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5" r:id="rId2"/>
    <p:sldId id="271" r:id="rId3"/>
    <p:sldId id="272" r:id="rId4"/>
    <p:sldId id="268" r:id="rId5"/>
    <p:sldId id="264" r:id="rId6"/>
    <p:sldId id="269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3534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2453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7043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7943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952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0080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6619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826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04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222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039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9889" y="1470026"/>
            <a:ext cx="12208447" cy="6616707"/>
            <a:chOff x="369889" y="1470026"/>
            <a:chExt cx="12208447" cy="6616707"/>
          </a:xfrm>
        </p:grpSpPr>
        <p:sp>
          <p:nvSpPr>
            <p:cNvPr id="168" name="Freeform 935"/>
            <p:cNvSpPr>
              <a:spLocks/>
            </p:cNvSpPr>
            <p:nvPr/>
          </p:nvSpPr>
          <p:spPr bwMode="auto">
            <a:xfrm>
              <a:off x="10180646" y="6465894"/>
              <a:ext cx="1169988" cy="1349376"/>
            </a:xfrm>
            <a:custGeom>
              <a:avLst/>
              <a:gdLst/>
              <a:ahLst/>
              <a:cxnLst/>
              <a:rect l="l" t="t" r="r" b="b"/>
              <a:pathLst>
                <a:path w="1169988" h="1349376">
                  <a:moveTo>
                    <a:pt x="495300" y="630238"/>
                  </a:moveTo>
                  <a:lnTo>
                    <a:pt x="495300" y="630238"/>
                  </a:lnTo>
                  <a:lnTo>
                    <a:pt x="585788" y="720726"/>
                  </a:lnTo>
                  <a:lnTo>
                    <a:pt x="585788" y="720725"/>
                  </a:lnTo>
                  <a:close/>
                  <a:moveTo>
                    <a:pt x="720725" y="0"/>
                  </a:moveTo>
                  <a:lnTo>
                    <a:pt x="811213" y="44450"/>
                  </a:lnTo>
                  <a:lnTo>
                    <a:pt x="900113" y="179388"/>
                  </a:lnTo>
                  <a:lnTo>
                    <a:pt x="990600" y="225425"/>
                  </a:lnTo>
                  <a:lnTo>
                    <a:pt x="900113" y="314325"/>
                  </a:lnTo>
                  <a:lnTo>
                    <a:pt x="1035050" y="449263"/>
                  </a:lnTo>
                  <a:lnTo>
                    <a:pt x="990600" y="495301"/>
                  </a:lnTo>
                  <a:lnTo>
                    <a:pt x="1081088" y="584201"/>
                  </a:lnTo>
                  <a:lnTo>
                    <a:pt x="1035050" y="584201"/>
                  </a:lnTo>
                  <a:lnTo>
                    <a:pt x="1081088" y="674688"/>
                  </a:lnTo>
                  <a:lnTo>
                    <a:pt x="1125538" y="674688"/>
                  </a:lnTo>
                  <a:lnTo>
                    <a:pt x="1169988" y="765176"/>
                  </a:lnTo>
                  <a:lnTo>
                    <a:pt x="1035050" y="855663"/>
                  </a:lnTo>
                  <a:lnTo>
                    <a:pt x="990600" y="855663"/>
                  </a:lnTo>
                  <a:lnTo>
                    <a:pt x="855663" y="944563"/>
                  </a:lnTo>
                  <a:lnTo>
                    <a:pt x="855663" y="944563"/>
                  </a:lnTo>
                  <a:lnTo>
                    <a:pt x="811213" y="990600"/>
                  </a:lnTo>
                  <a:lnTo>
                    <a:pt x="765175" y="900113"/>
                  </a:lnTo>
                  <a:lnTo>
                    <a:pt x="585788" y="900113"/>
                  </a:lnTo>
                  <a:lnTo>
                    <a:pt x="541338" y="855663"/>
                  </a:lnTo>
                  <a:lnTo>
                    <a:pt x="541338" y="855663"/>
                  </a:lnTo>
                  <a:lnTo>
                    <a:pt x="585788" y="900113"/>
                  </a:lnTo>
                  <a:lnTo>
                    <a:pt x="765175" y="900113"/>
                  </a:lnTo>
                  <a:lnTo>
                    <a:pt x="811213" y="990601"/>
                  </a:lnTo>
                  <a:lnTo>
                    <a:pt x="811213" y="1035051"/>
                  </a:lnTo>
                  <a:lnTo>
                    <a:pt x="900113" y="1125539"/>
                  </a:lnTo>
                  <a:lnTo>
                    <a:pt x="855663" y="1260476"/>
                  </a:lnTo>
                  <a:lnTo>
                    <a:pt x="765175" y="1260476"/>
                  </a:lnTo>
                  <a:lnTo>
                    <a:pt x="676275" y="1349376"/>
                  </a:lnTo>
                  <a:lnTo>
                    <a:pt x="676275" y="1260476"/>
                  </a:lnTo>
                  <a:lnTo>
                    <a:pt x="630238" y="1169989"/>
                  </a:lnTo>
                  <a:lnTo>
                    <a:pt x="541338" y="1260476"/>
                  </a:lnTo>
                  <a:lnTo>
                    <a:pt x="495300" y="1169989"/>
                  </a:lnTo>
                  <a:lnTo>
                    <a:pt x="360363" y="1169989"/>
                  </a:lnTo>
                  <a:lnTo>
                    <a:pt x="225425" y="1079501"/>
                  </a:lnTo>
                  <a:lnTo>
                    <a:pt x="225425" y="1035051"/>
                  </a:lnTo>
                  <a:lnTo>
                    <a:pt x="269875" y="990601"/>
                  </a:lnTo>
                  <a:lnTo>
                    <a:pt x="269875" y="900113"/>
                  </a:lnTo>
                  <a:lnTo>
                    <a:pt x="360363" y="809626"/>
                  </a:lnTo>
                  <a:lnTo>
                    <a:pt x="315913" y="720726"/>
                  </a:lnTo>
                  <a:lnTo>
                    <a:pt x="180975" y="720726"/>
                  </a:lnTo>
                  <a:lnTo>
                    <a:pt x="0" y="630238"/>
                  </a:lnTo>
                  <a:lnTo>
                    <a:pt x="46038" y="539751"/>
                  </a:lnTo>
                  <a:lnTo>
                    <a:pt x="0" y="404813"/>
                  </a:lnTo>
                  <a:lnTo>
                    <a:pt x="180975" y="495301"/>
                  </a:lnTo>
                  <a:lnTo>
                    <a:pt x="225425" y="449263"/>
                  </a:lnTo>
                  <a:lnTo>
                    <a:pt x="225425" y="360363"/>
                  </a:lnTo>
                  <a:lnTo>
                    <a:pt x="269875" y="314325"/>
                  </a:lnTo>
                  <a:lnTo>
                    <a:pt x="360363" y="360363"/>
                  </a:lnTo>
                  <a:lnTo>
                    <a:pt x="406400" y="360363"/>
                  </a:lnTo>
                  <a:lnTo>
                    <a:pt x="360363" y="314325"/>
                  </a:lnTo>
                  <a:lnTo>
                    <a:pt x="495300" y="269875"/>
                  </a:lnTo>
                  <a:lnTo>
                    <a:pt x="450850" y="225425"/>
                  </a:lnTo>
                  <a:lnTo>
                    <a:pt x="495300" y="179388"/>
                  </a:lnTo>
                  <a:lnTo>
                    <a:pt x="406400" y="134938"/>
                  </a:lnTo>
                  <a:lnTo>
                    <a:pt x="495300" y="90488"/>
                  </a:lnTo>
                  <a:lnTo>
                    <a:pt x="676275" y="179388"/>
                  </a:lnTo>
                  <a:lnTo>
                    <a:pt x="720725" y="134938"/>
                  </a:lnTo>
                  <a:lnTo>
                    <a:pt x="676275" y="4445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2282" name="Group 1018"/>
            <p:cNvGrpSpPr>
              <a:grpSpLocks/>
            </p:cNvGrpSpPr>
            <p:nvPr/>
          </p:nvGrpSpPr>
          <p:grpSpPr bwMode="auto">
            <a:xfrm>
              <a:off x="8875713" y="5026025"/>
              <a:ext cx="2160587" cy="2160588"/>
              <a:chOff x="5591" y="3166"/>
              <a:chExt cx="1361" cy="1361"/>
            </a:xfrm>
          </p:grpSpPr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7" name="Freeform 973"/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84" name="Group 1020"/>
            <p:cNvGrpSpPr>
              <a:grpSpLocks/>
            </p:cNvGrpSpPr>
            <p:nvPr/>
          </p:nvGrpSpPr>
          <p:grpSpPr bwMode="auto">
            <a:xfrm>
              <a:off x="369889" y="1470026"/>
              <a:ext cx="12152321" cy="6616707"/>
              <a:chOff x="233" y="926"/>
              <a:chExt cx="7655" cy="4168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463" y="3221"/>
                <a:ext cx="850" cy="567"/>
              </a:xfrm>
              <a:custGeom>
                <a:avLst/>
                <a:gdLst>
                  <a:gd name="T0" fmla="*/ 0 w 850"/>
                  <a:gd name="T1" fmla="*/ 284 h 567"/>
                  <a:gd name="T2" fmla="*/ 28 w 850"/>
                  <a:gd name="T3" fmla="*/ 341 h 567"/>
                  <a:gd name="T4" fmla="*/ 113 w 850"/>
                  <a:gd name="T5" fmla="*/ 397 h 567"/>
                  <a:gd name="T6" fmla="*/ 142 w 850"/>
                  <a:gd name="T7" fmla="*/ 482 h 567"/>
                  <a:gd name="T8" fmla="*/ 227 w 850"/>
                  <a:gd name="T9" fmla="*/ 539 h 567"/>
                  <a:gd name="T10" fmla="*/ 198 w 850"/>
                  <a:gd name="T11" fmla="*/ 567 h 567"/>
                  <a:gd name="T12" fmla="*/ 312 w 850"/>
                  <a:gd name="T13" fmla="*/ 539 h 567"/>
                  <a:gd name="T14" fmla="*/ 340 w 850"/>
                  <a:gd name="T15" fmla="*/ 511 h 567"/>
                  <a:gd name="T16" fmla="*/ 312 w 850"/>
                  <a:gd name="T17" fmla="*/ 482 h 567"/>
                  <a:gd name="T18" fmla="*/ 340 w 850"/>
                  <a:gd name="T19" fmla="*/ 397 h 567"/>
                  <a:gd name="T20" fmla="*/ 397 w 850"/>
                  <a:gd name="T21" fmla="*/ 397 h 567"/>
                  <a:gd name="T22" fmla="*/ 397 w 850"/>
                  <a:gd name="T23" fmla="*/ 341 h 567"/>
                  <a:gd name="T24" fmla="*/ 482 w 850"/>
                  <a:gd name="T25" fmla="*/ 341 h 567"/>
                  <a:gd name="T26" fmla="*/ 539 w 850"/>
                  <a:gd name="T27" fmla="*/ 397 h 567"/>
                  <a:gd name="T28" fmla="*/ 595 w 850"/>
                  <a:gd name="T29" fmla="*/ 341 h 567"/>
                  <a:gd name="T30" fmla="*/ 680 w 850"/>
                  <a:gd name="T31" fmla="*/ 284 h 567"/>
                  <a:gd name="T32" fmla="*/ 765 w 850"/>
                  <a:gd name="T33" fmla="*/ 312 h 567"/>
                  <a:gd name="T34" fmla="*/ 794 w 850"/>
                  <a:gd name="T35" fmla="*/ 312 h 567"/>
                  <a:gd name="T36" fmla="*/ 822 w 850"/>
                  <a:gd name="T37" fmla="*/ 312 h 567"/>
                  <a:gd name="T38" fmla="*/ 794 w 850"/>
                  <a:gd name="T39" fmla="*/ 284 h 567"/>
                  <a:gd name="T40" fmla="*/ 850 w 850"/>
                  <a:gd name="T41" fmla="*/ 256 h 567"/>
                  <a:gd name="T42" fmla="*/ 822 w 850"/>
                  <a:gd name="T43" fmla="*/ 227 h 567"/>
                  <a:gd name="T44" fmla="*/ 765 w 850"/>
                  <a:gd name="T45" fmla="*/ 256 h 567"/>
                  <a:gd name="T46" fmla="*/ 680 w 850"/>
                  <a:gd name="T47" fmla="*/ 227 h 567"/>
                  <a:gd name="T48" fmla="*/ 595 w 850"/>
                  <a:gd name="T49" fmla="*/ 85 h 567"/>
                  <a:gd name="T50" fmla="*/ 482 w 850"/>
                  <a:gd name="T51" fmla="*/ 0 h 567"/>
                  <a:gd name="T52" fmla="*/ 397 w 850"/>
                  <a:gd name="T53" fmla="*/ 0 h 567"/>
                  <a:gd name="T54" fmla="*/ 369 w 850"/>
                  <a:gd name="T55" fmla="*/ 57 h 567"/>
                  <a:gd name="T56" fmla="*/ 284 w 850"/>
                  <a:gd name="T57" fmla="*/ 57 h 567"/>
                  <a:gd name="T58" fmla="*/ 85 w 850"/>
                  <a:gd name="T59" fmla="*/ 171 h 567"/>
                  <a:gd name="T60" fmla="*/ 28 w 850"/>
                  <a:gd name="T61" fmla="*/ 256 h 567"/>
                  <a:gd name="T62" fmla="*/ 28 w 850"/>
                  <a:gd name="T63" fmla="*/ 284 h 567"/>
                  <a:gd name="T64" fmla="*/ 0 w 850"/>
                  <a:gd name="T65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567">
                    <a:moveTo>
                      <a:pt x="0" y="284"/>
                    </a:moveTo>
                    <a:lnTo>
                      <a:pt x="28" y="341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312" y="539"/>
                    </a:lnTo>
                    <a:lnTo>
                      <a:pt x="340" y="511"/>
                    </a:lnTo>
                    <a:lnTo>
                      <a:pt x="312" y="482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82" y="341"/>
                    </a:lnTo>
                    <a:lnTo>
                      <a:pt x="539" y="397"/>
                    </a:lnTo>
                    <a:lnTo>
                      <a:pt x="595" y="341"/>
                    </a:lnTo>
                    <a:lnTo>
                      <a:pt x="680" y="284"/>
                    </a:lnTo>
                    <a:lnTo>
                      <a:pt x="765" y="312"/>
                    </a:lnTo>
                    <a:lnTo>
                      <a:pt x="794" y="312"/>
                    </a:lnTo>
                    <a:lnTo>
                      <a:pt x="822" y="312"/>
                    </a:lnTo>
                    <a:lnTo>
                      <a:pt x="794" y="284"/>
                    </a:lnTo>
                    <a:lnTo>
                      <a:pt x="850" y="256"/>
                    </a:lnTo>
                    <a:lnTo>
                      <a:pt x="822" y="227"/>
                    </a:lnTo>
                    <a:lnTo>
                      <a:pt x="765" y="256"/>
                    </a:lnTo>
                    <a:lnTo>
                      <a:pt x="680" y="227"/>
                    </a:lnTo>
                    <a:lnTo>
                      <a:pt x="595" y="85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284" y="57"/>
                    </a:lnTo>
                    <a:lnTo>
                      <a:pt x="85" y="171"/>
                    </a:lnTo>
                    <a:lnTo>
                      <a:pt x="28" y="256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3182" y="2854"/>
                <a:ext cx="963" cy="652"/>
              </a:xfrm>
              <a:custGeom>
                <a:avLst/>
                <a:gdLst>
                  <a:gd name="T0" fmla="*/ 283 w 963"/>
                  <a:gd name="T1" fmla="*/ 652 h 652"/>
                  <a:gd name="T2" fmla="*/ 311 w 963"/>
                  <a:gd name="T3" fmla="*/ 652 h 652"/>
                  <a:gd name="T4" fmla="*/ 311 w 963"/>
                  <a:gd name="T5" fmla="*/ 624 h 652"/>
                  <a:gd name="T6" fmla="*/ 368 w 963"/>
                  <a:gd name="T7" fmla="*/ 539 h 652"/>
                  <a:gd name="T8" fmla="*/ 567 w 963"/>
                  <a:gd name="T9" fmla="*/ 425 h 652"/>
                  <a:gd name="T10" fmla="*/ 652 w 963"/>
                  <a:gd name="T11" fmla="*/ 425 h 652"/>
                  <a:gd name="T12" fmla="*/ 680 w 963"/>
                  <a:gd name="T13" fmla="*/ 368 h 652"/>
                  <a:gd name="T14" fmla="*/ 765 w 963"/>
                  <a:gd name="T15" fmla="*/ 368 h 652"/>
                  <a:gd name="T16" fmla="*/ 737 w 963"/>
                  <a:gd name="T17" fmla="*/ 340 h 652"/>
                  <a:gd name="T18" fmla="*/ 793 w 963"/>
                  <a:gd name="T19" fmla="*/ 312 h 652"/>
                  <a:gd name="T20" fmla="*/ 822 w 963"/>
                  <a:gd name="T21" fmla="*/ 340 h 652"/>
                  <a:gd name="T22" fmla="*/ 850 w 963"/>
                  <a:gd name="T23" fmla="*/ 340 h 652"/>
                  <a:gd name="T24" fmla="*/ 878 w 963"/>
                  <a:gd name="T25" fmla="*/ 255 h 652"/>
                  <a:gd name="T26" fmla="*/ 963 w 963"/>
                  <a:gd name="T27" fmla="*/ 227 h 652"/>
                  <a:gd name="T28" fmla="*/ 907 w 963"/>
                  <a:gd name="T29" fmla="*/ 170 h 652"/>
                  <a:gd name="T30" fmla="*/ 850 w 963"/>
                  <a:gd name="T31" fmla="*/ 85 h 652"/>
                  <a:gd name="T32" fmla="*/ 850 w 963"/>
                  <a:gd name="T33" fmla="*/ 0 h 652"/>
                  <a:gd name="T34" fmla="*/ 793 w 963"/>
                  <a:gd name="T35" fmla="*/ 57 h 652"/>
                  <a:gd name="T36" fmla="*/ 737 w 963"/>
                  <a:gd name="T37" fmla="*/ 85 h 652"/>
                  <a:gd name="T38" fmla="*/ 652 w 963"/>
                  <a:gd name="T39" fmla="*/ 85 h 652"/>
                  <a:gd name="T40" fmla="*/ 510 w 963"/>
                  <a:gd name="T41" fmla="*/ 28 h 652"/>
                  <a:gd name="T42" fmla="*/ 481 w 963"/>
                  <a:gd name="T43" fmla="*/ 85 h 652"/>
                  <a:gd name="T44" fmla="*/ 481 w 963"/>
                  <a:gd name="T45" fmla="*/ 142 h 652"/>
                  <a:gd name="T46" fmla="*/ 425 w 963"/>
                  <a:gd name="T47" fmla="*/ 113 h 652"/>
                  <a:gd name="T48" fmla="*/ 396 w 963"/>
                  <a:gd name="T49" fmla="*/ 170 h 652"/>
                  <a:gd name="T50" fmla="*/ 368 w 963"/>
                  <a:gd name="T51" fmla="*/ 170 h 652"/>
                  <a:gd name="T52" fmla="*/ 340 w 963"/>
                  <a:gd name="T53" fmla="*/ 227 h 652"/>
                  <a:gd name="T54" fmla="*/ 283 w 963"/>
                  <a:gd name="T55" fmla="*/ 227 h 652"/>
                  <a:gd name="T56" fmla="*/ 255 w 963"/>
                  <a:gd name="T57" fmla="*/ 283 h 652"/>
                  <a:gd name="T58" fmla="*/ 226 w 963"/>
                  <a:gd name="T59" fmla="*/ 255 h 652"/>
                  <a:gd name="T60" fmla="*/ 141 w 963"/>
                  <a:gd name="T61" fmla="*/ 255 h 652"/>
                  <a:gd name="T62" fmla="*/ 113 w 963"/>
                  <a:gd name="T63" fmla="*/ 312 h 652"/>
                  <a:gd name="T64" fmla="*/ 28 w 963"/>
                  <a:gd name="T65" fmla="*/ 340 h 652"/>
                  <a:gd name="T66" fmla="*/ 28 w 963"/>
                  <a:gd name="T67" fmla="*/ 397 h 652"/>
                  <a:gd name="T68" fmla="*/ 0 w 963"/>
                  <a:gd name="T69" fmla="*/ 425 h 652"/>
                  <a:gd name="T70" fmla="*/ 28 w 963"/>
                  <a:gd name="T71" fmla="*/ 482 h 652"/>
                  <a:gd name="T72" fmla="*/ 0 w 963"/>
                  <a:gd name="T73" fmla="*/ 510 h 652"/>
                  <a:gd name="T74" fmla="*/ 56 w 963"/>
                  <a:gd name="T75" fmla="*/ 567 h 652"/>
                  <a:gd name="T76" fmla="*/ 198 w 963"/>
                  <a:gd name="T77" fmla="*/ 567 h 652"/>
                  <a:gd name="T78" fmla="*/ 198 w 963"/>
                  <a:gd name="T79" fmla="*/ 624 h 652"/>
                  <a:gd name="T80" fmla="*/ 283 w 963"/>
                  <a:gd name="T8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52">
                    <a:moveTo>
                      <a:pt x="283" y="652"/>
                    </a:moveTo>
                    <a:lnTo>
                      <a:pt x="311" y="652"/>
                    </a:lnTo>
                    <a:lnTo>
                      <a:pt x="311" y="624"/>
                    </a:lnTo>
                    <a:lnTo>
                      <a:pt x="368" y="539"/>
                    </a:lnTo>
                    <a:lnTo>
                      <a:pt x="567" y="425"/>
                    </a:lnTo>
                    <a:lnTo>
                      <a:pt x="652" y="425"/>
                    </a:lnTo>
                    <a:lnTo>
                      <a:pt x="680" y="368"/>
                    </a:lnTo>
                    <a:lnTo>
                      <a:pt x="765" y="368"/>
                    </a:lnTo>
                    <a:lnTo>
                      <a:pt x="737" y="340"/>
                    </a:lnTo>
                    <a:lnTo>
                      <a:pt x="793" y="312"/>
                    </a:lnTo>
                    <a:lnTo>
                      <a:pt x="822" y="340"/>
                    </a:lnTo>
                    <a:lnTo>
                      <a:pt x="850" y="340"/>
                    </a:lnTo>
                    <a:lnTo>
                      <a:pt x="878" y="255"/>
                    </a:lnTo>
                    <a:lnTo>
                      <a:pt x="963" y="227"/>
                    </a:lnTo>
                    <a:lnTo>
                      <a:pt x="907" y="170"/>
                    </a:lnTo>
                    <a:lnTo>
                      <a:pt x="850" y="85"/>
                    </a:lnTo>
                    <a:lnTo>
                      <a:pt x="850" y="0"/>
                    </a:lnTo>
                    <a:lnTo>
                      <a:pt x="793" y="57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510" y="28"/>
                    </a:lnTo>
                    <a:lnTo>
                      <a:pt x="481" y="85"/>
                    </a:lnTo>
                    <a:lnTo>
                      <a:pt x="481" y="142"/>
                    </a:lnTo>
                    <a:lnTo>
                      <a:pt x="425" y="113"/>
                    </a:lnTo>
                    <a:lnTo>
                      <a:pt x="396" y="170"/>
                    </a:lnTo>
                    <a:lnTo>
                      <a:pt x="368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28" y="340"/>
                    </a:lnTo>
                    <a:lnTo>
                      <a:pt x="28" y="397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56" y="567"/>
                    </a:lnTo>
                    <a:lnTo>
                      <a:pt x="198" y="567"/>
                    </a:lnTo>
                    <a:lnTo>
                      <a:pt x="198" y="624"/>
                    </a:lnTo>
                    <a:lnTo>
                      <a:pt x="283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777" y="3393"/>
                <a:ext cx="624" cy="567"/>
              </a:xfrm>
              <a:custGeom>
                <a:avLst/>
                <a:gdLst>
                  <a:gd name="T0" fmla="*/ 0 w 624"/>
                  <a:gd name="T1" fmla="*/ 368 h 567"/>
                  <a:gd name="T2" fmla="*/ 28 w 624"/>
                  <a:gd name="T3" fmla="*/ 340 h 567"/>
                  <a:gd name="T4" fmla="*/ 0 w 624"/>
                  <a:gd name="T5" fmla="*/ 311 h 567"/>
                  <a:gd name="T6" fmla="*/ 28 w 624"/>
                  <a:gd name="T7" fmla="*/ 226 h 567"/>
                  <a:gd name="T8" fmla="*/ 85 w 624"/>
                  <a:gd name="T9" fmla="*/ 226 h 567"/>
                  <a:gd name="T10" fmla="*/ 85 w 624"/>
                  <a:gd name="T11" fmla="*/ 170 h 567"/>
                  <a:gd name="T12" fmla="*/ 170 w 624"/>
                  <a:gd name="T13" fmla="*/ 170 h 567"/>
                  <a:gd name="T14" fmla="*/ 227 w 624"/>
                  <a:gd name="T15" fmla="*/ 226 h 567"/>
                  <a:gd name="T16" fmla="*/ 283 w 624"/>
                  <a:gd name="T17" fmla="*/ 170 h 567"/>
                  <a:gd name="T18" fmla="*/ 368 w 624"/>
                  <a:gd name="T19" fmla="*/ 113 h 567"/>
                  <a:gd name="T20" fmla="*/ 453 w 624"/>
                  <a:gd name="T21" fmla="*/ 141 h 567"/>
                  <a:gd name="T22" fmla="*/ 510 w 624"/>
                  <a:gd name="T23" fmla="*/ 141 h 567"/>
                  <a:gd name="T24" fmla="*/ 482 w 624"/>
                  <a:gd name="T25" fmla="*/ 113 h 567"/>
                  <a:gd name="T26" fmla="*/ 538 w 624"/>
                  <a:gd name="T27" fmla="*/ 85 h 567"/>
                  <a:gd name="T28" fmla="*/ 510 w 624"/>
                  <a:gd name="T29" fmla="*/ 56 h 567"/>
                  <a:gd name="T30" fmla="*/ 567 w 624"/>
                  <a:gd name="T31" fmla="*/ 0 h 567"/>
                  <a:gd name="T32" fmla="*/ 567 w 624"/>
                  <a:gd name="T33" fmla="*/ 56 h 567"/>
                  <a:gd name="T34" fmla="*/ 595 w 624"/>
                  <a:gd name="T35" fmla="*/ 56 h 567"/>
                  <a:gd name="T36" fmla="*/ 595 w 624"/>
                  <a:gd name="T37" fmla="*/ 113 h 567"/>
                  <a:gd name="T38" fmla="*/ 624 w 624"/>
                  <a:gd name="T39" fmla="*/ 113 h 567"/>
                  <a:gd name="T40" fmla="*/ 624 w 624"/>
                  <a:gd name="T41" fmla="*/ 141 h 567"/>
                  <a:gd name="T42" fmla="*/ 538 w 624"/>
                  <a:gd name="T43" fmla="*/ 226 h 567"/>
                  <a:gd name="T44" fmla="*/ 595 w 624"/>
                  <a:gd name="T45" fmla="*/ 255 h 567"/>
                  <a:gd name="T46" fmla="*/ 538 w 624"/>
                  <a:gd name="T47" fmla="*/ 283 h 567"/>
                  <a:gd name="T48" fmla="*/ 538 w 624"/>
                  <a:gd name="T49" fmla="*/ 311 h 567"/>
                  <a:gd name="T50" fmla="*/ 567 w 624"/>
                  <a:gd name="T51" fmla="*/ 340 h 567"/>
                  <a:gd name="T52" fmla="*/ 510 w 624"/>
                  <a:gd name="T53" fmla="*/ 396 h 567"/>
                  <a:gd name="T54" fmla="*/ 453 w 624"/>
                  <a:gd name="T55" fmla="*/ 425 h 567"/>
                  <a:gd name="T56" fmla="*/ 425 w 624"/>
                  <a:gd name="T57" fmla="*/ 368 h 567"/>
                  <a:gd name="T58" fmla="*/ 368 w 624"/>
                  <a:gd name="T59" fmla="*/ 396 h 567"/>
                  <a:gd name="T60" fmla="*/ 368 w 624"/>
                  <a:gd name="T61" fmla="*/ 425 h 567"/>
                  <a:gd name="T62" fmla="*/ 312 w 624"/>
                  <a:gd name="T63" fmla="*/ 453 h 567"/>
                  <a:gd name="T64" fmla="*/ 283 w 624"/>
                  <a:gd name="T65" fmla="*/ 510 h 567"/>
                  <a:gd name="T66" fmla="*/ 227 w 624"/>
                  <a:gd name="T67" fmla="*/ 510 h 567"/>
                  <a:gd name="T68" fmla="*/ 198 w 624"/>
                  <a:gd name="T69" fmla="*/ 538 h 567"/>
                  <a:gd name="T70" fmla="*/ 142 w 624"/>
                  <a:gd name="T71" fmla="*/ 538 h 567"/>
                  <a:gd name="T72" fmla="*/ 113 w 624"/>
                  <a:gd name="T73" fmla="*/ 567 h 567"/>
                  <a:gd name="T74" fmla="*/ 57 w 624"/>
                  <a:gd name="T75" fmla="*/ 538 h 567"/>
                  <a:gd name="T76" fmla="*/ 85 w 624"/>
                  <a:gd name="T77" fmla="*/ 453 h 567"/>
                  <a:gd name="T78" fmla="*/ 28 w 624"/>
                  <a:gd name="T79" fmla="*/ 425 h 567"/>
                  <a:gd name="T80" fmla="*/ 28 w 624"/>
                  <a:gd name="T81" fmla="*/ 396 h 567"/>
                  <a:gd name="T82" fmla="*/ 0 w 624"/>
                  <a:gd name="T83" fmla="*/ 36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567">
                    <a:moveTo>
                      <a:pt x="0" y="368"/>
                    </a:moveTo>
                    <a:lnTo>
                      <a:pt x="28" y="340"/>
                    </a:lnTo>
                    <a:lnTo>
                      <a:pt x="0" y="311"/>
                    </a:lnTo>
                    <a:lnTo>
                      <a:pt x="28" y="226"/>
                    </a:lnTo>
                    <a:lnTo>
                      <a:pt x="85" y="226"/>
                    </a:lnTo>
                    <a:lnTo>
                      <a:pt x="85" y="170"/>
                    </a:lnTo>
                    <a:lnTo>
                      <a:pt x="170" y="170"/>
                    </a:lnTo>
                    <a:lnTo>
                      <a:pt x="227" y="226"/>
                    </a:lnTo>
                    <a:lnTo>
                      <a:pt x="283" y="170"/>
                    </a:lnTo>
                    <a:lnTo>
                      <a:pt x="368" y="113"/>
                    </a:lnTo>
                    <a:lnTo>
                      <a:pt x="453" y="141"/>
                    </a:lnTo>
                    <a:lnTo>
                      <a:pt x="510" y="141"/>
                    </a:lnTo>
                    <a:lnTo>
                      <a:pt x="482" y="113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4" y="113"/>
                    </a:lnTo>
                    <a:lnTo>
                      <a:pt x="624" y="141"/>
                    </a:lnTo>
                    <a:lnTo>
                      <a:pt x="538" y="226"/>
                    </a:lnTo>
                    <a:lnTo>
                      <a:pt x="595" y="255"/>
                    </a:lnTo>
                    <a:lnTo>
                      <a:pt x="538" y="283"/>
                    </a:lnTo>
                    <a:lnTo>
                      <a:pt x="538" y="311"/>
                    </a:lnTo>
                    <a:lnTo>
                      <a:pt x="567" y="340"/>
                    </a:lnTo>
                    <a:lnTo>
                      <a:pt x="510" y="396"/>
                    </a:lnTo>
                    <a:lnTo>
                      <a:pt x="453" y="425"/>
                    </a:lnTo>
                    <a:lnTo>
                      <a:pt x="425" y="368"/>
                    </a:lnTo>
                    <a:lnTo>
                      <a:pt x="368" y="396"/>
                    </a:lnTo>
                    <a:lnTo>
                      <a:pt x="368" y="425"/>
                    </a:lnTo>
                    <a:lnTo>
                      <a:pt x="312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198" y="538"/>
                    </a:lnTo>
                    <a:lnTo>
                      <a:pt x="142" y="538"/>
                    </a:lnTo>
                    <a:lnTo>
                      <a:pt x="113" y="567"/>
                    </a:lnTo>
                    <a:lnTo>
                      <a:pt x="57" y="538"/>
                    </a:lnTo>
                    <a:lnTo>
                      <a:pt x="85" y="453"/>
                    </a:lnTo>
                    <a:lnTo>
                      <a:pt x="28" y="425"/>
                    </a:lnTo>
                    <a:lnTo>
                      <a:pt x="28" y="396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4315" y="3506"/>
                <a:ext cx="539" cy="340"/>
              </a:xfrm>
              <a:custGeom>
                <a:avLst/>
                <a:gdLst>
                  <a:gd name="T0" fmla="*/ 0 w 539"/>
                  <a:gd name="T1" fmla="*/ 198 h 340"/>
                  <a:gd name="T2" fmla="*/ 86 w 539"/>
                  <a:gd name="T3" fmla="*/ 198 h 340"/>
                  <a:gd name="T4" fmla="*/ 171 w 539"/>
                  <a:gd name="T5" fmla="*/ 113 h 340"/>
                  <a:gd name="T6" fmla="*/ 199 w 539"/>
                  <a:gd name="T7" fmla="*/ 113 h 340"/>
                  <a:gd name="T8" fmla="*/ 284 w 539"/>
                  <a:gd name="T9" fmla="*/ 28 h 340"/>
                  <a:gd name="T10" fmla="*/ 397 w 539"/>
                  <a:gd name="T11" fmla="*/ 85 h 340"/>
                  <a:gd name="T12" fmla="*/ 454 w 539"/>
                  <a:gd name="T13" fmla="*/ 0 h 340"/>
                  <a:gd name="T14" fmla="*/ 511 w 539"/>
                  <a:gd name="T15" fmla="*/ 28 h 340"/>
                  <a:gd name="T16" fmla="*/ 539 w 539"/>
                  <a:gd name="T17" fmla="*/ 113 h 340"/>
                  <a:gd name="T18" fmla="*/ 454 w 539"/>
                  <a:gd name="T19" fmla="*/ 198 h 340"/>
                  <a:gd name="T20" fmla="*/ 482 w 539"/>
                  <a:gd name="T21" fmla="*/ 255 h 340"/>
                  <a:gd name="T22" fmla="*/ 369 w 539"/>
                  <a:gd name="T23" fmla="*/ 283 h 340"/>
                  <a:gd name="T24" fmla="*/ 284 w 539"/>
                  <a:gd name="T25" fmla="*/ 340 h 340"/>
                  <a:gd name="T26" fmla="*/ 256 w 539"/>
                  <a:gd name="T27" fmla="*/ 312 h 340"/>
                  <a:gd name="T28" fmla="*/ 114 w 539"/>
                  <a:gd name="T29" fmla="*/ 227 h 340"/>
                  <a:gd name="T30" fmla="*/ 86 w 539"/>
                  <a:gd name="T31" fmla="*/ 255 h 340"/>
                  <a:gd name="T32" fmla="*/ 29 w 539"/>
                  <a:gd name="T33" fmla="*/ 227 h 340"/>
                  <a:gd name="T34" fmla="*/ 0 w 539"/>
                  <a:gd name="T35" fmla="*/ 19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340">
                    <a:moveTo>
                      <a:pt x="0" y="198"/>
                    </a:moveTo>
                    <a:lnTo>
                      <a:pt x="86" y="198"/>
                    </a:lnTo>
                    <a:lnTo>
                      <a:pt x="171" y="113"/>
                    </a:lnTo>
                    <a:lnTo>
                      <a:pt x="199" y="113"/>
                    </a:lnTo>
                    <a:lnTo>
                      <a:pt x="284" y="28"/>
                    </a:lnTo>
                    <a:lnTo>
                      <a:pt x="397" y="85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113"/>
                    </a:lnTo>
                    <a:lnTo>
                      <a:pt x="454" y="198"/>
                    </a:lnTo>
                    <a:lnTo>
                      <a:pt x="482" y="255"/>
                    </a:lnTo>
                    <a:lnTo>
                      <a:pt x="369" y="283"/>
                    </a:lnTo>
                    <a:lnTo>
                      <a:pt x="284" y="340"/>
                    </a:lnTo>
                    <a:lnTo>
                      <a:pt x="256" y="312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29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862" y="3733"/>
                <a:ext cx="822" cy="482"/>
              </a:xfrm>
              <a:custGeom>
                <a:avLst/>
                <a:gdLst>
                  <a:gd name="T0" fmla="*/ 28 w 822"/>
                  <a:gd name="T1" fmla="*/ 227 h 482"/>
                  <a:gd name="T2" fmla="*/ 57 w 822"/>
                  <a:gd name="T3" fmla="*/ 198 h 482"/>
                  <a:gd name="T4" fmla="*/ 113 w 822"/>
                  <a:gd name="T5" fmla="*/ 198 h 482"/>
                  <a:gd name="T6" fmla="*/ 142 w 822"/>
                  <a:gd name="T7" fmla="*/ 170 h 482"/>
                  <a:gd name="T8" fmla="*/ 198 w 822"/>
                  <a:gd name="T9" fmla="*/ 170 h 482"/>
                  <a:gd name="T10" fmla="*/ 227 w 822"/>
                  <a:gd name="T11" fmla="*/ 113 h 482"/>
                  <a:gd name="T12" fmla="*/ 283 w 822"/>
                  <a:gd name="T13" fmla="*/ 85 h 482"/>
                  <a:gd name="T14" fmla="*/ 283 w 822"/>
                  <a:gd name="T15" fmla="*/ 56 h 482"/>
                  <a:gd name="T16" fmla="*/ 340 w 822"/>
                  <a:gd name="T17" fmla="*/ 28 h 482"/>
                  <a:gd name="T18" fmla="*/ 368 w 822"/>
                  <a:gd name="T19" fmla="*/ 85 h 482"/>
                  <a:gd name="T20" fmla="*/ 425 w 822"/>
                  <a:gd name="T21" fmla="*/ 56 h 482"/>
                  <a:gd name="T22" fmla="*/ 482 w 822"/>
                  <a:gd name="T23" fmla="*/ 0 h 482"/>
                  <a:gd name="T24" fmla="*/ 539 w 822"/>
                  <a:gd name="T25" fmla="*/ 28 h 482"/>
                  <a:gd name="T26" fmla="*/ 567 w 822"/>
                  <a:gd name="T27" fmla="*/ 0 h 482"/>
                  <a:gd name="T28" fmla="*/ 709 w 822"/>
                  <a:gd name="T29" fmla="*/ 85 h 482"/>
                  <a:gd name="T30" fmla="*/ 680 w 822"/>
                  <a:gd name="T31" fmla="*/ 170 h 482"/>
                  <a:gd name="T32" fmla="*/ 765 w 822"/>
                  <a:gd name="T33" fmla="*/ 198 h 482"/>
                  <a:gd name="T34" fmla="*/ 765 w 822"/>
                  <a:gd name="T35" fmla="*/ 255 h 482"/>
                  <a:gd name="T36" fmla="*/ 822 w 822"/>
                  <a:gd name="T37" fmla="*/ 283 h 482"/>
                  <a:gd name="T38" fmla="*/ 709 w 822"/>
                  <a:gd name="T39" fmla="*/ 368 h 482"/>
                  <a:gd name="T40" fmla="*/ 709 w 822"/>
                  <a:gd name="T41" fmla="*/ 397 h 482"/>
                  <a:gd name="T42" fmla="*/ 737 w 822"/>
                  <a:gd name="T43" fmla="*/ 425 h 482"/>
                  <a:gd name="T44" fmla="*/ 652 w 822"/>
                  <a:gd name="T45" fmla="*/ 482 h 482"/>
                  <a:gd name="T46" fmla="*/ 567 w 822"/>
                  <a:gd name="T47" fmla="*/ 425 h 482"/>
                  <a:gd name="T48" fmla="*/ 595 w 822"/>
                  <a:gd name="T49" fmla="*/ 397 h 482"/>
                  <a:gd name="T50" fmla="*/ 567 w 822"/>
                  <a:gd name="T51" fmla="*/ 340 h 482"/>
                  <a:gd name="T52" fmla="*/ 510 w 822"/>
                  <a:gd name="T53" fmla="*/ 425 h 482"/>
                  <a:gd name="T54" fmla="*/ 453 w 822"/>
                  <a:gd name="T55" fmla="*/ 368 h 482"/>
                  <a:gd name="T56" fmla="*/ 368 w 822"/>
                  <a:gd name="T57" fmla="*/ 397 h 482"/>
                  <a:gd name="T58" fmla="*/ 340 w 822"/>
                  <a:gd name="T59" fmla="*/ 368 h 482"/>
                  <a:gd name="T60" fmla="*/ 227 w 822"/>
                  <a:gd name="T61" fmla="*/ 453 h 482"/>
                  <a:gd name="T62" fmla="*/ 113 w 822"/>
                  <a:gd name="T63" fmla="*/ 482 h 482"/>
                  <a:gd name="T64" fmla="*/ 85 w 822"/>
                  <a:gd name="T65" fmla="*/ 453 h 482"/>
                  <a:gd name="T66" fmla="*/ 28 w 822"/>
                  <a:gd name="T67" fmla="*/ 453 h 482"/>
                  <a:gd name="T68" fmla="*/ 0 w 822"/>
                  <a:gd name="T69" fmla="*/ 425 h 482"/>
                  <a:gd name="T70" fmla="*/ 28 w 822"/>
                  <a:gd name="T71" fmla="*/ 368 h 482"/>
                  <a:gd name="T72" fmla="*/ 0 w 822"/>
                  <a:gd name="T73" fmla="*/ 340 h 482"/>
                  <a:gd name="T74" fmla="*/ 28 w 822"/>
                  <a:gd name="T75" fmla="*/ 312 h 482"/>
                  <a:gd name="T76" fmla="*/ 28 w 822"/>
                  <a:gd name="T77" fmla="*/ 22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482">
                    <a:moveTo>
                      <a:pt x="28" y="227"/>
                    </a:moveTo>
                    <a:lnTo>
                      <a:pt x="57" y="198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28"/>
                    </a:lnTo>
                    <a:lnTo>
                      <a:pt x="567" y="0"/>
                    </a:lnTo>
                    <a:lnTo>
                      <a:pt x="709" y="85"/>
                    </a:lnTo>
                    <a:lnTo>
                      <a:pt x="680" y="170"/>
                    </a:lnTo>
                    <a:lnTo>
                      <a:pt x="765" y="198"/>
                    </a:lnTo>
                    <a:lnTo>
                      <a:pt x="765" y="255"/>
                    </a:lnTo>
                    <a:lnTo>
                      <a:pt x="822" y="283"/>
                    </a:lnTo>
                    <a:lnTo>
                      <a:pt x="709" y="368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652" y="482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10" y="425"/>
                    </a:lnTo>
                    <a:lnTo>
                      <a:pt x="453" y="368"/>
                    </a:lnTo>
                    <a:lnTo>
                      <a:pt x="368" y="397"/>
                    </a:lnTo>
                    <a:lnTo>
                      <a:pt x="340" y="368"/>
                    </a:lnTo>
                    <a:lnTo>
                      <a:pt x="227" y="453"/>
                    </a:lnTo>
                    <a:lnTo>
                      <a:pt x="113" y="482"/>
                    </a:lnTo>
                    <a:lnTo>
                      <a:pt x="85" y="453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4401" y="3960"/>
                <a:ext cx="793" cy="652"/>
              </a:xfrm>
              <a:custGeom>
                <a:avLst/>
                <a:gdLst>
                  <a:gd name="T0" fmla="*/ 283 w 793"/>
                  <a:gd name="T1" fmla="*/ 56 h 652"/>
                  <a:gd name="T2" fmla="*/ 283 w 793"/>
                  <a:gd name="T3" fmla="*/ 28 h 652"/>
                  <a:gd name="T4" fmla="*/ 311 w 793"/>
                  <a:gd name="T5" fmla="*/ 0 h 652"/>
                  <a:gd name="T6" fmla="*/ 453 w 793"/>
                  <a:gd name="T7" fmla="*/ 85 h 652"/>
                  <a:gd name="T8" fmla="*/ 481 w 793"/>
                  <a:gd name="T9" fmla="*/ 141 h 652"/>
                  <a:gd name="T10" fmla="*/ 538 w 793"/>
                  <a:gd name="T11" fmla="*/ 141 h 652"/>
                  <a:gd name="T12" fmla="*/ 567 w 793"/>
                  <a:gd name="T13" fmla="*/ 170 h 652"/>
                  <a:gd name="T14" fmla="*/ 623 w 793"/>
                  <a:gd name="T15" fmla="*/ 113 h 652"/>
                  <a:gd name="T16" fmla="*/ 652 w 793"/>
                  <a:gd name="T17" fmla="*/ 113 h 652"/>
                  <a:gd name="T18" fmla="*/ 595 w 793"/>
                  <a:gd name="T19" fmla="*/ 198 h 652"/>
                  <a:gd name="T20" fmla="*/ 623 w 793"/>
                  <a:gd name="T21" fmla="*/ 226 h 652"/>
                  <a:gd name="T22" fmla="*/ 652 w 793"/>
                  <a:gd name="T23" fmla="*/ 170 h 652"/>
                  <a:gd name="T24" fmla="*/ 680 w 793"/>
                  <a:gd name="T25" fmla="*/ 255 h 652"/>
                  <a:gd name="T26" fmla="*/ 623 w 793"/>
                  <a:gd name="T27" fmla="*/ 340 h 652"/>
                  <a:gd name="T28" fmla="*/ 793 w 793"/>
                  <a:gd name="T29" fmla="*/ 510 h 652"/>
                  <a:gd name="T30" fmla="*/ 737 w 793"/>
                  <a:gd name="T31" fmla="*/ 538 h 652"/>
                  <a:gd name="T32" fmla="*/ 708 w 793"/>
                  <a:gd name="T33" fmla="*/ 481 h 652"/>
                  <a:gd name="T34" fmla="*/ 680 w 793"/>
                  <a:gd name="T35" fmla="*/ 510 h 652"/>
                  <a:gd name="T36" fmla="*/ 652 w 793"/>
                  <a:gd name="T37" fmla="*/ 453 h 652"/>
                  <a:gd name="T38" fmla="*/ 595 w 793"/>
                  <a:gd name="T39" fmla="*/ 510 h 652"/>
                  <a:gd name="T40" fmla="*/ 595 w 793"/>
                  <a:gd name="T41" fmla="*/ 538 h 652"/>
                  <a:gd name="T42" fmla="*/ 510 w 793"/>
                  <a:gd name="T43" fmla="*/ 595 h 652"/>
                  <a:gd name="T44" fmla="*/ 481 w 793"/>
                  <a:gd name="T45" fmla="*/ 652 h 652"/>
                  <a:gd name="T46" fmla="*/ 425 w 793"/>
                  <a:gd name="T47" fmla="*/ 623 h 652"/>
                  <a:gd name="T48" fmla="*/ 396 w 793"/>
                  <a:gd name="T49" fmla="*/ 652 h 652"/>
                  <a:gd name="T50" fmla="*/ 340 w 793"/>
                  <a:gd name="T51" fmla="*/ 567 h 652"/>
                  <a:gd name="T52" fmla="*/ 311 w 793"/>
                  <a:gd name="T53" fmla="*/ 481 h 652"/>
                  <a:gd name="T54" fmla="*/ 226 w 793"/>
                  <a:gd name="T55" fmla="*/ 481 h 652"/>
                  <a:gd name="T56" fmla="*/ 198 w 793"/>
                  <a:gd name="T57" fmla="*/ 368 h 652"/>
                  <a:gd name="T58" fmla="*/ 85 w 793"/>
                  <a:gd name="T59" fmla="*/ 396 h 652"/>
                  <a:gd name="T60" fmla="*/ 28 w 793"/>
                  <a:gd name="T61" fmla="*/ 453 h 652"/>
                  <a:gd name="T62" fmla="*/ 0 w 793"/>
                  <a:gd name="T63" fmla="*/ 368 h 652"/>
                  <a:gd name="T64" fmla="*/ 0 w 793"/>
                  <a:gd name="T65" fmla="*/ 340 h 652"/>
                  <a:gd name="T66" fmla="*/ 56 w 793"/>
                  <a:gd name="T67" fmla="*/ 311 h 652"/>
                  <a:gd name="T68" fmla="*/ 113 w 793"/>
                  <a:gd name="T69" fmla="*/ 255 h 652"/>
                  <a:gd name="T70" fmla="*/ 198 w 793"/>
                  <a:gd name="T71" fmla="*/ 198 h 652"/>
                  <a:gd name="T72" fmla="*/ 170 w 793"/>
                  <a:gd name="T73" fmla="*/ 170 h 652"/>
                  <a:gd name="T74" fmla="*/ 170 w 793"/>
                  <a:gd name="T75" fmla="*/ 141 h 652"/>
                  <a:gd name="T76" fmla="*/ 283 w 793"/>
                  <a:gd name="T77" fmla="*/ 5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652">
                    <a:moveTo>
                      <a:pt x="283" y="56"/>
                    </a:moveTo>
                    <a:lnTo>
                      <a:pt x="283" y="28"/>
                    </a:lnTo>
                    <a:lnTo>
                      <a:pt x="311" y="0"/>
                    </a:lnTo>
                    <a:lnTo>
                      <a:pt x="453" y="85"/>
                    </a:lnTo>
                    <a:lnTo>
                      <a:pt x="481" y="141"/>
                    </a:lnTo>
                    <a:lnTo>
                      <a:pt x="538" y="141"/>
                    </a:lnTo>
                    <a:lnTo>
                      <a:pt x="567" y="170"/>
                    </a:lnTo>
                    <a:lnTo>
                      <a:pt x="623" y="113"/>
                    </a:lnTo>
                    <a:lnTo>
                      <a:pt x="652" y="113"/>
                    </a:lnTo>
                    <a:lnTo>
                      <a:pt x="595" y="198"/>
                    </a:lnTo>
                    <a:lnTo>
                      <a:pt x="623" y="226"/>
                    </a:lnTo>
                    <a:lnTo>
                      <a:pt x="652" y="170"/>
                    </a:lnTo>
                    <a:lnTo>
                      <a:pt x="680" y="255"/>
                    </a:lnTo>
                    <a:lnTo>
                      <a:pt x="623" y="340"/>
                    </a:lnTo>
                    <a:lnTo>
                      <a:pt x="793" y="510"/>
                    </a:lnTo>
                    <a:lnTo>
                      <a:pt x="737" y="538"/>
                    </a:lnTo>
                    <a:lnTo>
                      <a:pt x="708" y="481"/>
                    </a:lnTo>
                    <a:lnTo>
                      <a:pt x="680" y="510"/>
                    </a:lnTo>
                    <a:lnTo>
                      <a:pt x="652" y="453"/>
                    </a:lnTo>
                    <a:lnTo>
                      <a:pt x="595" y="510"/>
                    </a:lnTo>
                    <a:lnTo>
                      <a:pt x="595" y="538"/>
                    </a:lnTo>
                    <a:lnTo>
                      <a:pt x="510" y="595"/>
                    </a:lnTo>
                    <a:lnTo>
                      <a:pt x="481" y="652"/>
                    </a:lnTo>
                    <a:lnTo>
                      <a:pt x="425" y="623"/>
                    </a:lnTo>
                    <a:lnTo>
                      <a:pt x="396" y="652"/>
                    </a:lnTo>
                    <a:lnTo>
                      <a:pt x="340" y="567"/>
                    </a:lnTo>
                    <a:lnTo>
                      <a:pt x="311" y="481"/>
                    </a:lnTo>
                    <a:lnTo>
                      <a:pt x="226" y="481"/>
                    </a:lnTo>
                    <a:lnTo>
                      <a:pt x="198" y="368"/>
                    </a:lnTo>
                    <a:lnTo>
                      <a:pt x="85" y="396"/>
                    </a:lnTo>
                    <a:lnTo>
                      <a:pt x="28" y="453"/>
                    </a:lnTo>
                    <a:lnTo>
                      <a:pt x="0" y="368"/>
                    </a:lnTo>
                    <a:lnTo>
                      <a:pt x="0" y="340"/>
                    </a:lnTo>
                    <a:lnTo>
                      <a:pt x="56" y="311"/>
                    </a:lnTo>
                    <a:lnTo>
                      <a:pt x="113" y="255"/>
                    </a:lnTo>
                    <a:lnTo>
                      <a:pt x="198" y="198"/>
                    </a:lnTo>
                    <a:lnTo>
                      <a:pt x="170" y="170"/>
                    </a:lnTo>
                    <a:lnTo>
                      <a:pt x="170" y="141"/>
                    </a:lnTo>
                    <a:lnTo>
                      <a:pt x="283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4117" y="4271"/>
                <a:ext cx="680" cy="681"/>
              </a:xfrm>
              <a:custGeom>
                <a:avLst/>
                <a:gdLst>
                  <a:gd name="T0" fmla="*/ 284 w 680"/>
                  <a:gd name="T1" fmla="*/ 57 h 681"/>
                  <a:gd name="T2" fmla="*/ 227 w 680"/>
                  <a:gd name="T3" fmla="*/ 0 h 681"/>
                  <a:gd name="T4" fmla="*/ 227 w 680"/>
                  <a:gd name="T5" fmla="*/ 57 h 681"/>
                  <a:gd name="T6" fmla="*/ 170 w 680"/>
                  <a:gd name="T7" fmla="*/ 85 h 681"/>
                  <a:gd name="T8" fmla="*/ 198 w 680"/>
                  <a:gd name="T9" fmla="*/ 256 h 681"/>
                  <a:gd name="T10" fmla="*/ 142 w 680"/>
                  <a:gd name="T11" fmla="*/ 256 h 681"/>
                  <a:gd name="T12" fmla="*/ 142 w 680"/>
                  <a:gd name="T13" fmla="*/ 312 h 681"/>
                  <a:gd name="T14" fmla="*/ 85 w 680"/>
                  <a:gd name="T15" fmla="*/ 256 h 681"/>
                  <a:gd name="T16" fmla="*/ 0 w 680"/>
                  <a:gd name="T17" fmla="*/ 341 h 681"/>
                  <a:gd name="T18" fmla="*/ 57 w 680"/>
                  <a:gd name="T19" fmla="*/ 511 h 681"/>
                  <a:gd name="T20" fmla="*/ 113 w 680"/>
                  <a:gd name="T21" fmla="*/ 539 h 681"/>
                  <a:gd name="T22" fmla="*/ 142 w 680"/>
                  <a:gd name="T23" fmla="*/ 511 h 681"/>
                  <a:gd name="T24" fmla="*/ 170 w 680"/>
                  <a:gd name="T25" fmla="*/ 539 h 681"/>
                  <a:gd name="T26" fmla="*/ 198 w 680"/>
                  <a:gd name="T27" fmla="*/ 511 h 681"/>
                  <a:gd name="T28" fmla="*/ 227 w 680"/>
                  <a:gd name="T29" fmla="*/ 539 h 681"/>
                  <a:gd name="T30" fmla="*/ 284 w 680"/>
                  <a:gd name="T31" fmla="*/ 539 h 681"/>
                  <a:gd name="T32" fmla="*/ 369 w 680"/>
                  <a:gd name="T33" fmla="*/ 539 h 681"/>
                  <a:gd name="T34" fmla="*/ 340 w 680"/>
                  <a:gd name="T35" fmla="*/ 567 h 681"/>
                  <a:gd name="T36" fmla="*/ 369 w 680"/>
                  <a:gd name="T37" fmla="*/ 652 h 681"/>
                  <a:gd name="T38" fmla="*/ 425 w 680"/>
                  <a:gd name="T39" fmla="*/ 652 h 681"/>
                  <a:gd name="T40" fmla="*/ 425 w 680"/>
                  <a:gd name="T41" fmla="*/ 681 h 681"/>
                  <a:gd name="T42" fmla="*/ 510 w 680"/>
                  <a:gd name="T43" fmla="*/ 681 h 681"/>
                  <a:gd name="T44" fmla="*/ 539 w 680"/>
                  <a:gd name="T45" fmla="*/ 624 h 681"/>
                  <a:gd name="T46" fmla="*/ 482 w 680"/>
                  <a:gd name="T47" fmla="*/ 596 h 681"/>
                  <a:gd name="T48" fmla="*/ 454 w 680"/>
                  <a:gd name="T49" fmla="*/ 567 h 681"/>
                  <a:gd name="T50" fmla="*/ 482 w 680"/>
                  <a:gd name="T51" fmla="*/ 482 h 681"/>
                  <a:gd name="T52" fmla="*/ 454 w 680"/>
                  <a:gd name="T53" fmla="*/ 426 h 681"/>
                  <a:gd name="T54" fmla="*/ 510 w 680"/>
                  <a:gd name="T55" fmla="*/ 426 h 681"/>
                  <a:gd name="T56" fmla="*/ 567 w 680"/>
                  <a:gd name="T57" fmla="*/ 369 h 681"/>
                  <a:gd name="T58" fmla="*/ 680 w 680"/>
                  <a:gd name="T59" fmla="*/ 369 h 681"/>
                  <a:gd name="T60" fmla="*/ 680 w 680"/>
                  <a:gd name="T61" fmla="*/ 341 h 681"/>
                  <a:gd name="T62" fmla="*/ 624 w 680"/>
                  <a:gd name="T63" fmla="*/ 256 h 681"/>
                  <a:gd name="T64" fmla="*/ 595 w 680"/>
                  <a:gd name="T65" fmla="*/ 170 h 681"/>
                  <a:gd name="T66" fmla="*/ 510 w 680"/>
                  <a:gd name="T67" fmla="*/ 170 h 681"/>
                  <a:gd name="T68" fmla="*/ 482 w 680"/>
                  <a:gd name="T69" fmla="*/ 57 h 681"/>
                  <a:gd name="T70" fmla="*/ 369 w 680"/>
                  <a:gd name="T71" fmla="*/ 85 h 681"/>
                  <a:gd name="T72" fmla="*/ 312 w 680"/>
                  <a:gd name="T73" fmla="*/ 142 h 681"/>
                  <a:gd name="T74" fmla="*/ 284 w 680"/>
                  <a:gd name="T75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0" h="681">
                    <a:moveTo>
                      <a:pt x="284" y="57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98" y="256"/>
                    </a:lnTo>
                    <a:lnTo>
                      <a:pt x="142" y="256"/>
                    </a:lnTo>
                    <a:lnTo>
                      <a:pt x="142" y="312"/>
                    </a:lnTo>
                    <a:lnTo>
                      <a:pt x="85" y="256"/>
                    </a:lnTo>
                    <a:lnTo>
                      <a:pt x="0" y="341"/>
                    </a:lnTo>
                    <a:lnTo>
                      <a:pt x="57" y="511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27" y="539"/>
                    </a:lnTo>
                    <a:lnTo>
                      <a:pt x="284" y="539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425" y="652"/>
                    </a:lnTo>
                    <a:lnTo>
                      <a:pt x="425" y="681"/>
                    </a:lnTo>
                    <a:lnTo>
                      <a:pt x="510" y="681"/>
                    </a:lnTo>
                    <a:lnTo>
                      <a:pt x="539" y="624"/>
                    </a:lnTo>
                    <a:lnTo>
                      <a:pt x="482" y="596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454" y="426"/>
                    </a:lnTo>
                    <a:lnTo>
                      <a:pt x="510" y="426"/>
                    </a:lnTo>
                    <a:lnTo>
                      <a:pt x="567" y="369"/>
                    </a:lnTo>
                    <a:lnTo>
                      <a:pt x="680" y="369"/>
                    </a:lnTo>
                    <a:lnTo>
                      <a:pt x="680" y="341"/>
                    </a:lnTo>
                    <a:lnTo>
                      <a:pt x="624" y="256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312" y="142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4514" y="4413"/>
                <a:ext cx="1077" cy="624"/>
              </a:xfrm>
              <a:custGeom>
                <a:avLst/>
                <a:gdLst>
                  <a:gd name="T0" fmla="*/ 680 w 1077"/>
                  <a:gd name="T1" fmla="*/ 57 h 624"/>
                  <a:gd name="T2" fmla="*/ 624 w 1077"/>
                  <a:gd name="T3" fmla="*/ 85 h 624"/>
                  <a:gd name="T4" fmla="*/ 595 w 1077"/>
                  <a:gd name="T5" fmla="*/ 28 h 624"/>
                  <a:gd name="T6" fmla="*/ 567 w 1077"/>
                  <a:gd name="T7" fmla="*/ 57 h 624"/>
                  <a:gd name="T8" fmla="*/ 539 w 1077"/>
                  <a:gd name="T9" fmla="*/ 0 h 624"/>
                  <a:gd name="T10" fmla="*/ 482 w 1077"/>
                  <a:gd name="T11" fmla="*/ 57 h 624"/>
                  <a:gd name="T12" fmla="*/ 482 w 1077"/>
                  <a:gd name="T13" fmla="*/ 85 h 624"/>
                  <a:gd name="T14" fmla="*/ 397 w 1077"/>
                  <a:gd name="T15" fmla="*/ 142 h 624"/>
                  <a:gd name="T16" fmla="*/ 368 w 1077"/>
                  <a:gd name="T17" fmla="*/ 199 h 624"/>
                  <a:gd name="T18" fmla="*/ 312 w 1077"/>
                  <a:gd name="T19" fmla="*/ 170 h 624"/>
                  <a:gd name="T20" fmla="*/ 283 w 1077"/>
                  <a:gd name="T21" fmla="*/ 199 h 624"/>
                  <a:gd name="T22" fmla="*/ 283 w 1077"/>
                  <a:gd name="T23" fmla="*/ 227 h 624"/>
                  <a:gd name="T24" fmla="*/ 170 w 1077"/>
                  <a:gd name="T25" fmla="*/ 227 h 624"/>
                  <a:gd name="T26" fmla="*/ 113 w 1077"/>
                  <a:gd name="T27" fmla="*/ 284 h 624"/>
                  <a:gd name="T28" fmla="*/ 57 w 1077"/>
                  <a:gd name="T29" fmla="*/ 284 h 624"/>
                  <a:gd name="T30" fmla="*/ 85 w 1077"/>
                  <a:gd name="T31" fmla="*/ 340 h 624"/>
                  <a:gd name="T32" fmla="*/ 57 w 1077"/>
                  <a:gd name="T33" fmla="*/ 425 h 624"/>
                  <a:gd name="T34" fmla="*/ 85 w 1077"/>
                  <a:gd name="T35" fmla="*/ 454 h 624"/>
                  <a:gd name="T36" fmla="*/ 142 w 1077"/>
                  <a:gd name="T37" fmla="*/ 482 h 624"/>
                  <a:gd name="T38" fmla="*/ 113 w 1077"/>
                  <a:gd name="T39" fmla="*/ 539 h 624"/>
                  <a:gd name="T40" fmla="*/ 28 w 1077"/>
                  <a:gd name="T41" fmla="*/ 539 h 624"/>
                  <a:gd name="T42" fmla="*/ 0 w 1077"/>
                  <a:gd name="T43" fmla="*/ 595 h 624"/>
                  <a:gd name="T44" fmla="*/ 28 w 1077"/>
                  <a:gd name="T45" fmla="*/ 624 h 624"/>
                  <a:gd name="T46" fmla="*/ 142 w 1077"/>
                  <a:gd name="T47" fmla="*/ 624 h 624"/>
                  <a:gd name="T48" fmla="*/ 170 w 1077"/>
                  <a:gd name="T49" fmla="*/ 595 h 624"/>
                  <a:gd name="T50" fmla="*/ 255 w 1077"/>
                  <a:gd name="T51" fmla="*/ 595 h 624"/>
                  <a:gd name="T52" fmla="*/ 397 w 1077"/>
                  <a:gd name="T53" fmla="*/ 595 h 624"/>
                  <a:gd name="T54" fmla="*/ 454 w 1077"/>
                  <a:gd name="T55" fmla="*/ 624 h 624"/>
                  <a:gd name="T56" fmla="*/ 454 w 1077"/>
                  <a:gd name="T57" fmla="*/ 595 h 624"/>
                  <a:gd name="T58" fmla="*/ 510 w 1077"/>
                  <a:gd name="T59" fmla="*/ 595 h 624"/>
                  <a:gd name="T60" fmla="*/ 539 w 1077"/>
                  <a:gd name="T61" fmla="*/ 539 h 624"/>
                  <a:gd name="T62" fmla="*/ 595 w 1077"/>
                  <a:gd name="T63" fmla="*/ 539 h 624"/>
                  <a:gd name="T64" fmla="*/ 652 w 1077"/>
                  <a:gd name="T65" fmla="*/ 482 h 624"/>
                  <a:gd name="T66" fmla="*/ 822 w 1077"/>
                  <a:gd name="T67" fmla="*/ 482 h 624"/>
                  <a:gd name="T68" fmla="*/ 907 w 1077"/>
                  <a:gd name="T69" fmla="*/ 425 h 624"/>
                  <a:gd name="T70" fmla="*/ 935 w 1077"/>
                  <a:gd name="T71" fmla="*/ 425 h 624"/>
                  <a:gd name="T72" fmla="*/ 1049 w 1077"/>
                  <a:gd name="T73" fmla="*/ 284 h 624"/>
                  <a:gd name="T74" fmla="*/ 1077 w 1077"/>
                  <a:gd name="T75" fmla="*/ 255 h 624"/>
                  <a:gd name="T76" fmla="*/ 1049 w 1077"/>
                  <a:gd name="T77" fmla="*/ 199 h 624"/>
                  <a:gd name="T78" fmla="*/ 1021 w 1077"/>
                  <a:gd name="T79" fmla="*/ 227 h 624"/>
                  <a:gd name="T80" fmla="*/ 1021 w 1077"/>
                  <a:gd name="T81" fmla="*/ 170 h 624"/>
                  <a:gd name="T82" fmla="*/ 992 w 1077"/>
                  <a:gd name="T83" fmla="*/ 142 h 624"/>
                  <a:gd name="T84" fmla="*/ 907 w 1077"/>
                  <a:gd name="T85" fmla="*/ 170 h 624"/>
                  <a:gd name="T86" fmla="*/ 879 w 1077"/>
                  <a:gd name="T87" fmla="*/ 227 h 624"/>
                  <a:gd name="T88" fmla="*/ 822 w 1077"/>
                  <a:gd name="T89" fmla="*/ 227 h 624"/>
                  <a:gd name="T90" fmla="*/ 794 w 1077"/>
                  <a:gd name="T91" fmla="*/ 199 h 624"/>
                  <a:gd name="T92" fmla="*/ 680 w 1077"/>
                  <a:gd name="T9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624">
                    <a:moveTo>
                      <a:pt x="680" y="57"/>
                    </a:moveTo>
                    <a:lnTo>
                      <a:pt x="624" y="85"/>
                    </a:lnTo>
                    <a:lnTo>
                      <a:pt x="595" y="28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82" y="57"/>
                    </a:lnTo>
                    <a:lnTo>
                      <a:pt x="482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170"/>
                    </a:lnTo>
                    <a:lnTo>
                      <a:pt x="283" y="199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28" y="539"/>
                    </a:lnTo>
                    <a:lnTo>
                      <a:pt x="0" y="595"/>
                    </a:lnTo>
                    <a:lnTo>
                      <a:pt x="28" y="624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255" y="595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454" y="595"/>
                    </a:lnTo>
                    <a:lnTo>
                      <a:pt x="510" y="595"/>
                    </a:lnTo>
                    <a:lnTo>
                      <a:pt x="539" y="539"/>
                    </a:lnTo>
                    <a:lnTo>
                      <a:pt x="595" y="539"/>
                    </a:lnTo>
                    <a:lnTo>
                      <a:pt x="652" y="482"/>
                    </a:lnTo>
                    <a:lnTo>
                      <a:pt x="822" y="482"/>
                    </a:lnTo>
                    <a:lnTo>
                      <a:pt x="907" y="425"/>
                    </a:lnTo>
                    <a:lnTo>
                      <a:pt x="935" y="42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49" y="199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92" y="142"/>
                    </a:lnTo>
                    <a:lnTo>
                      <a:pt x="907" y="170"/>
                    </a:lnTo>
                    <a:lnTo>
                      <a:pt x="879" y="227"/>
                    </a:lnTo>
                    <a:lnTo>
                      <a:pt x="822" y="227"/>
                    </a:lnTo>
                    <a:lnTo>
                      <a:pt x="794" y="199"/>
                    </a:lnTo>
                    <a:lnTo>
                      <a:pt x="68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5194" y="4356"/>
                <a:ext cx="482" cy="284"/>
              </a:xfrm>
              <a:custGeom>
                <a:avLst/>
                <a:gdLst>
                  <a:gd name="T0" fmla="*/ 0 w 482"/>
                  <a:gd name="T1" fmla="*/ 114 h 284"/>
                  <a:gd name="T2" fmla="*/ 29 w 482"/>
                  <a:gd name="T3" fmla="*/ 85 h 284"/>
                  <a:gd name="T4" fmla="*/ 57 w 482"/>
                  <a:gd name="T5" fmla="*/ 0 h 284"/>
                  <a:gd name="T6" fmla="*/ 114 w 482"/>
                  <a:gd name="T7" fmla="*/ 29 h 284"/>
                  <a:gd name="T8" fmla="*/ 170 w 482"/>
                  <a:gd name="T9" fmla="*/ 0 h 284"/>
                  <a:gd name="T10" fmla="*/ 170 w 482"/>
                  <a:gd name="T11" fmla="*/ 29 h 284"/>
                  <a:gd name="T12" fmla="*/ 199 w 482"/>
                  <a:gd name="T13" fmla="*/ 29 h 284"/>
                  <a:gd name="T14" fmla="*/ 255 w 482"/>
                  <a:gd name="T15" fmla="*/ 57 h 284"/>
                  <a:gd name="T16" fmla="*/ 255 w 482"/>
                  <a:gd name="T17" fmla="*/ 0 h 284"/>
                  <a:gd name="T18" fmla="*/ 312 w 482"/>
                  <a:gd name="T19" fmla="*/ 0 h 284"/>
                  <a:gd name="T20" fmla="*/ 284 w 482"/>
                  <a:gd name="T21" fmla="*/ 29 h 284"/>
                  <a:gd name="T22" fmla="*/ 369 w 482"/>
                  <a:gd name="T23" fmla="*/ 85 h 284"/>
                  <a:gd name="T24" fmla="*/ 369 w 482"/>
                  <a:gd name="T25" fmla="*/ 114 h 284"/>
                  <a:gd name="T26" fmla="*/ 482 w 482"/>
                  <a:gd name="T27" fmla="*/ 199 h 284"/>
                  <a:gd name="T28" fmla="*/ 426 w 482"/>
                  <a:gd name="T29" fmla="*/ 256 h 284"/>
                  <a:gd name="T30" fmla="*/ 369 w 482"/>
                  <a:gd name="T31" fmla="*/ 227 h 284"/>
                  <a:gd name="T32" fmla="*/ 341 w 482"/>
                  <a:gd name="T33" fmla="*/ 227 h 284"/>
                  <a:gd name="T34" fmla="*/ 312 w 482"/>
                  <a:gd name="T35" fmla="*/ 199 h 284"/>
                  <a:gd name="T36" fmla="*/ 227 w 482"/>
                  <a:gd name="T37" fmla="*/ 227 h 284"/>
                  <a:gd name="T38" fmla="*/ 199 w 482"/>
                  <a:gd name="T39" fmla="*/ 284 h 284"/>
                  <a:gd name="T40" fmla="*/ 142 w 482"/>
                  <a:gd name="T41" fmla="*/ 284 h 284"/>
                  <a:gd name="T42" fmla="*/ 114 w 482"/>
                  <a:gd name="T43" fmla="*/ 256 h 284"/>
                  <a:gd name="T44" fmla="*/ 0 w 482"/>
                  <a:gd name="T4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284">
                    <a:moveTo>
                      <a:pt x="0" y="114"/>
                    </a:moveTo>
                    <a:lnTo>
                      <a:pt x="29" y="85"/>
                    </a:lnTo>
                    <a:lnTo>
                      <a:pt x="57" y="0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170" y="29"/>
                    </a:lnTo>
                    <a:lnTo>
                      <a:pt x="199" y="29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482" y="199"/>
                    </a:lnTo>
                    <a:lnTo>
                      <a:pt x="426" y="256"/>
                    </a:lnTo>
                    <a:lnTo>
                      <a:pt x="369" y="227"/>
                    </a:lnTo>
                    <a:lnTo>
                      <a:pt x="341" y="227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199" y="284"/>
                    </a:lnTo>
                    <a:lnTo>
                      <a:pt x="142" y="284"/>
                    </a:lnTo>
                    <a:lnTo>
                      <a:pt x="114" y="256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5393" y="4555"/>
                <a:ext cx="510" cy="539"/>
              </a:xfrm>
              <a:custGeom>
                <a:avLst/>
                <a:gdLst>
                  <a:gd name="T0" fmla="*/ 283 w 510"/>
                  <a:gd name="T1" fmla="*/ 0 h 539"/>
                  <a:gd name="T2" fmla="*/ 227 w 510"/>
                  <a:gd name="T3" fmla="*/ 57 h 539"/>
                  <a:gd name="T4" fmla="*/ 170 w 510"/>
                  <a:gd name="T5" fmla="*/ 28 h 539"/>
                  <a:gd name="T6" fmla="*/ 142 w 510"/>
                  <a:gd name="T7" fmla="*/ 28 h 539"/>
                  <a:gd name="T8" fmla="*/ 142 w 510"/>
                  <a:gd name="T9" fmla="*/ 85 h 539"/>
                  <a:gd name="T10" fmla="*/ 170 w 510"/>
                  <a:gd name="T11" fmla="*/ 57 h 539"/>
                  <a:gd name="T12" fmla="*/ 198 w 510"/>
                  <a:gd name="T13" fmla="*/ 113 h 539"/>
                  <a:gd name="T14" fmla="*/ 170 w 510"/>
                  <a:gd name="T15" fmla="*/ 142 h 539"/>
                  <a:gd name="T16" fmla="*/ 227 w 510"/>
                  <a:gd name="T17" fmla="*/ 170 h 539"/>
                  <a:gd name="T18" fmla="*/ 198 w 510"/>
                  <a:gd name="T19" fmla="*/ 227 h 539"/>
                  <a:gd name="T20" fmla="*/ 142 w 510"/>
                  <a:gd name="T21" fmla="*/ 255 h 539"/>
                  <a:gd name="T22" fmla="*/ 198 w 510"/>
                  <a:gd name="T23" fmla="*/ 312 h 539"/>
                  <a:gd name="T24" fmla="*/ 198 w 510"/>
                  <a:gd name="T25" fmla="*/ 340 h 539"/>
                  <a:gd name="T26" fmla="*/ 113 w 510"/>
                  <a:gd name="T27" fmla="*/ 397 h 539"/>
                  <a:gd name="T28" fmla="*/ 28 w 510"/>
                  <a:gd name="T29" fmla="*/ 425 h 539"/>
                  <a:gd name="T30" fmla="*/ 0 w 510"/>
                  <a:gd name="T31" fmla="*/ 482 h 539"/>
                  <a:gd name="T32" fmla="*/ 85 w 510"/>
                  <a:gd name="T33" fmla="*/ 453 h 539"/>
                  <a:gd name="T34" fmla="*/ 113 w 510"/>
                  <a:gd name="T35" fmla="*/ 453 h 539"/>
                  <a:gd name="T36" fmla="*/ 227 w 510"/>
                  <a:gd name="T37" fmla="*/ 368 h 539"/>
                  <a:gd name="T38" fmla="*/ 227 w 510"/>
                  <a:gd name="T39" fmla="*/ 482 h 539"/>
                  <a:gd name="T40" fmla="*/ 198 w 510"/>
                  <a:gd name="T41" fmla="*/ 539 h 539"/>
                  <a:gd name="T42" fmla="*/ 255 w 510"/>
                  <a:gd name="T43" fmla="*/ 539 h 539"/>
                  <a:gd name="T44" fmla="*/ 283 w 510"/>
                  <a:gd name="T45" fmla="*/ 510 h 539"/>
                  <a:gd name="T46" fmla="*/ 397 w 510"/>
                  <a:gd name="T47" fmla="*/ 453 h 539"/>
                  <a:gd name="T48" fmla="*/ 510 w 510"/>
                  <a:gd name="T49" fmla="*/ 368 h 539"/>
                  <a:gd name="T50" fmla="*/ 482 w 510"/>
                  <a:gd name="T51" fmla="*/ 340 h 539"/>
                  <a:gd name="T52" fmla="*/ 510 w 510"/>
                  <a:gd name="T53" fmla="*/ 340 h 539"/>
                  <a:gd name="T54" fmla="*/ 482 w 510"/>
                  <a:gd name="T55" fmla="*/ 312 h 539"/>
                  <a:gd name="T56" fmla="*/ 453 w 510"/>
                  <a:gd name="T57" fmla="*/ 340 h 539"/>
                  <a:gd name="T58" fmla="*/ 453 w 510"/>
                  <a:gd name="T59" fmla="*/ 312 h 539"/>
                  <a:gd name="T60" fmla="*/ 425 w 510"/>
                  <a:gd name="T61" fmla="*/ 283 h 539"/>
                  <a:gd name="T62" fmla="*/ 425 w 510"/>
                  <a:gd name="T63" fmla="*/ 255 h 539"/>
                  <a:gd name="T64" fmla="*/ 397 w 510"/>
                  <a:gd name="T65" fmla="*/ 198 h 539"/>
                  <a:gd name="T66" fmla="*/ 397 w 510"/>
                  <a:gd name="T67" fmla="*/ 142 h 539"/>
                  <a:gd name="T68" fmla="*/ 368 w 510"/>
                  <a:gd name="T69" fmla="*/ 113 h 539"/>
                  <a:gd name="T70" fmla="*/ 397 w 510"/>
                  <a:gd name="T71" fmla="*/ 113 h 539"/>
                  <a:gd name="T72" fmla="*/ 397 w 510"/>
                  <a:gd name="T73" fmla="*/ 85 h 539"/>
                  <a:gd name="T74" fmla="*/ 397 w 510"/>
                  <a:gd name="T75" fmla="*/ 0 h 539"/>
                  <a:gd name="T76" fmla="*/ 340 w 510"/>
                  <a:gd name="T77" fmla="*/ 28 h 539"/>
                  <a:gd name="T78" fmla="*/ 312 w 510"/>
                  <a:gd name="T79" fmla="*/ 28 h 539"/>
                  <a:gd name="T80" fmla="*/ 283 w 510"/>
                  <a:gd name="T8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539">
                    <a:moveTo>
                      <a:pt x="283" y="0"/>
                    </a:moveTo>
                    <a:lnTo>
                      <a:pt x="227" y="57"/>
                    </a:lnTo>
                    <a:lnTo>
                      <a:pt x="170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170" y="142"/>
                    </a:lnTo>
                    <a:lnTo>
                      <a:pt x="227" y="170"/>
                    </a:lnTo>
                    <a:lnTo>
                      <a:pt x="198" y="227"/>
                    </a:lnTo>
                    <a:lnTo>
                      <a:pt x="142" y="255"/>
                    </a:lnTo>
                    <a:lnTo>
                      <a:pt x="198" y="312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85" y="453"/>
                    </a:lnTo>
                    <a:lnTo>
                      <a:pt x="113" y="453"/>
                    </a:lnTo>
                    <a:lnTo>
                      <a:pt x="227" y="368"/>
                    </a:lnTo>
                    <a:lnTo>
                      <a:pt x="227" y="482"/>
                    </a:lnTo>
                    <a:lnTo>
                      <a:pt x="198" y="539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97" y="453"/>
                    </a:lnTo>
                    <a:lnTo>
                      <a:pt x="510" y="368"/>
                    </a:lnTo>
                    <a:lnTo>
                      <a:pt x="482" y="340"/>
                    </a:lnTo>
                    <a:lnTo>
                      <a:pt x="510" y="340"/>
                    </a:lnTo>
                    <a:lnTo>
                      <a:pt x="482" y="312"/>
                    </a:lnTo>
                    <a:lnTo>
                      <a:pt x="453" y="340"/>
                    </a:lnTo>
                    <a:lnTo>
                      <a:pt x="453" y="312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397" y="198"/>
                    </a:lnTo>
                    <a:lnTo>
                      <a:pt x="397" y="142"/>
                    </a:lnTo>
                    <a:lnTo>
                      <a:pt x="368" y="113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312" y="28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5761" y="4470"/>
                <a:ext cx="341" cy="453"/>
              </a:xfrm>
              <a:custGeom>
                <a:avLst/>
                <a:gdLst>
                  <a:gd name="T0" fmla="*/ 142 w 341"/>
                  <a:gd name="T1" fmla="*/ 453 h 453"/>
                  <a:gd name="T2" fmla="*/ 114 w 341"/>
                  <a:gd name="T3" fmla="*/ 425 h 453"/>
                  <a:gd name="T4" fmla="*/ 142 w 341"/>
                  <a:gd name="T5" fmla="*/ 425 h 453"/>
                  <a:gd name="T6" fmla="*/ 114 w 341"/>
                  <a:gd name="T7" fmla="*/ 397 h 453"/>
                  <a:gd name="T8" fmla="*/ 85 w 341"/>
                  <a:gd name="T9" fmla="*/ 425 h 453"/>
                  <a:gd name="T10" fmla="*/ 85 w 341"/>
                  <a:gd name="T11" fmla="*/ 397 h 453"/>
                  <a:gd name="T12" fmla="*/ 57 w 341"/>
                  <a:gd name="T13" fmla="*/ 368 h 453"/>
                  <a:gd name="T14" fmla="*/ 57 w 341"/>
                  <a:gd name="T15" fmla="*/ 340 h 453"/>
                  <a:gd name="T16" fmla="*/ 29 w 341"/>
                  <a:gd name="T17" fmla="*/ 283 h 453"/>
                  <a:gd name="T18" fmla="*/ 29 w 341"/>
                  <a:gd name="T19" fmla="*/ 227 h 453"/>
                  <a:gd name="T20" fmla="*/ 0 w 341"/>
                  <a:gd name="T21" fmla="*/ 198 h 453"/>
                  <a:gd name="T22" fmla="*/ 29 w 341"/>
                  <a:gd name="T23" fmla="*/ 198 h 453"/>
                  <a:gd name="T24" fmla="*/ 29 w 341"/>
                  <a:gd name="T25" fmla="*/ 113 h 453"/>
                  <a:gd name="T26" fmla="*/ 57 w 341"/>
                  <a:gd name="T27" fmla="*/ 113 h 453"/>
                  <a:gd name="T28" fmla="*/ 85 w 341"/>
                  <a:gd name="T29" fmla="*/ 85 h 453"/>
                  <a:gd name="T30" fmla="*/ 57 w 341"/>
                  <a:gd name="T31" fmla="*/ 57 h 453"/>
                  <a:gd name="T32" fmla="*/ 114 w 341"/>
                  <a:gd name="T33" fmla="*/ 28 h 453"/>
                  <a:gd name="T34" fmla="*/ 142 w 341"/>
                  <a:gd name="T35" fmla="*/ 57 h 453"/>
                  <a:gd name="T36" fmla="*/ 170 w 341"/>
                  <a:gd name="T37" fmla="*/ 28 h 453"/>
                  <a:gd name="T38" fmla="*/ 199 w 341"/>
                  <a:gd name="T39" fmla="*/ 57 h 453"/>
                  <a:gd name="T40" fmla="*/ 227 w 341"/>
                  <a:gd name="T41" fmla="*/ 0 h 453"/>
                  <a:gd name="T42" fmla="*/ 312 w 341"/>
                  <a:gd name="T43" fmla="*/ 57 h 453"/>
                  <a:gd name="T44" fmla="*/ 341 w 341"/>
                  <a:gd name="T45" fmla="*/ 57 h 453"/>
                  <a:gd name="T46" fmla="*/ 341 w 341"/>
                  <a:gd name="T47" fmla="*/ 142 h 453"/>
                  <a:gd name="T48" fmla="*/ 312 w 341"/>
                  <a:gd name="T49" fmla="*/ 227 h 453"/>
                  <a:gd name="T50" fmla="*/ 284 w 341"/>
                  <a:gd name="T51" fmla="*/ 227 h 453"/>
                  <a:gd name="T52" fmla="*/ 284 w 341"/>
                  <a:gd name="T53" fmla="*/ 283 h 453"/>
                  <a:gd name="T54" fmla="*/ 227 w 341"/>
                  <a:gd name="T55" fmla="*/ 340 h 453"/>
                  <a:gd name="T56" fmla="*/ 170 w 341"/>
                  <a:gd name="T57" fmla="*/ 425 h 453"/>
                  <a:gd name="T58" fmla="*/ 170 w 341"/>
                  <a:gd name="T59" fmla="*/ 453 h 453"/>
                  <a:gd name="T60" fmla="*/ 142 w 341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41" h="453">
                    <a:moveTo>
                      <a:pt x="142" y="453"/>
                    </a:moveTo>
                    <a:lnTo>
                      <a:pt x="114" y="425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29" y="283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42"/>
                    </a:lnTo>
                    <a:lnTo>
                      <a:pt x="312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42" y="4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931" y="4640"/>
                <a:ext cx="341" cy="397"/>
              </a:xfrm>
              <a:custGeom>
                <a:avLst/>
                <a:gdLst>
                  <a:gd name="T0" fmla="*/ 142 w 341"/>
                  <a:gd name="T1" fmla="*/ 57 h 397"/>
                  <a:gd name="T2" fmla="*/ 114 w 341"/>
                  <a:gd name="T3" fmla="*/ 57 h 397"/>
                  <a:gd name="T4" fmla="*/ 114 w 341"/>
                  <a:gd name="T5" fmla="*/ 113 h 397"/>
                  <a:gd name="T6" fmla="*/ 57 w 341"/>
                  <a:gd name="T7" fmla="*/ 170 h 397"/>
                  <a:gd name="T8" fmla="*/ 0 w 341"/>
                  <a:gd name="T9" fmla="*/ 255 h 397"/>
                  <a:gd name="T10" fmla="*/ 0 w 341"/>
                  <a:gd name="T11" fmla="*/ 283 h 397"/>
                  <a:gd name="T12" fmla="*/ 57 w 341"/>
                  <a:gd name="T13" fmla="*/ 312 h 397"/>
                  <a:gd name="T14" fmla="*/ 0 w 341"/>
                  <a:gd name="T15" fmla="*/ 340 h 397"/>
                  <a:gd name="T16" fmla="*/ 57 w 341"/>
                  <a:gd name="T17" fmla="*/ 340 h 397"/>
                  <a:gd name="T18" fmla="*/ 57 w 341"/>
                  <a:gd name="T19" fmla="*/ 368 h 397"/>
                  <a:gd name="T20" fmla="*/ 85 w 341"/>
                  <a:gd name="T21" fmla="*/ 340 h 397"/>
                  <a:gd name="T22" fmla="*/ 114 w 341"/>
                  <a:gd name="T23" fmla="*/ 340 h 397"/>
                  <a:gd name="T24" fmla="*/ 142 w 341"/>
                  <a:gd name="T25" fmla="*/ 397 h 397"/>
                  <a:gd name="T26" fmla="*/ 171 w 341"/>
                  <a:gd name="T27" fmla="*/ 397 h 397"/>
                  <a:gd name="T28" fmla="*/ 171 w 341"/>
                  <a:gd name="T29" fmla="*/ 255 h 397"/>
                  <a:gd name="T30" fmla="*/ 256 w 341"/>
                  <a:gd name="T31" fmla="*/ 170 h 397"/>
                  <a:gd name="T32" fmla="*/ 284 w 341"/>
                  <a:gd name="T33" fmla="*/ 113 h 397"/>
                  <a:gd name="T34" fmla="*/ 341 w 341"/>
                  <a:gd name="T35" fmla="*/ 142 h 397"/>
                  <a:gd name="T36" fmla="*/ 284 w 341"/>
                  <a:gd name="T37" fmla="*/ 85 h 397"/>
                  <a:gd name="T38" fmla="*/ 284 w 341"/>
                  <a:gd name="T39" fmla="*/ 28 h 397"/>
                  <a:gd name="T40" fmla="*/ 227 w 341"/>
                  <a:gd name="T41" fmla="*/ 0 h 397"/>
                  <a:gd name="T42" fmla="*/ 227 w 341"/>
                  <a:gd name="T43" fmla="*/ 85 h 397"/>
                  <a:gd name="T44" fmla="*/ 199 w 341"/>
                  <a:gd name="T45" fmla="*/ 28 h 397"/>
                  <a:gd name="T46" fmla="*/ 142 w 341"/>
                  <a:gd name="T4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97">
                    <a:moveTo>
                      <a:pt x="142" y="57"/>
                    </a:move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283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71" y="397"/>
                    </a:lnTo>
                    <a:lnTo>
                      <a:pt x="171" y="255"/>
                    </a:lnTo>
                    <a:lnTo>
                      <a:pt x="256" y="170"/>
                    </a:lnTo>
                    <a:lnTo>
                      <a:pt x="284" y="113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99" y="28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6073" y="4470"/>
                <a:ext cx="510" cy="312"/>
              </a:xfrm>
              <a:custGeom>
                <a:avLst/>
                <a:gdLst>
                  <a:gd name="T0" fmla="*/ 199 w 510"/>
                  <a:gd name="T1" fmla="*/ 312 h 312"/>
                  <a:gd name="T2" fmla="*/ 142 w 510"/>
                  <a:gd name="T3" fmla="*/ 255 h 312"/>
                  <a:gd name="T4" fmla="*/ 142 w 510"/>
                  <a:gd name="T5" fmla="*/ 198 h 312"/>
                  <a:gd name="T6" fmla="*/ 85 w 510"/>
                  <a:gd name="T7" fmla="*/ 170 h 312"/>
                  <a:gd name="T8" fmla="*/ 85 w 510"/>
                  <a:gd name="T9" fmla="*/ 255 h 312"/>
                  <a:gd name="T10" fmla="*/ 57 w 510"/>
                  <a:gd name="T11" fmla="*/ 198 h 312"/>
                  <a:gd name="T12" fmla="*/ 0 w 510"/>
                  <a:gd name="T13" fmla="*/ 227 h 312"/>
                  <a:gd name="T14" fmla="*/ 29 w 510"/>
                  <a:gd name="T15" fmla="*/ 142 h 312"/>
                  <a:gd name="T16" fmla="*/ 29 w 510"/>
                  <a:gd name="T17" fmla="*/ 57 h 312"/>
                  <a:gd name="T18" fmla="*/ 0 w 510"/>
                  <a:gd name="T19" fmla="*/ 57 h 312"/>
                  <a:gd name="T20" fmla="*/ 29 w 510"/>
                  <a:gd name="T21" fmla="*/ 28 h 312"/>
                  <a:gd name="T22" fmla="*/ 85 w 510"/>
                  <a:gd name="T23" fmla="*/ 57 h 312"/>
                  <a:gd name="T24" fmla="*/ 142 w 510"/>
                  <a:gd name="T25" fmla="*/ 28 h 312"/>
                  <a:gd name="T26" fmla="*/ 170 w 510"/>
                  <a:gd name="T27" fmla="*/ 57 h 312"/>
                  <a:gd name="T28" fmla="*/ 170 w 510"/>
                  <a:gd name="T29" fmla="*/ 28 h 312"/>
                  <a:gd name="T30" fmla="*/ 227 w 510"/>
                  <a:gd name="T31" fmla="*/ 0 h 312"/>
                  <a:gd name="T32" fmla="*/ 255 w 510"/>
                  <a:gd name="T33" fmla="*/ 57 h 312"/>
                  <a:gd name="T34" fmla="*/ 284 w 510"/>
                  <a:gd name="T35" fmla="*/ 57 h 312"/>
                  <a:gd name="T36" fmla="*/ 284 w 510"/>
                  <a:gd name="T37" fmla="*/ 85 h 312"/>
                  <a:gd name="T38" fmla="*/ 454 w 510"/>
                  <a:gd name="T39" fmla="*/ 170 h 312"/>
                  <a:gd name="T40" fmla="*/ 482 w 510"/>
                  <a:gd name="T41" fmla="*/ 142 h 312"/>
                  <a:gd name="T42" fmla="*/ 510 w 510"/>
                  <a:gd name="T43" fmla="*/ 170 h 312"/>
                  <a:gd name="T44" fmla="*/ 510 w 510"/>
                  <a:gd name="T45" fmla="*/ 227 h 312"/>
                  <a:gd name="T46" fmla="*/ 482 w 510"/>
                  <a:gd name="T47" fmla="*/ 255 h 312"/>
                  <a:gd name="T48" fmla="*/ 482 w 510"/>
                  <a:gd name="T49" fmla="*/ 283 h 312"/>
                  <a:gd name="T50" fmla="*/ 369 w 510"/>
                  <a:gd name="T51" fmla="*/ 283 h 312"/>
                  <a:gd name="T52" fmla="*/ 227 w 510"/>
                  <a:gd name="T53" fmla="*/ 283 h 312"/>
                  <a:gd name="T54" fmla="*/ 199 w 510"/>
                  <a:gd name="T5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312">
                    <a:moveTo>
                      <a:pt x="199" y="312"/>
                    </a:move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57" y="198"/>
                    </a:lnTo>
                    <a:lnTo>
                      <a:pt x="0" y="227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29" y="28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482" y="283"/>
                    </a:lnTo>
                    <a:lnTo>
                      <a:pt x="369" y="283"/>
                    </a:lnTo>
                    <a:lnTo>
                      <a:pt x="227" y="283"/>
                    </a:lnTo>
                    <a:lnTo>
                      <a:pt x="199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6328" y="4470"/>
                <a:ext cx="312" cy="170"/>
              </a:xfrm>
              <a:custGeom>
                <a:avLst/>
                <a:gdLst>
                  <a:gd name="T0" fmla="*/ 255 w 312"/>
                  <a:gd name="T1" fmla="*/ 170 h 170"/>
                  <a:gd name="T2" fmla="*/ 227 w 312"/>
                  <a:gd name="T3" fmla="*/ 142 h 170"/>
                  <a:gd name="T4" fmla="*/ 199 w 312"/>
                  <a:gd name="T5" fmla="*/ 170 h 170"/>
                  <a:gd name="T6" fmla="*/ 29 w 312"/>
                  <a:gd name="T7" fmla="*/ 85 h 170"/>
                  <a:gd name="T8" fmla="*/ 29 w 312"/>
                  <a:gd name="T9" fmla="*/ 57 h 170"/>
                  <a:gd name="T10" fmla="*/ 0 w 312"/>
                  <a:gd name="T11" fmla="*/ 57 h 170"/>
                  <a:gd name="T12" fmla="*/ 85 w 312"/>
                  <a:gd name="T13" fmla="*/ 0 h 170"/>
                  <a:gd name="T14" fmla="*/ 199 w 312"/>
                  <a:gd name="T15" fmla="*/ 57 h 170"/>
                  <a:gd name="T16" fmla="*/ 284 w 312"/>
                  <a:gd name="T17" fmla="*/ 57 h 170"/>
                  <a:gd name="T18" fmla="*/ 312 w 312"/>
                  <a:gd name="T19" fmla="*/ 113 h 170"/>
                  <a:gd name="T20" fmla="*/ 255 w 312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70">
                    <a:moveTo>
                      <a:pt x="255" y="170"/>
                    </a:moveTo>
                    <a:lnTo>
                      <a:pt x="227" y="142"/>
                    </a:lnTo>
                    <a:lnTo>
                      <a:pt x="199" y="170"/>
                    </a:lnTo>
                    <a:lnTo>
                      <a:pt x="29" y="85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85" y="0"/>
                    </a:lnTo>
                    <a:lnTo>
                      <a:pt x="199" y="57"/>
                    </a:lnTo>
                    <a:lnTo>
                      <a:pt x="284" y="57"/>
                    </a:lnTo>
                    <a:lnTo>
                      <a:pt x="312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6980" y="4186"/>
                <a:ext cx="511" cy="511"/>
              </a:xfrm>
              <a:custGeom>
                <a:avLst/>
                <a:gdLst>
                  <a:gd name="T0" fmla="*/ 57 w 511"/>
                  <a:gd name="T1" fmla="*/ 426 h 511"/>
                  <a:gd name="T2" fmla="*/ 85 w 511"/>
                  <a:gd name="T3" fmla="*/ 426 h 511"/>
                  <a:gd name="T4" fmla="*/ 170 w 511"/>
                  <a:gd name="T5" fmla="*/ 369 h 511"/>
                  <a:gd name="T6" fmla="*/ 142 w 511"/>
                  <a:gd name="T7" fmla="*/ 312 h 511"/>
                  <a:gd name="T8" fmla="*/ 114 w 511"/>
                  <a:gd name="T9" fmla="*/ 312 h 511"/>
                  <a:gd name="T10" fmla="*/ 85 w 511"/>
                  <a:gd name="T11" fmla="*/ 255 h 511"/>
                  <a:gd name="T12" fmla="*/ 114 w 511"/>
                  <a:gd name="T13" fmla="*/ 255 h 511"/>
                  <a:gd name="T14" fmla="*/ 57 w 511"/>
                  <a:gd name="T15" fmla="*/ 199 h 511"/>
                  <a:gd name="T16" fmla="*/ 85 w 511"/>
                  <a:gd name="T17" fmla="*/ 170 h 511"/>
                  <a:gd name="T18" fmla="*/ 0 w 511"/>
                  <a:gd name="T19" fmla="*/ 85 h 511"/>
                  <a:gd name="T20" fmla="*/ 57 w 511"/>
                  <a:gd name="T21" fmla="*/ 29 h 511"/>
                  <a:gd name="T22" fmla="*/ 85 w 511"/>
                  <a:gd name="T23" fmla="*/ 114 h 511"/>
                  <a:gd name="T24" fmla="*/ 170 w 511"/>
                  <a:gd name="T25" fmla="*/ 85 h 511"/>
                  <a:gd name="T26" fmla="*/ 227 w 511"/>
                  <a:gd name="T27" fmla="*/ 114 h 511"/>
                  <a:gd name="T28" fmla="*/ 312 w 511"/>
                  <a:gd name="T29" fmla="*/ 114 h 511"/>
                  <a:gd name="T30" fmla="*/ 397 w 511"/>
                  <a:gd name="T31" fmla="*/ 57 h 511"/>
                  <a:gd name="T32" fmla="*/ 369 w 511"/>
                  <a:gd name="T33" fmla="*/ 29 h 511"/>
                  <a:gd name="T34" fmla="*/ 482 w 511"/>
                  <a:gd name="T35" fmla="*/ 0 h 511"/>
                  <a:gd name="T36" fmla="*/ 511 w 511"/>
                  <a:gd name="T37" fmla="*/ 29 h 511"/>
                  <a:gd name="T38" fmla="*/ 511 w 511"/>
                  <a:gd name="T39" fmla="*/ 85 h 511"/>
                  <a:gd name="T40" fmla="*/ 511 w 511"/>
                  <a:gd name="T41" fmla="*/ 142 h 511"/>
                  <a:gd name="T42" fmla="*/ 482 w 511"/>
                  <a:gd name="T43" fmla="*/ 114 h 511"/>
                  <a:gd name="T44" fmla="*/ 454 w 511"/>
                  <a:gd name="T45" fmla="*/ 114 h 511"/>
                  <a:gd name="T46" fmla="*/ 426 w 511"/>
                  <a:gd name="T47" fmla="*/ 170 h 511"/>
                  <a:gd name="T48" fmla="*/ 454 w 511"/>
                  <a:gd name="T49" fmla="*/ 199 h 511"/>
                  <a:gd name="T50" fmla="*/ 426 w 511"/>
                  <a:gd name="T51" fmla="*/ 312 h 511"/>
                  <a:gd name="T52" fmla="*/ 397 w 511"/>
                  <a:gd name="T53" fmla="*/ 341 h 511"/>
                  <a:gd name="T54" fmla="*/ 369 w 511"/>
                  <a:gd name="T55" fmla="*/ 341 h 511"/>
                  <a:gd name="T56" fmla="*/ 341 w 511"/>
                  <a:gd name="T57" fmla="*/ 284 h 511"/>
                  <a:gd name="T58" fmla="*/ 312 w 511"/>
                  <a:gd name="T59" fmla="*/ 284 h 511"/>
                  <a:gd name="T60" fmla="*/ 312 w 511"/>
                  <a:gd name="T61" fmla="*/ 341 h 511"/>
                  <a:gd name="T62" fmla="*/ 397 w 511"/>
                  <a:gd name="T63" fmla="*/ 397 h 511"/>
                  <a:gd name="T64" fmla="*/ 341 w 511"/>
                  <a:gd name="T65" fmla="*/ 397 h 511"/>
                  <a:gd name="T66" fmla="*/ 312 w 511"/>
                  <a:gd name="T67" fmla="*/ 454 h 511"/>
                  <a:gd name="T68" fmla="*/ 369 w 511"/>
                  <a:gd name="T69" fmla="*/ 482 h 511"/>
                  <a:gd name="T70" fmla="*/ 312 w 511"/>
                  <a:gd name="T71" fmla="*/ 511 h 511"/>
                  <a:gd name="T72" fmla="*/ 256 w 511"/>
                  <a:gd name="T73" fmla="*/ 482 h 511"/>
                  <a:gd name="T74" fmla="*/ 227 w 511"/>
                  <a:gd name="T75" fmla="*/ 511 h 511"/>
                  <a:gd name="T76" fmla="*/ 114 w 511"/>
                  <a:gd name="T77" fmla="*/ 511 h 511"/>
                  <a:gd name="T78" fmla="*/ 57 w 511"/>
                  <a:gd name="T79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511">
                    <a:moveTo>
                      <a:pt x="57" y="426"/>
                    </a:moveTo>
                    <a:lnTo>
                      <a:pt x="85" y="426"/>
                    </a:lnTo>
                    <a:lnTo>
                      <a:pt x="170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170" y="85"/>
                    </a:lnTo>
                    <a:lnTo>
                      <a:pt x="227" y="114"/>
                    </a:lnTo>
                    <a:lnTo>
                      <a:pt x="312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482" y="0"/>
                    </a:lnTo>
                    <a:lnTo>
                      <a:pt x="511" y="29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14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199"/>
                    </a:lnTo>
                    <a:lnTo>
                      <a:pt x="426" y="312"/>
                    </a:lnTo>
                    <a:lnTo>
                      <a:pt x="397" y="341"/>
                    </a:lnTo>
                    <a:lnTo>
                      <a:pt x="369" y="341"/>
                    </a:lnTo>
                    <a:lnTo>
                      <a:pt x="341" y="284"/>
                    </a:lnTo>
                    <a:lnTo>
                      <a:pt x="312" y="284"/>
                    </a:lnTo>
                    <a:lnTo>
                      <a:pt x="312" y="341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12" y="454"/>
                    </a:lnTo>
                    <a:lnTo>
                      <a:pt x="369" y="482"/>
                    </a:lnTo>
                    <a:lnTo>
                      <a:pt x="312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14" y="511"/>
                    </a:lnTo>
                    <a:lnTo>
                      <a:pt x="57" y="42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7292" y="4300"/>
                <a:ext cx="397" cy="538"/>
              </a:xfrm>
              <a:custGeom>
                <a:avLst/>
                <a:gdLst>
                  <a:gd name="T0" fmla="*/ 57 w 397"/>
                  <a:gd name="T1" fmla="*/ 368 h 538"/>
                  <a:gd name="T2" fmla="*/ 0 w 397"/>
                  <a:gd name="T3" fmla="*/ 340 h 538"/>
                  <a:gd name="T4" fmla="*/ 29 w 397"/>
                  <a:gd name="T5" fmla="*/ 283 h 538"/>
                  <a:gd name="T6" fmla="*/ 85 w 397"/>
                  <a:gd name="T7" fmla="*/ 283 h 538"/>
                  <a:gd name="T8" fmla="*/ 0 w 397"/>
                  <a:gd name="T9" fmla="*/ 227 h 538"/>
                  <a:gd name="T10" fmla="*/ 0 w 397"/>
                  <a:gd name="T11" fmla="*/ 170 h 538"/>
                  <a:gd name="T12" fmla="*/ 29 w 397"/>
                  <a:gd name="T13" fmla="*/ 170 h 538"/>
                  <a:gd name="T14" fmla="*/ 57 w 397"/>
                  <a:gd name="T15" fmla="*/ 227 h 538"/>
                  <a:gd name="T16" fmla="*/ 85 w 397"/>
                  <a:gd name="T17" fmla="*/ 227 h 538"/>
                  <a:gd name="T18" fmla="*/ 114 w 397"/>
                  <a:gd name="T19" fmla="*/ 198 h 538"/>
                  <a:gd name="T20" fmla="*/ 142 w 397"/>
                  <a:gd name="T21" fmla="*/ 85 h 538"/>
                  <a:gd name="T22" fmla="*/ 114 w 397"/>
                  <a:gd name="T23" fmla="*/ 56 h 538"/>
                  <a:gd name="T24" fmla="*/ 142 w 397"/>
                  <a:gd name="T25" fmla="*/ 0 h 538"/>
                  <a:gd name="T26" fmla="*/ 170 w 397"/>
                  <a:gd name="T27" fmla="*/ 0 h 538"/>
                  <a:gd name="T28" fmla="*/ 199 w 397"/>
                  <a:gd name="T29" fmla="*/ 28 h 538"/>
                  <a:gd name="T30" fmla="*/ 199 w 397"/>
                  <a:gd name="T31" fmla="*/ 85 h 538"/>
                  <a:gd name="T32" fmla="*/ 227 w 397"/>
                  <a:gd name="T33" fmla="*/ 141 h 538"/>
                  <a:gd name="T34" fmla="*/ 255 w 397"/>
                  <a:gd name="T35" fmla="*/ 255 h 538"/>
                  <a:gd name="T36" fmla="*/ 312 w 397"/>
                  <a:gd name="T37" fmla="*/ 283 h 538"/>
                  <a:gd name="T38" fmla="*/ 340 w 397"/>
                  <a:gd name="T39" fmla="*/ 283 h 538"/>
                  <a:gd name="T40" fmla="*/ 397 w 397"/>
                  <a:gd name="T41" fmla="*/ 312 h 538"/>
                  <a:gd name="T42" fmla="*/ 397 w 397"/>
                  <a:gd name="T43" fmla="*/ 340 h 538"/>
                  <a:gd name="T44" fmla="*/ 284 w 397"/>
                  <a:gd name="T45" fmla="*/ 425 h 538"/>
                  <a:gd name="T46" fmla="*/ 312 w 397"/>
                  <a:gd name="T47" fmla="*/ 482 h 538"/>
                  <a:gd name="T48" fmla="*/ 312 w 397"/>
                  <a:gd name="T49" fmla="*/ 538 h 538"/>
                  <a:gd name="T50" fmla="*/ 227 w 397"/>
                  <a:gd name="T51" fmla="*/ 482 h 538"/>
                  <a:gd name="T52" fmla="*/ 227 w 397"/>
                  <a:gd name="T53" fmla="*/ 453 h 538"/>
                  <a:gd name="T54" fmla="*/ 170 w 397"/>
                  <a:gd name="T55" fmla="*/ 425 h 538"/>
                  <a:gd name="T56" fmla="*/ 142 w 397"/>
                  <a:gd name="T57" fmla="*/ 510 h 538"/>
                  <a:gd name="T58" fmla="*/ 57 w 397"/>
                  <a:gd name="T59" fmla="*/ 482 h 538"/>
                  <a:gd name="T60" fmla="*/ 57 w 397"/>
                  <a:gd name="T61" fmla="*/ 425 h 538"/>
                  <a:gd name="T62" fmla="*/ 114 w 397"/>
                  <a:gd name="T63" fmla="*/ 368 h 538"/>
                  <a:gd name="T64" fmla="*/ 85 w 397"/>
                  <a:gd name="T65" fmla="*/ 340 h 538"/>
                  <a:gd name="T66" fmla="*/ 57 w 397"/>
                  <a:gd name="T67" fmla="*/ 36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7" h="538">
                    <a:moveTo>
                      <a:pt x="57" y="368"/>
                    </a:moveTo>
                    <a:lnTo>
                      <a:pt x="0" y="340"/>
                    </a:lnTo>
                    <a:lnTo>
                      <a:pt x="29" y="283"/>
                    </a:lnTo>
                    <a:lnTo>
                      <a:pt x="85" y="283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85"/>
                    </a:lnTo>
                    <a:lnTo>
                      <a:pt x="227" y="141"/>
                    </a:lnTo>
                    <a:lnTo>
                      <a:pt x="255" y="255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97" y="312"/>
                    </a:lnTo>
                    <a:lnTo>
                      <a:pt x="397" y="340"/>
                    </a:lnTo>
                    <a:lnTo>
                      <a:pt x="284" y="425"/>
                    </a:lnTo>
                    <a:lnTo>
                      <a:pt x="312" y="482"/>
                    </a:lnTo>
                    <a:lnTo>
                      <a:pt x="312" y="538"/>
                    </a:lnTo>
                    <a:lnTo>
                      <a:pt x="227" y="482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14" y="368"/>
                    </a:lnTo>
                    <a:lnTo>
                      <a:pt x="85" y="340"/>
                    </a:lnTo>
                    <a:lnTo>
                      <a:pt x="57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7491" y="4215"/>
                <a:ext cx="397" cy="708"/>
              </a:xfrm>
              <a:custGeom>
                <a:avLst/>
                <a:gdLst>
                  <a:gd name="T0" fmla="*/ 113 w 397"/>
                  <a:gd name="T1" fmla="*/ 567 h 708"/>
                  <a:gd name="T2" fmla="*/ 85 w 397"/>
                  <a:gd name="T3" fmla="*/ 510 h 708"/>
                  <a:gd name="T4" fmla="*/ 198 w 397"/>
                  <a:gd name="T5" fmla="*/ 425 h 708"/>
                  <a:gd name="T6" fmla="*/ 198 w 397"/>
                  <a:gd name="T7" fmla="*/ 397 h 708"/>
                  <a:gd name="T8" fmla="*/ 141 w 397"/>
                  <a:gd name="T9" fmla="*/ 368 h 708"/>
                  <a:gd name="T10" fmla="*/ 113 w 397"/>
                  <a:gd name="T11" fmla="*/ 368 h 708"/>
                  <a:gd name="T12" fmla="*/ 56 w 397"/>
                  <a:gd name="T13" fmla="*/ 340 h 708"/>
                  <a:gd name="T14" fmla="*/ 28 w 397"/>
                  <a:gd name="T15" fmla="*/ 226 h 708"/>
                  <a:gd name="T16" fmla="*/ 0 w 397"/>
                  <a:gd name="T17" fmla="*/ 170 h 708"/>
                  <a:gd name="T18" fmla="*/ 0 w 397"/>
                  <a:gd name="T19" fmla="*/ 56 h 708"/>
                  <a:gd name="T20" fmla="*/ 141 w 397"/>
                  <a:gd name="T21" fmla="*/ 28 h 708"/>
                  <a:gd name="T22" fmla="*/ 141 w 397"/>
                  <a:gd name="T23" fmla="*/ 0 h 708"/>
                  <a:gd name="T24" fmla="*/ 226 w 397"/>
                  <a:gd name="T25" fmla="*/ 0 h 708"/>
                  <a:gd name="T26" fmla="*/ 255 w 397"/>
                  <a:gd name="T27" fmla="*/ 28 h 708"/>
                  <a:gd name="T28" fmla="*/ 283 w 397"/>
                  <a:gd name="T29" fmla="*/ 0 h 708"/>
                  <a:gd name="T30" fmla="*/ 340 w 397"/>
                  <a:gd name="T31" fmla="*/ 28 h 708"/>
                  <a:gd name="T32" fmla="*/ 368 w 397"/>
                  <a:gd name="T33" fmla="*/ 0 h 708"/>
                  <a:gd name="T34" fmla="*/ 397 w 397"/>
                  <a:gd name="T35" fmla="*/ 28 h 708"/>
                  <a:gd name="T36" fmla="*/ 311 w 397"/>
                  <a:gd name="T37" fmla="*/ 198 h 708"/>
                  <a:gd name="T38" fmla="*/ 311 w 397"/>
                  <a:gd name="T39" fmla="*/ 368 h 708"/>
                  <a:gd name="T40" fmla="*/ 340 w 397"/>
                  <a:gd name="T41" fmla="*/ 397 h 708"/>
                  <a:gd name="T42" fmla="*/ 311 w 397"/>
                  <a:gd name="T43" fmla="*/ 510 h 708"/>
                  <a:gd name="T44" fmla="*/ 311 w 397"/>
                  <a:gd name="T45" fmla="*/ 595 h 708"/>
                  <a:gd name="T46" fmla="*/ 340 w 397"/>
                  <a:gd name="T47" fmla="*/ 680 h 708"/>
                  <a:gd name="T48" fmla="*/ 311 w 397"/>
                  <a:gd name="T49" fmla="*/ 652 h 708"/>
                  <a:gd name="T50" fmla="*/ 226 w 397"/>
                  <a:gd name="T51" fmla="*/ 708 h 708"/>
                  <a:gd name="T52" fmla="*/ 198 w 397"/>
                  <a:gd name="T53" fmla="*/ 680 h 708"/>
                  <a:gd name="T54" fmla="*/ 198 w 397"/>
                  <a:gd name="T55" fmla="*/ 623 h 708"/>
                  <a:gd name="T56" fmla="*/ 226 w 397"/>
                  <a:gd name="T57" fmla="*/ 567 h 708"/>
                  <a:gd name="T58" fmla="*/ 198 w 397"/>
                  <a:gd name="T59" fmla="*/ 538 h 708"/>
                  <a:gd name="T60" fmla="*/ 170 w 397"/>
                  <a:gd name="T61" fmla="*/ 567 h 708"/>
                  <a:gd name="T62" fmla="*/ 113 w 397"/>
                  <a:gd name="T63" fmla="*/ 567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" h="708">
                    <a:moveTo>
                      <a:pt x="113" y="567"/>
                    </a:moveTo>
                    <a:lnTo>
                      <a:pt x="85" y="510"/>
                    </a:lnTo>
                    <a:lnTo>
                      <a:pt x="198" y="425"/>
                    </a:lnTo>
                    <a:lnTo>
                      <a:pt x="198" y="397"/>
                    </a:lnTo>
                    <a:lnTo>
                      <a:pt x="141" y="368"/>
                    </a:lnTo>
                    <a:lnTo>
                      <a:pt x="113" y="368"/>
                    </a:lnTo>
                    <a:lnTo>
                      <a:pt x="56" y="340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41" y="28"/>
                    </a:lnTo>
                    <a:lnTo>
                      <a:pt x="141" y="0"/>
                    </a:lnTo>
                    <a:lnTo>
                      <a:pt x="226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311" y="198"/>
                    </a:lnTo>
                    <a:lnTo>
                      <a:pt x="311" y="368"/>
                    </a:lnTo>
                    <a:lnTo>
                      <a:pt x="340" y="397"/>
                    </a:lnTo>
                    <a:lnTo>
                      <a:pt x="311" y="510"/>
                    </a:lnTo>
                    <a:lnTo>
                      <a:pt x="311" y="595"/>
                    </a:lnTo>
                    <a:lnTo>
                      <a:pt x="340" y="680"/>
                    </a:lnTo>
                    <a:lnTo>
                      <a:pt x="311" y="652"/>
                    </a:lnTo>
                    <a:lnTo>
                      <a:pt x="226" y="708"/>
                    </a:lnTo>
                    <a:lnTo>
                      <a:pt x="198" y="680"/>
                    </a:lnTo>
                    <a:lnTo>
                      <a:pt x="198" y="623"/>
                    </a:lnTo>
                    <a:lnTo>
                      <a:pt x="226" y="567"/>
                    </a:lnTo>
                    <a:lnTo>
                      <a:pt x="198" y="538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7406" y="3648"/>
                <a:ext cx="453" cy="623"/>
              </a:xfrm>
              <a:custGeom>
                <a:avLst/>
                <a:gdLst>
                  <a:gd name="T0" fmla="*/ 85 w 453"/>
                  <a:gd name="T1" fmla="*/ 623 h 623"/>
                  <a:gd name="T2" fmla="*/ 85 w 453"/>
                  <a:gd name="T3" fmla="*/ 453 h 623"/>
                  <a:gd name="T4" fmla="*/ 56 w 453"/>
                  <a:gd name="T5" fmla="*/ 425 h 623"/>
                  <a:gd name="T6" fmla="*/ 85 w 453"/>
                  <a:gd name="T7" fmla="*/ 397 h 623"/>
                  <a:gd name="T8" fmla="*/ 0 w 453"/>
                  <a:gd name="T9" fmla="*/ 340 h 623"/>
                  <a:gd name="T10" fmla="*/ 0 w 453"/>
                  <a:gd name="T11" fmla="*/ 283 h 623"/>
                  <a:gd name="T12" fmla="*/ 56 w 453"/>
                  <a:gd name="T13" fmla="*/ 283 h 623"/>
                  <a:gd name="T14" fmla="*/ 85 w 453"/>
                  <a:gd name="T15" fmla="*/ 255 h 623"/>
                  <a:gd name="T16" fmla="*/ 141 w 453"/>
                  <a:gd name="T17" fmla="*/ 226 h 623"/>
                  <a:gd name="T18" fmla="*/ 85 w 453"/>
                  <a:gd name="T19" fmla="*/ 170 h 623"/>
                  <a:gd name="T20" fmla="*/ 56 w 453"/>
                  <a:gd name="T21" fmla="*/ 113 h 623"/>
                  <a:gd name="T22" fmla="*/ 85 w 453"/>
                  <a:gd name="T23" fmla="*/ 28 h 623"/>
                  <a:gd name="T24" fmla="*/ 141 w 453"/>
                  <a:gd name="T25" fmla="*/ 0 h 623"/>
                  <a:gd name="T26" fmla="*/ 255 w 453"/>
                  <a:gd name="T27" fmla="*/ 85 h 623"/>
                  <a:gd name="T28" fmla="*/ 283 w 453"/>
                  <a:gd name="T29" fmla="*/ 170 h 623"/>
                  <a:gd name="T30" fmla="*/ 396 w 453"/>
                  <a:gd name="T31" fmla="*/ 340 h 623"/>
                  <a:gd name="T32" fmla="*/ 453 w 453"/>
                  <a:gd name="T33" fmla="*/ 567 h 623"/>
                  <a:gd name="T34" fmla="*/ 425 w 453"/>
                  <a:gd name="T35" fmla="*/ 595 h 623"/>
                  <a:gd name="T36" fmla="*/ 368 w 453"/>
                  <a:gd name="T37" fmla="*/ 567 h 623"/>
                  <a:gd name="T38" fmla="*/ 340 w 453"/>
                  <a:gd name="T39" fmla="*/ 595 h 623"/>
                  <a:gd name="T40" fmla="*/ 311 w 453"/>
                  <a:gd name="T41" fmla="*/ 567 h 623"/>
                  <a:gd name="T42" fmla="*/ 226 w 453"/>
                  <a:gd name="T43" fmla="*/ 567 h 623"/>
                  <a:gd name="T44" fmla="*/ 226 w 453"/>
                  <a:gd name="T45" fmla="*/ 595 h 623"/>
                  <a:gd name="T46" fmla="*/ 85 w 453"/>
                  <a:gd name="T4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3">
                    <a:moveTo>
                      <a:pt x="85" y="623"/>
                    </a:moveTo>
                    <a:lnTo>
                      <a:pt x="85" y="453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85" y="255"/>
                    </a:lnTo>
                    <a:lnTo>
                      <a:pt x="141" y="226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55" y="85"/>
                    </a:lnTo>
                    <a:lnTo>
                      <a:pt x="283" y="170"/>
                    </a:lnTo>
                    <a:lnTo>
                      <a:pt x="396" y="340"/>
                    </a:lnTo>
                    <a:lnTo>
                      <a:pt x="453" y="567"/>
                    </a:lnTo>
                    <a:lnTo>
                      <a:pt x="425" y="595"/>
                    </a:lnTo>
                    <a:lnTo>
                      <a:pt x="368" y="567"/>
                    </a:lnTo>
                    <a:lnTo>
                      <a:pt x="340" y="595"/>
                    </a:lnTo>
                    <a:lnTo>
                      <a:pt x="311" y="567"/>
                    </a:lnTo>
                    <a:lnTo>
                      <a:pt x="226" y="567"/>
                    </a:lnTo>
                    <a:lnTo>
                      <a:pt x="226" y="595"/>
                    </a:lnTo>
                    <a:lnTo>
                      <a:pt x="85" y="62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6895" y="3506"/>
                <a:ext cx="596" cy="794"/>
              </a:xfrm>
              <a:custGeom>
                <a:avLst/>
                <a:gdLst>
                  <a:gd name="T0" fmla="*/ 596 w 596"/>
                  <a:gd name="T1" fmla="*/ 397 h 794"/>
                  <a:gd name="T2" fmla="*/ 567 w 596"/>
                  <a:gd name="T3" fmla="*/ 425 h 794"/>
                  <a:gd name="T4" fmla="*/ 511 w 596"/>
                  <a:gd name="T5" fmla="*/ 425 h 794"/>
                  <a:gd name="T6" fmla="*/ 511 w 596"/>
                  <a:gd name="T7" fmla="*/ 482 h 794"/>
                  <a:gd name="T8" fmla="*/ 596 w 596"/>
                  <a:gd name="T9" fmla="*/ 539 h 794"/>
                  <a:gd name="T10" fmla="*/ 567 w 596"/>
                  <a:gd name="T11" fmla="*/ 567 h 794"/>
                  <a:gd name="T12" fmla="*/ 596 w 596"/>
                  <a:gd name="T13" fmla="*/ 595 h 794"/>
                  <a:gd name="T14" fmla="*/ 596 w 596"/>
                  <a:gd name="T15" fmla="*/ 709 h 794"/>
                  <a:gd name="T16" fmla="*/ 567 w 596"/>
                  <a:gd name="T17" fmla="*/ 680 h 794"/>
                  <a:gd name="T18" fmla="*/ 454 w 596"/>
                  <a:gd name="T19" fmla="*/ 709 h 794"/>
                  <a:gd name="T20" fmla="*/ 482 w 596"/>
                  <a:gd name="T21" fmla="*/ 737 h 794"/>
                  <a:gd name="T22" fmla="*/ 397 w 596"/>
                  <a:gd name="T23" fmla="*/ 794 h 794"/>
                  <a:gd name="T24" fmla="*/ 312 w 596"/>
                  <a:gd name="T25" fmla="*/ 794 h 794"/>
                  <a:gd name="T26" fmla="*/ 255 w 596"/>
                  <a:gd name="T27" fmla="*/ 765 h 794"/>
                  <a:gd name="T28" fmla="*/ 170 w 596"/>
                  <a:gd name="T29" fmla="*/ 794 h 794"/>
                  <a:gd name="T30" fmla="*/ 142 w 596"/>
                  <a:gd name="T31" fmla="*/ 709 h 794"/>
                  <a:gd name="T32" fmla="*/ 85 w 596"/>
                  <a:gd name="T33" fmla="*/ 680 h 794"/>
                  <a:gd name="T34" fmla="*/ 29 w 596"/>
                  <a:gd name="T35" fmla="*/ 595 h 794"/>
                  <a:gd name="T36" fmla="*/ 0 w 596"/>
                  <a:gd name="T37" fmla="*/ 482 h 794"/>
                  <a:gd name="T38" fmla="*/ 29 w 596"/>
                  <a:gd name="T39" fmla="*/ 482 h 794"/>
                  <a:gd name="T40" fmla="*/ 57 w 596"/>
                  <a:gd name="T41" fmla="*/ 368 h 794"/>
                  <a:gd name="T42" fmla="*/ 0 w 596"/>
                  <a:gd name="T43" fmla="*/ 340 h 794"/>
                  <a:gd name="T44" fmla="*/ 0 w 596"/>
                  <a:gd name="T45" fmla="*/ 255 h 794"/>
                  <a:gd name="T46" fmla="*/ 57 w 596"/>
                  <a:gd name="T47" fmla="*/ 170 h 794"/>
                  <a:gd name="T48" fmla="*/ 29 w 596"/>
                  <a:gd name="T49" fmla="*/ 142 h 794"/>
                  <a:gd name="T50" fmla="*/ 57 w 596"/>
                  <a:gd name="T51" fmla="*/ 113 h 794"/>
                  <a:gd name="T52" fmla="*/ 85 w 596"/>
                  <a:gd name="T53" fmla="*/ 113 h 794"/>
                  <a:gd name="T54" fmla="*/ 85 w 596"/>
                  <a:gd name="T55" fmla="*/ 142 h 794"/>
                  <a:gd name="T56" fmla="*/ 114 w 596"/>
                  <a:gd name="T57" fmla="*/ 170 h 794"/>
                  <a:gd name="T58" fmla="*/ 142 w 596"/>
                  <a:gd name="T59" fmla="*/ 142 h 794"/>
                  <a:gd name="T60" fmla="*/ 170 w 596"/>
                  <a:gd name="T61" fmla="*/ 170 h 794"/>
                  <a:gd name="T62" fmla="*/ 227 w 596"/>
                  <a:gd name="T63" fmla="*/ 142 h 794"/>
                  <a:gd name="T64" fmla="*/ 170 w 596"/>
                  <a:gd name="T65" fmla="*/ 85 h 794"/>
                  <a:gd name="T66" fmla="*/ 199 w 596"/>
                  <a:gd name="T67" fmla="*/ 28 h 794"/>
                  <a:gd name="T68" fmla="*/ 170 w 596"/>
                  <a:gd name="T69" fmla="*/ 0 h 794"/>
                  <a:gd name="T70" fmla="*/ 255 w 596"/>
                  <a:gd name="T71" fmla="*/ 28 h 794"/>
                  <a:gd name="T72" fmla="*/ 341 w 596"/>
                  <a:gd name="T73" fmla="*/ 113 h 794"/>
                  <a:gd name="T74" fmla="*/ 369 w 596"/>
                  <a:gd name="T75" fmla="*/ 142 h 794"/>
                  <a:gd name="T76" fmla="*/ 397 w 596"/>
                  <a:gd name="T77" fmla="*/ 142 h 794"/>
                  <a:gd name="T78" fmla="*/ 454 w 596"/>
                  <a:gd name="T79" fmla="*/ 198 h 794"/>
                  <a:gd name="T80" fmla="*/ 454 w 596"/>
                  <a:gd name="T81" fmla="*/ 227 h 794"/>
                  <a:gd name="T82" fmla="*/ 369 w 596"/>
                  <a:gd name="T83" fmla="*/ 255 h 794"/>
                  <a:gd name="T84" fmla="*/ 369 w 596"/>
                  <a:gd name="T85" fmla="*/ 312 h 794"/>
                  <a:gd name="T86" fmla="*/ 482 w 596"/>
                  <a:gd name="T87" fmla="*/ 340 h 794"/>
                  <a:gd name="T88" fmla="*/ 482 w 596"/>
                  <a:gd name="T89" fmla="*/ 368 h 794"/>
                  <a:gd name="T90" fmla="*/ 511 w 596"/>
                  <a:gd name="T91" fmla="*/ 397 h 794"/>
                  <a:gd name="T92" fmla="*/ 596 w 596"/>
                  <a:gd name="T93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6" h="794">
                    <a:moveTo>
                      <a:pt x="596" y="397"/>
                    </a:moveTo>
                    <a:lnTo>
                      <a:pt x="567" y="425"/>
                    </a:lnTo>
                    <a:lnTo>
                      <a:pt x="511" y="425"/>
                    </a:lnTo>
                    <a:lnTo>
                      <a:pt x="511" y="482"/>
                    </a:lnTo>
                    <a:lnTo>
                      <a:pt x="596" y="539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596" y="709"/>
                    </a:lnTo>
                    <a:lnTo>
                      <a:pt x="567" y="680"/>
                    </a:lnTo>
                    <a:lnTo>
                      <a:pt x="454" y="709"/>
                    </a:lnTo>
                    <a:lnTo>
                      <a:pt x="482" y="737"/>
                    </a:lnTo>
                    <a:lnTo>
                      <a:pt x="397" y="794"/>
                    </a:lnTo>
                    <a:lnTo>
                      <a:pt x="312" y="794"/>
                    </a:lnTo>
                    <a:lnTo>
                      <a:pt x="255" y="765"/>
                    </a:lnTo>
                    <a:lnTo>
                      <a:pt x="170" y="794"/>
                    </a:lnTo>
                    <a:lnTo>
                      <a:pt x="142" y="709"/>
                    </a:lnTo>
                    <a:lnTo>
                      <a:pt x="85" y="680"/>
                    </a:lnTo>
                    <a:lnTo>
                      <a:pt x="29" y="595"/>
                    </a:lnTo>
                    <a:lnTo>
                      <a:pt x="0" y="482"/>
                    </a:lnTo>
                    <a:lnTo>
                      <a:pt x="29" y="482"/>
                    </a:lnTo>
                    <a:lnTo>
                      <a:pt x="57" y="368"/>
                    </a:lnTo>
                    <a:lnTo>
                      <a:pt x="0" y="340"/>
                    </a:lnTo>
                    <a:lnTo>
                      <a:pt x="0" y="255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57" y="113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255" y="28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397" y="142"/>
                    </a:lnTo>
                    <a:lnTo>
                      <a:pt x="454" y="198"/>
                    </a:lnTo>
                    <a:lnTo>
                      <a:pt x="454" y="227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340"/>
                    </a:lnTo>
                    <a:lnTo>
                      <a:pt x="482" y="368"/>
                    </a:lnTo>
                    <a:lnTo>
                      <a:pt x="511" y="397"/>
                    </a:lnTo>
                    <a:lnTo>
                      <a:pt x="596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7264" y="3393"/>
                <a:ext cx="283" cy="510"/>
              </a:xfrm>
              <a:custGeom>
                <a:avLst/>
                <a:gdLst>
                  <a:gd name="T0" fmla="*/ 283 w 283"/>
                  <a:gd name="T1" fmla="*/ 255 h 510"/>
                  <a:gd name="T2" fmla="*/ 227 w 283"/>
                  <a:gd name="T3" fmla="*/ 283 h 510"/>
                  <a:gd name="T4" fmla="*/ 198 w 283"/>
                  <a:gd name="T5" fmla="*/ 368 h 510"/>
                  <a:gd name="T6" fmla="*/ 227 w 283"/>
                  <a:gd name="T7" fmla="*/ 425 h 510"/>
                  <a:gd name="T8" fmla="*/ 283 w 283"/>
                  <a:gd name="T9" fmla="*/ 481 h 510"/>
                  <a:gd name="T10" fmla="*/ 227 w 283"/>
                  <a:gd name="T11" fmla="*/ 510 h 510"/>
                  <a:gd name="T12" fmla="*/ 142 w 283"/>
                  <a:gd name="T13" fmla="*/ 510 h 510"/>
                  <a:gd name="T14" fmla="*/ 113 w 283"/>
                  <a:gd name="T15" fmla="*/ 481 h 510"/>
                  <a:gd name="T16" fmla="*/ 113 w 283"/>
                  <a:gd name="T17" fmla="*/ 453 h 510"/>
                  <a:gd name="T18" fmla="*/ 0 w 283"/>
                  <a:gd name="T19" fmla="*/ 425 h 510"/>
                  <a:gd name="T20" fmla="*/ 0 w 283"/>
                  <a:gd name="T21" fmla="*/ 368 h 510"/>
                  <a:gd name="T22" fmla="*/ 85 w 283"/>
                  <a:gd name="T23" fmla="*/ 340 h 510"/>
                  <a:gd name="T24" fmla="*/ 85 w 283"/>
                  <a:gd name="T25" fmla="*/ 311 h 510"/>
                  <a:gd name="T26" fmla="*/ 28 w 283"/>
                  <a:gd name="T27" fmla="*/ 255 h 510"/>
                  <a:gd name="T28" fmla="*/ 0 w 283"/>
                  <a:gd name="T29" fmla="*/ 255 h 510"/>
                  <a:gd name="T30" fmla="*/ 0 w 283"/>
                  <a:gd name="T31" fmla="*/ 141 h 510"/>
                  <a:gd name="T32" fmla="*/ 28 w 283"/>
                  <a:gd name="T33" fmla="*/ 170 h 510"/>
                  <a:gd name="T34" fmla="*/ 85 w 283"/>
                  <a:gd name="T35" fmla="*/ 56 h 510"/>
                  <a:gd name="T36" fmla="*/ 142 w 283"/>
                  <a:gd name="T37" fmla="*/ 56 h 510"/>
                  <a:gd name="T38" fmla="*/ 170 w 283"/>
                  <a:gd name="T39" fmla="*/ 0 h 510"/>
                  <a:gd name="T40" fmla="*/ 198 w 283"/>
                  <a:gd name="T41" fmla="*/ 28 h 510"/>
                  <a:gd name="T42" fmla="*/ 198 w 283"/>
                  <a:gd name="T43" fmla="*/ 113 h 510"/>
                  <a:gd name="T44" fmla="*/ 283 w 283"/>
                  <a:gd name="T45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510">
                    <a:moveTo>
                      <a:pt x="283" y="255"/>
                    </a:moveTo>
                    <a:lnTo>
                      <a:pt x="227" y="283"/>
                    </a:lnTo>
                    <a:lnTo>
                      <a:pt x="198" y="368"/>
                    </a:lnTo>
                    <a:lnTo>
                      <a:pt x="227" y="425"/>
                    </a:lnTo>
                    <a:lnTo>
                      <a:pt x="283" y="481"/>
                    </a:lnTo>
                    <a:lnTo>
                      <a:pt x="227" y="510"/>
                    </a:lnTo>
                    <a:lnTo>
                      <a:pt x="142" y="510"/>
                    </a:lnTo>
                    <a:lnTo>
                      <a:pt x="113" y="481"/>
                    </a:lnTo>
                    <a:lnTo>
                      <a:pt x="113" y="453"/>
                    </a:lnTo>
                    <a:lnTo>
                      <a:pt x="0" y="42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311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41"/>
                    </a:lnTo>
                    <a:lnTo>
                      <a:pt x="28" y="17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28"/>
                    </a:lnTo>
                    <a:lnTo>
                      <a:pt x="198" y="113"/>
                    </a:lnTo>
                    <a:lnTo>
                      <a:pt x="283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6640" y="2797"/>
                <a:ext cx="794" cy="879"/>
              </a:xfrm>
              <a:custGeom>
                <a:avLst/>
                <a:gdLst>
                  <a:gd name="T0" fmla="*/ 794 w 794"/>
                  <a:gd name="T1" fmla="*/ 596 h 879"/>
                  <a:gd name="T2" fmla="*/ 766 w 794"/>
                  <a:gd name="T3" fmla="*/ 652 h 879"/>
                  <a:gd name="T4" fmla="*/ 709 w 794"/>
                  <a:gd name="T5" fmla="*/ 652 h 879"/>
                  <a:gd name="T6" fmla="*/ 652 w 794"/>
                  <a:gd name="T7" fmla="*/ 766 h 879"/>
                  <a:gd name="T8" fmla="*/ 624 w 794"/>
                  <a:gd name="T9" fmla="*/ 737 h 879"/>
                  <a:gd name="T10" fmla="*/ 624 w 794"/>
                  <a:gd name="T11" fmla="*/ 851 h 879"/>
                  <a:gd name="T12" fmla="*/ 510 w 794"/>
                  <a:gd name="T13" fmla="*/ 737 h 879"/>
                  <a:gd name="T14" fmla="*/ 425 w 794"/>
                  <a:gd name="T15" fmla="*/ 709 h 879"/>
                  <a:gd name="T16" fmla="*/ 454 w 794"/>
                  <a:gd name="T17" fmla="*/ 737 h 879"/>
                  <a:gd name="T18" fmla="*/ 425 w 794"/>
                  <a:gd name="T19" fmla="*/ 794 h 879"/>
                  <a:gd name="T20" fmla="*/ 482 w 794"/>
                  <a:gd name="T21" fmla="*/ 851 h 879"/>
                  <a:gd name="T22" fmla="*/ 425 w 794"/>
                  <a:gd name="T23" fmla="*/ 879 h 879"/>
                  <a:gd name="T24" fmla="*/ 397 w 794"/>
                  <a:gd name="T25" fmla="*/ 851 h 879"/>
                  <a:gd name="T26" fmla="*/ 369 w 794"/>
                  <a:gd name="T27" fmla="*/ 879 h 879"/>
                  <a:gd name="T28" fmla="*/ 340 w 794"/>
                  <a:gd name="T29" fmla="*/ 851 h 879"/>
                  <a:gd name="T30" fmla="*/ 340 w 794"/>
                  <a:gd name="T31" fmla="*/ 822 h 879"/>
                  <a:gd name="T32" fmla="*/ 312 w 794"/>
                  <a:gd name="T33" fmla="*/ 822 h 879"/>
                  <a:gd name="T34" fmla="*/ 284 w 794"/>
                  <a:gd name="T35" fmla="*/ 851 h 879"/>
                  <a:gd name="T36" fmla="*/ 255 w 794"/>
                  <a:gd name="T37" fmla="*/ 766 h 879"/>
                  <a:gd name="T38" fmla="*/ 170 w 794"/>
                  <a:gd name="T39" fmla="*/ 737 h 879"/>
                  <a:gd name="T40" fmla="*/ 170 w 794"/>
                  <a:gd name="T41" fmla="*/ 709 h 879"/>
                  <a:gd name="T42" fmla="*/ 85 w 794"/>
                  <a:gd name="T43" fmla="*/ 737 h 879"/>
                  <a:gd name="T44" fmla="*/ 57 w 794"/>
                  <a:gd name="T45" fmla="*/ 709 h 879"/>
                  <a:gd name="T46" fmla="*/ 114 w 794"/>
                  <a:gd name="T47" fmla="*/ 681 h 879"/>
                  <a:gd name="T48" fmla="*/ 57 w 794"/>
                  <a:gd name="T49" fmla="*/ 681 h 879"/>
                  <a:gd name="T50" fmla="*/ 29 w 794"/>
                  <a:gd name="T51" fmla="*/ 624 h 879"/>
                  <a:gd name="T52" fmla="*/ 85 w 794"/>
                  <a:gd name="T53" fmla="*/ 624 h 879"/>
                  <a:gd name="T54" fmla="*/ 114 w 794"/>
                  <a:gd name="T55" fmla="*/ 567 h 879"/>
                  <a:gd name="T56" fmla="*/ 114 w 794"/>
                  <a:gd name="T57" fmla="*/ 482 h 879"/>
                  <a:gd name="T58" fmla="*/ 0 w 794"/>
                  <a:gd name="T59" fmla="*/ 397 h 879"/>
                  <a:gd name="T60" fmla="*/ 29 w 794"/>
                  <a:gd name="T61" fmla="*/ 312 h 879"/>
                  <a:gd name="T62" fmla="*/ 114 w 794"/>
                  <a:gd name="T63" fmla="*/ 397 h 879"/>
                  <a:gd name="T64" fmla="*/ 255 w 794"/>
                  <a:gd name="T65" fmla="*/ 397 h 879"/>
                  <a:gd name="T66" fmla="*/ 227 w 794"/>
                  <a:gd name="T67" fmla="*/ 369 h 879"/>
                  <a:gd name="T68" fmla="*/ 312 w 794"/>
                  <a:gd name="T69" fmla="*/ 369 h 879"/>
                  <a:gd name="T70" fmla="*/ 340 w 794"/>
                  <a:gd name="T71" fmla="*/ 312 h 879"/>
                  <a:gd name="T72" fmla="*/ 369 w 794"/>
                  <a:gd name="T73" fmla="*/ 312 h 879"/>
                  <a:gd name="T74" fmla="*/ 397 w 794"/>
                  <a:gd name="T75" fmla="*/ 284 h 879"/>
                  <a:gd name="T76" fmla="*/ 482 w 794"/>
                  <a:gd name="T77" fmla="*/ 312 h 879"/>
                  <a:gd name="T78" fmla="*/ 454 w 794"/>
                  <a:gd name="T79" fmla="*/ 284 h 879"/>
                  <a:gd name="T80" fmla="*/ 482 w 794"/>
                  <a:gd name="T81" fmla="*/ 227 h 879"/>
                  <a:gd name="T82" fmla="*/ 454 w 794"/>
                  <a:gd name="T83" fmla="*/ 199 h 879"/>
                  <a:gd name="T84" fmla="*/ 454 w 794"/>
                  <a:gd name="T85" fmla="*/ 142 h 879"/>
                  <a:gd name="T86" fmla="*/ 567 w 794"/>
                  <a:gd name="T87" fmla="*/ 85 h 879"/>
                  <a:gd name="T88" fmla="*/ 596 w 794"/>
                  <a:gd name="T89" fmla="*/ 114 h 879"/>
                  <a:gd name="T90" fmla="*/ 624 w 794"/>
                  <a:gd name="T91" fmla="*/ 85 h 879"/>
                  <a:gd name="T92" fmla="*/ 624 w 794"/>
                  <a:gd name="T93" fmla="*/ 0 h 879"/>
                  <a:gd name="T94" fmla="*/ 681 w 794"/>
                  <a:gd name="T95" fmla="*/ 57 h 879"/>
                  <a:gd name="T96" fmla="*/ 709 w 794"/>
                  <a:gd name="T97" fmla="*/ 114 h 879"/>
                  <a:gd name="T98" fmla="*/ 681 w 794"/>
                  <a:gd name="T99" fmla="*/ 170 h 879"/>
                  <a:gd name="T100" fmla="*/ 709 w 794"/>
                  <a:gd name="T101" fmla="*/ 340 h 879"/>
                  <a:gd name="T102" fmla="*/ 681 w 794"/>
                  <a:gd name="T103" fmla="*/ 397 h 879"/>
                  <a:gd name="T104" fmla="*/ 766 w 794"/>
                  <a:gd name="T105" fmla="*/ 510 h 879"/>
                  <a:gd name="T106" fmla="*/ 737 w 794"/>
                  <a:gd name="T107" fmla="*/ 567 h 879"/>
                  <a:gd name="T108" fmla="*/ 794 w 794"/>
                  <a:gd name="T109" fmla="*/ 59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4" h="879">
                    <a:moveTo>
                      <a:pt x="794" y="596"/>
                    </a:moveTo>
                    <a:lnTo>
                      <a:pt x="766" y="652"/>
                    </a:lnTo>
                    <a:lnTo>
                      <a:pt x="709" y="652"/>
                    </a:lnTo>
                    <a:lnTo>
                      <a:pt x="652" y="766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510" y="737"/>
                    </a:lnTo>
                    <a:lnTo>
                      <a:pt x="425" y="709"/>
                    </a:lnTo>
                    <a:lnTo>
                      <a:pt x="454" y="737"/>
                    </a:lnTo>
                    <a:lnTo>
                      <a:pt x="425" y="794"/>
                    </a:lnTo>
                    <a:lnTo>
                      <a:pt x="482" y="851"/>
                    </a:lnTo>
                    <a:lnTo>
                      <a:pt x="425" y="879"/>
                    </a:lnTo>
                    <a:lnTo>
                      <a:pt x="397" y="851"/>
                    </a:lnTo>
                    <a:lnTo>
                      <a:pt x="369" y="879"/>
                    </a:lnTo>
                    <a:lnTo>
                      <a:pt x="340" y="851"/>
                    </a:lnTo>
                    <a:lnTo>
                      <a:pt x="340" y="822"/>
                    </a:lnTo>
                    <a:lnTo>
                      <a:pt x="312" y="822"/>
                    </a:lnTo>
                    <a:lnTo>
                      <a:pt x="284" y="851"/>
                    </a:lnTo>
                    <a:lnTo>
                      <a:pt x="255" y="766"/>
                    </a:lnTo>
                    <a:lnTo>
                      <a:pt x="170" y="737"/>
                    </a:lnTo>
                    <a:lnTo>
                      <a:pt x="170" y="709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29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14" y="482"/>
                    </a:lnTo>
                    <a:lnTo>
                      <a:pt x="0" y="397"/>
                    </a:lnTo>
                    <a:lnTo>
                      <a:pt x="29" y="312"/>
                    </a:lnTo>
                    <a:lnTo>
                      <a:pt x="114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40" y="312"/>
                    </a:lnTo>
                    <a:lnTo>
                      <a:pt x="369" y="312"/>
                    </a:lnTo>
                    <a:lnTo>
                      <a:pt x="397" y="284"/>
                    </a:lnTo>
                    <a:lnTo>
                      <a:pt x="482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54" y="142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624" y="85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709" y="114"/>
                    </a:lnTo>
                    <a:lnTo>
                      <a:pt x="681" y="170"/>
                    </a:lnTo>
                    <a:lnTo>
                      <a:pt x="709" y="340"/>
                    </a:lnTo>
                    <a:lnTo>
                      <a:pt x="681" y="397"/>
                    </a:lnTo>
                    <a:lnTo>
                      <a:pt x="766" y="510"/>
                    </a:lnTo>
                    <a:lnTo>
                      <a:pt x="737" y="567"/>
                    </a:lnTo>
                    <a:lnTo>
                      <a:pt x="794" y="59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6555" y="2655"/>
                <a:ext cx="709" cy="511"/>
              </a:xfrm>
              <a:custGeom>
                <a:avLst/>
                <a:gdLst>
                  <a:gd name="T0" fmla="*/ 312 w 709"/>
                  <a:gd name="T1" fmla="*/ 511 h 511"/>
                  <a:gd name="T2" fmla="*/ 397 w 709"/>
                  <a:gd name="T3" fmla="*/ 511 h 511"/>
                  <a:gd name="T4" fmla="*/ 425 w 709"/>
                  <a:gd name="T5" fmla="*/ 454 h 511"/>
                  <a:gd name="T6" fmla="*/ 454 w 709"/>
                  <a:gd name="T7" fmla="*/ 454 h 511"/>
                  <a:gd name="T8" fmla="*/ 482 w 709"/>
                  <a:gd name="T9" fmla="*/ 426 h 511"/>
                  <a:gd name="T10" fmla="*/ 567 w 709"/>
                  <a:gd name="T11" fmla="*/ 454 h 511"/>
                  <a:gd name="T12" fmla="*/ 539 w 709"/>
                  <a:gd name="T13" fmla="*/ 426 h 511"/>
                  <a:gd name="T14" fmla="*/ 567 w 709"/>
                  <a:gd name="T15" fmla="*/ 369 h 511"/>
                  <a:gd name="T16" fmla="*/ 539 w 709"/>
                  <a:gd name="T17" fmla="*/ 341 h 511"/>
                  <a:gd name="T18" fmla="*/ 539 w 709"/>
                  <a:gd name="T19" fmla="*/ 284 h 511"/>
                  <a:gd name="T20" fmla="*/ 652 w 709"/>
                  <a:gd name="T21" fmla="*/ 227 h 511"/>
                  <a:gd name="T22" fmla="*/ 681 w 709"/>
                  <a:gd name="T23" fmla="*/ 256 h 511"/>
                  <a:gd name="T24" fmla="*/ 709 w 709"/>
                  <a:gd name="T25" fmla="*/ 227 h 511"/>
                  <a:gd name="T26" fmla="*/ 709 w 709"/>
                  <a:gd name="T27" fmla="*/ 142 h 511"/>
                  <a:gd name="T28" fmla="*/ 624 w 709"/>
                  <a:gd name="T29" fmla="*/ 29 h 511"/>
                  <a:gd name="T30" fmla="*/ 567 w 709"/>
                  <a:gd name="T31" fmla="*/ 29 h 511"/>
                  <a:gd name="T32" fmla="*/ 595 w 709"/>
                  <a:gd name="T33" fmla="*/ 57 h 511"/>
                  <a:gd name="T34" fmla="*/ 567 w 709"/>
                  <a:gd name="T35" fmla="*/ 86 h 511"/>
                  <a:gd name="T36" fmla="*/ 539 w 709"/>
                  <a:gd name="T37" fmla="*/ 57 h 511"/>
                  <a:gd name="T38" fmla="*/ 539 w 709"/>
                  <a:gd name="T39" fmla="*/ 171 h 511"/>
                  <a:gd name="T40" fmla="*/ 510 w 709"/>
                  <a:gd name="T41" fmla="*/ 227 h 511"/>
                  <a:gd name="T42" fmla="*/ 482 w 709"/>
                  <a:gd name="T43" fmla="*/ 171 h 511"/>
                  <a:gd name="T44" fmla="*/ 425 w 709"/>
                  <a:gd name="T45" fmla="*/ 142 h 511"/>
                  <a:gd name="T46" fmla="*/ 397 w 709"/>
                  <a:gd name="T47" fmla="*/ 86 h 511"/>
                  <a:gd name="T48" fmla="*/ 312 w 709"/>
                  <a:gd name="T49" fmla="*/ 86 h 511"/>
                  <a:gd name="T50" fmla="*/ 340 w 709"/>
                  <a:gd name="T51" fmla="*/ 142 h 511"/>
                  <a:gd name="T52" fmla="*/ 284 w 709"/>
                  <a:gd name="T53" fmla="*/ 199 h 511"/>
                  <a:gd name="T54" fmla="*/ 199 w 709"/>
                  <a:gd name="T55" fmla="*/ 114 h 511"/>
                  <a:gd name="T56" fmla="*/ 199 w 709"/>
                  <a:gd name="T57" fmla="*/ 86 h 511"/>
                  <a:gd name="T58" fmla="*/ 142 w 709"/>
                  <a:gd name="T59" fmla="*/ 114 h 511"/>
                  <a:gd name="T60" fmla="*/ 85 w 709"/>
                  <a:gd name="T61" fmla="*/ 29 h 511"/>
                  <a:gd name="T62" fmla="*/ 28 w 709"/>
                  <a:gd name="T63" fmla="*/ 0 h 511"/>
                  <a:gd name="T64" fmla="*/ 28 w 709"/>
                  <a:gd name="T65" fmla="*/ 57 h 511"/>
                  <a:gd name="T66" fmla="*/ 28 w 709"/>
                  <a:gd name="T67" fmla="*/ 86 h 511"/>
                  <a:gd name="T68" fmla="*/ 0 w 709"/>
                  <a:gd name="T69" fmla="*/ 142 h 511"/>
                  <a:gd name="T70" fmla="*/ 85 w 709"/>
                  <a:gd name="T71" fmla="*/ 199 h 511"/>
                  <a:gd name="T72" fmla="*/ 114 w 709"/>
                  <a:gd name="T73" fmla="*/ 256 h 511"/>
                  <a:gd name="T74" fmla="*/ 199 w 709"/>
                  <a:gd name="T75" fmla="*/ 284 h 511"/>
                  <a:gd name="T76" fmla="*/ 284 w 709"/>
                  <a:gd name="T77" fmla="*/ 369 h 511"/>
                  <a:gd name="T78" fmla="*/ 369 w 709"/>
                  <a:gd name="T79" fmla="*/ 397 h 511"/>
                  <a:gd name="T80" fmla="*/ 369 w 709"/>
                  <a:gd name="T81" fmla="*/ 426 h 511"/>
                  <a:gd name="T82" fmla="*/ 312 w 709"/>
                  <a:gd name="T83" fmla="*/ 482 h 511"/>
                  <a:gd name="T84" fmla="*/ 312 w 709"/>
                  <a:gd name="T8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511">
                    <a:moveTo>
                      <a:pt x="312" y="511"/>
                    </a:moveTo>
                    <a:lnTo>
                      <a:pt x="397" y="511"/>
                    </a:lnTo>
                    <a:lnTo>
                      <a:pt x="425" y="454"/>
                    </a:lnTo>
                    <a:lnTo>
                      <a:pt x="454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67" y="369"/>
                    </a:lnTo>
                    <a:lnTo>
                      <a:pt x="539" y="341"/>
                    </a:lnTo>
                    <a:lnTo>
                      <a:pt x="539" y="284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27"/>
                    </a:lnTo>
                    <a:lnTo>
                      <a:pt x="709" y="142"/>
                    </a:lnTo>
                    <a:lnTo>
                      <a:pt x="624" y="29"/>
                    </a:lnTo>
                    <a:lnTo>
                      <a:pt x="567" y="29"/>
                    </a:lnTo>
                    <a:lnTo>
                      <a:pt x="595" y="57"/>
                    </a:lnTo>
                    <a:lnTo>
                      <a:pt x="567" y="86"/>
                    </a:lnTo>
                    <a:lnTo>
                      <a:pt x="539" y="57"/>
                    </a:lnTo>
                    <a:lnTo>
                      <a:pt x="539" y="171"/>
                    </a:lnTo>
                    <a:lnTo>
                      <a:pt x="510" y="227"/>
                    </a:lnTo>
                    <a:lnTo>
                      <a:pt x="482" y="171"/>
                    </a:lnTo>
                    <a:lnTo>
                      <a:pt x="425" y="142"/>
                    </a:lnTo>
                    <a:lnTo>
                      <a:pt x="397" y="86"/>
                    </a:lnTo>
                    <a:lnTo>
                      <a:pt x="312" y="86"/>
                    </a:lnTo>
                    <a:lnTo>
                      <a:pt x="340" y="142"/>
                    </a:lnTo>
                    <a:lnTo>
                      <a:pt x="284" y="199"/>
                    </a:lnTo>
                    <a:lnTo>
                      <a:pt x="199" y="114"/>
                    </a:lnTo>
                    <a:lnTo>
                      <a:pt x="199" y="86"/>
                    </a:lnTo>
                    <a:lnTo>
                      <a:pt x="142" y="114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28" y="57"/>
                    </a:lnTo>
                    <a:lnTo>
                      <a:pt x="28" y="86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14" y="256"/>
                    </a:lnTo>
                    <a:lnTo>
                      <a:pt x="199" y="284"/>
                    </a:lnTo>
                    <a:lnTo>
                      <a:pt x="284" y="369"/>
                    </a:lnTo>
                    <a:lnTo>
                      <a:pt x="369" y="397"/>
                    </a:lnTo>
                    <a:lnTo>
                      <a:pt x="369" y="426"/>
                    </a:lnTo>
                    <a:lnTo>
                      <a:pt x="312" y="482"/>
                    </a:lnTo>
                    <a:lnTo>
                      <a:pt x="312" y="51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6527" y="2287"/>
                <a:ext cx="652" cy="595"/>
              </a:xfrm>
              <a:custGeom>
                <a:avLst/>
                <a:gdLst>
                  <a:gd name="T0" fmla="*/ 56 w 652"/>
                  <a:gd name="T1" fmla="*/ 368 h 595"/>
                  <a:gd name="T2" fmla="*/ 113 w 652"/>
                  <a:gd name="T3" fmla="*/ 397 h 595"/>
                  <a:gd name="T4" fmla="*/ 170 w 652"/>
                  <a:gd name="T5" fmla="*/ 482 h 595"/>
                  <a:gd name="T6" fmla="*/ 227 w 652"/>
                  <a:gd name="T7" fmla="*/ 454 h 595"/>
                  <a:gd name="T8" fmla="*/ 227 w 652"/>
                  <a:gd name="T9" fmla="*/ 482 h 595"/>
                  <a:gd name="T10" fmla="*/ 312 w 652"/>
                  <a:gd name="T11" fmla="*/ 567 h 595"/>
                  <a:gd name="T12" fmla="*/ 368 w 652"/>
                  <a:gd name="T13" fmla="*/ 510 h 595"/>
                  <a:gd name="T14" fmla="*/ 340 w 652"/>
                  <a:gd name="T15" fmla="*/ 454 h 595"/>
                  <a:gd name="T16" fmla="*/ 425 w 652"/>
                  <a:gd name="T17" fmla="*/ 454 h 595"/>
                  <a:gd name="T18" fmla="*/ 453 w 652"/>
                  <a:gd name="T19" fmla="*/ 510 h 595"/>
                  <a:gd name="T20" fmla="*/ 510 w 652"/>
                  <a:gd name="T21" fmla="*/ 539 h 595"/>
                  <a:gd name="T22" fmla="*/ 538 w 652"/>
                  <a:gd name="T23" fmla="*/ 595 h 595"/>
                  <a:gd name="T24" fmla="*/ 567 w 652"/>
                  <a:gd name="T25" fmla="*/ 539 h 595"/>
                  <a:gd name="T26" fmla="*/ 567 w 652"/>
                  <a:gd name="T27" fmla="*/ 425 h 595"/>
                  <a:gd name="T28" fmla="*/ 595 w 652"/>
                  <a:gd name="T29" fmla="*/ 454 h 595"/>
                  <a:gd name="T30" fmla="*/ 623 w 652"/>
                  <a:gd name="T31" fmla="*/ 425 h 595"/>
                  <a:gd name="T32" fmla="*/ 595 w 652"/>
                  <a:gd name="T33" fmla="*/ 397 h 595"/>
                  <a:gd name="T34" fmla="*/ 652 w 652"/>
                  <a:gd name="T35" fmla="*/ 397 h 595"/>
                  <a:gd name="T36" fmla="*/ 623 w 652"/>
                  <a:gd name="T37" fmla="*/ 340 h 595"/>
                  <a:gd name="T38" fmla="*/ 595 w 652"/>
                  <a:gd name="T39" fmla="*/ 312 h 595"/>
                  <a:gd name="T40" fmla="*/ 595 w 652"/>
                  <a:gd name="T41" fmla="*/ 283 h 595"/>
                  <a:gd name="T42" fmla="*/ 567 w 652"/>
                  <a:gd name="T43" fmla="*/ 255 h 595"/>
                  <a:gd name="T44" fmla="*/ 567 w 652"/>
                  <a:gd name="T45" fmla="*/ 198 h 595"/>
                  <a:gd name="T46" fmla="*/ 538 w 652"/>
                  <a:gd name="T47" fmla="*/ 170 h 595"/>
                  <a:gd name="T48" fmla="*/ 510 w 652"/>
                  <a:gd name="T49" fmla="*/ 198 h 595"/>
                  <a:gd name="T50" fmla="*/ 510 w 652"/>
                  <a:gd name="T51" fmla="*/ 227 h 595"/>
                  <a:gd name="T52" fmla="*/ 482 w 652"/>
                  <a:gd name="T53" fmla="*/ 255 h 595"/>
                  <a:gd name="T54" fmla="*/ 397 w 652"/>
                  <a:gd name="T55" fmla="*/ 198 h 595"/>
                  <a:gd name="T56" fmla="*/ 255 w 652"/>
                  <a:gd name="T57" fmla="*/ 198 h 595"/>
                  <a:gd name="T58" fmla="*/ 227 w 652"/>
                  <a:gd name="T59" fmla="*/ 28 h 595"/>
                  <a:gd name="T60" fmla="*/ 198 w 652"/>
                  <a:gd name="T61" fmla="*/ 0 h 595"/>
                  <a:gd name="T62" fmla="*/ 170 w 652"/>
                  <a:gd name="T63" fmla="*/ 28 h 595"/>
                  <a:gd name="T64" fmla="*/ 198 w 652"/>
                  <a:gd name="T65" fmla="*/ 57 h 595"/>
                  <a:gd name="T66" fmla="*/ 198 w 652"/>
                  <a:gd name="T67" fmla="*/ 113 h 595"/>
                  <a:gd name="T68" fmla="*/ 170 w 652"/>
                  <a:gd name="T69" fmla="*/ 85 h 595"/>
                  <a:gd name="T70" fmla="*/ 113 w 652"/>
                  <a:gd name="T71" fmla="*/ 113 h 595"/>
                  <a:gd name="T72" fmla="*/ 56 w 652"/>
                  <a:gd name="T73" fmla="*/ 113 h 595"/>
                  <a:gd name="T74" fmla="*/ 56 w 652"/>
                  <a:gd name="T75" fmla="*/ 142 h 595"/>
                  <a:gd name="T76" fmla="*/ 0 w 652"/>
                  <a:gd name="T77" fmla="*/ 170 h 595"/>
                  <a:gd name="T78" fmla="*/ 28 w 652"/>
                  <a:gd name="T79" fmla="*/ 198 h 595"/>
                  <a:gd name="T80" fmla="*/ 0 w 652"/>
                  <a:gd name="T81" fmla="*/ 227 h 595"/>
                  <a:gd name="T82" fmla="*/ 28 w 652"/>
                  <a:gd name="T83" fmla="*/ 283 h 595"/>
                  <a:gd name="T84" fmla="*/ 85 w 652"/>
                  <a:gd name="T85" fmla="*/ 255 h 595"/>
                  <a:gd name="T86" fmla="*/ 113 w 652"/>
                  <a:gd name="T87" fmla="*/ 312 h 595"/>
                  <a:gd name="T88" fmla="*/ 56 w 652"/>
                  <a:gd name="T89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2" h="595">
                    <a:moveTo>
                      <a:pt x="56" y="368"/>
                    </a:moveTo>
                    <a:lnTo>
                      <a:pt x="113" y="397"/>
                    </a:lnTo>
                    <a:lnTo>
                      <a:pt x="170" y="482"/>
                    </a:lnTo>
                    <a:lnTo>
                      <a:pt x="227" y="454"/>
                    </a:lnTo>
                    <a:lnTo>
                      <a:pt x="227" y="482"/>
                    </a:lnTo>
                    <a:lnTo>
                      <a:pt x="312" y="567"/>
                    </a:lnTo>
                    <a:lnTo>
                      <a:pt x="368" y="510"/>
                    </a:lnTo>
                    <a:lnTo>
                      <a:pt x="340" y="454"/>
                    </a:lnTo>
                    <a:lnTo>
                      <a:pt x="425" y="454"/>
                    </a:lnTo>
                    <a:lnTo>
                      <a:pt x="453" y="510"/>
                    </a:lnTo>
                    <a:lnTo>
                      <a:pt x="510" y="539"/>
                    </a:lnTo>
                    <a:lnTo>
                      <a:pt x="538" y="595"/>
                    </a:lnTo>
                    <a:lnTo>
                      <a:pt x="567" y="539"/>
                    </a:lnTo>
                    <a:lnTo>
                      <a:pt x="567" y="425"/>
                    </a:lnTo>
                    <a:lnTo>
                      <a:pt x="595" y="454"/>
                    </a:lnTo>
                    <a:lnTo>
                      <a:pt x="623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23" y="340"/>
                    </a:lnTo>
                    <a:lnTo>
                      <a:pt x="595" y="312"/>
                    </a:lnTo>
                    <a:lnTo>
                      <a:pt x="595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38" y="170"/>
                    </a:lnTo>
                    <a:lnTo>
                      <a:pt x="510" y="198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98" y="57"/>
                    </a:lnTo>
                    <a:lnTo>
                      <a:pt x="198" y="113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13" y="312"/>
                    </a:lnTo>
                    <a:lnTo>
                      <a:pt x="56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33" y="2174"/>
                <a:ext cx="2977" cy="2239"/>
              </a:xfrm>
              <a:custGeom>
                <a:avLst/>
                <a:gdLst>
                  <a:gd name="T0" fmla="*/ 595 w 2977"/>
                  <a:gd name="T1" fmla="*/ 708 h 2239"/>
                  <a:gd name="T2" fmla="*/ 454 w 2977"/>
                  <a:gd name="T3" fmla="*/ 708 h 2239"/>
                  <a:gd name="T4" fmla="*/ 255 w 2977"/>
                  <a:gd name="T5" fmla="*/ 850 h 2239"/>
                  <a:gd name="T6" fmla="*/ 29 w 2977"/>
                  <a:gd name="T7" fmla="*/ 1048 h 2239"/>
                  <a:gd name="T8" fmla="*/ 29 w 2977"/>
                  <a:gd name="T9" fmla="*/ 1275 h 2239"/>
                  <a:gd name="T10" fmla="*/ 85 w 2977"/>
                  <a:gd name="T11" fmla="*/ 1332 h 2239"/>
                  <a:gd name="T12" fmla="*/ 199 w 2977"/>
                  <a:gd name="T13" fmla="*/ 1530 h 2239"/>
                  <a:gd name="T14" fmla="*/ 114 w 2977"/>
                  <a:gd name="T15" fmla="*/ 1700 h 2239"/>
                  <a:gd name="T16" fmla="*/ 369 w 2977"/>
                  <a:gd name="T17" fmla="*/ 1786 h 2239"/>
                  <a:gd name="T18" fmla="*/ 510 w 2977"/>
                  <a:gd name="T19" fmla="*/ 1984 h 2239"/>
                  <a:gd name="T20" fmla="*/ 652 w 2977"/>
                  <a:gd name="T21" fmla="*/ 2069 h 2239"/>
                  <a:gd name="T22" fmla="*/ 766 w 2977"/>
                  <a:gd name="T23" fmla="*/ 2097 h 2239"/>
                  <a:gd name="T24" fmla="*/ 936 w 2977"/>
                  <a:gd name="T25" fmla="*/ 2126 h 2239"/>
                  <a:gd name="T26" fmla="*/ 1106 w 2977"/>
                  <a:gd name="T27" fmla="*/ 2211 h 2239"/>
                  <a:gd name="T28" fmla="*/ 1389 w 2977"/>
                  <a:gd name="T29" fmla="*/ 2182 h 2239"/>
                  <a:gd name="T30" fmla="*/ 1531 w 2977"/>
                  <a:gd name="T31" fmla="*/ 2069 h 2239"/>
                  <a:gd name="T32" fmla="*/ 1644 w 2977"/>
                  <a:gd name="T33" fmla="*/ 1984 h 2239"/>
                  <a:gd name="T34" fmla="*/ 1758 w 2977"/>
                  <a:gd name="T35" fmla="*/ 1927 h 2239"/>
                  <a:gd name="T36" fmla="*/ 1900 w 2977"/>
                  <a:gd name="T37" fmla="*/ 1871 h 2239"/>
                  <a:gd name="T38" fmla="*/ 2098 w 2977"/>
                  <a:gd name="T39" fmla="*/ 1842 h 2239"/>
                  <a:gd name="T40" fmla="*/ 2240 w 2977"/>
                  <a:gd name="T41" fmla="*/ 1984 h 2239"/>
                  <a:gd name="T42" fmla="*/ 2523 w 2977"/>
                  <a:gd name="T43" fmla="*/ 2041 h 2239"/>
                  <a:gd name="T44" fmla="*/ 2608 w 2977"/>
                  <a:gd name="T45" fmla="*/ 1899 h 2239"/>
                  <a:gd name="T46" fmla="*/ 2637 w 2977"/>
                  <a:gd name="T47" fmla="*/ 1757 h 2239"/>
                  <a:gd name="T48" fmla="*/ 2495 w 2977"/>
                  <a:gd name="T49" fmla="*/ 1559 h 2239"/>
                  <a:gd name="T50" fmla="*/ 2467 w 2977"/>
                  <a:gd name="T51" fmla="*/ 1332 h 2239"/>
                  <a:gd name="T52" fmla="*/ 2495 w 2977"/>
                  <a:gd name="T53" fmla="*/ 992 h 2239"/>
                  <a:gd name="T54" fmla="*/ 2637 w 2977"/>
                  <a:gd name="T55" fmla="*/ 1020 h 2239"/>
                  <a:gd name="T56" fmla="*/ 2835 w 2977"/>
                  <a:gd name="T57" fmla="*/ 1020 h 2239"/>
                  <a:gd name="T58" fmla="*/ 2977 w 2977"/>
                  <a:gd name="T59" fmla="*/ 1077 h 2239"/>
                  <a:gd name="T60" fmla="*/ 2920 w 2977"/>
                  <a:gd name="T61" fmla="*/ 878 h 2239"/>
                  <a:gd name="T62" fmla="*/ 2778 w 2977"/>
                  <a:gd name="T63" fmla="*/ 765 h 2239"/>
                  <a:gd name="T64" fmla="*/ 2665 w 2977"/>
                  <a:gd name="T65" fmla="*/ 680 h 2239"/>
                  <a:gd name="T66" fmla="*/ 2552 w 2977"/>
                  <a:gd name="T67" fmla="*/ 510 h 2239"/>
                  <a:gd name="T68" fmla="*/ 2325 w 2977"/>
                  <a:gd name="T69" fmla="*/ 481 h 2239"/>
                  <a:gd name="T70" fmla="*/ 2211 w 2977"/>
                  <a:gd name="T71" fmla="*/ 481 h 2239"/>
                  <a:gd name="T72" fmla="*/ 2155 w 2977"/>
                  <a:gd name="T73" fmla="*/ 396 h 2239"/>
                  <a:gd name="T74" fmla="*/ 1956 w 2977"/>
                  <a:gd name="T75" fmla="*/ 311 h 2239"/>
                  <a:gd name="T76" fmla="*/ 1815 w 2977"/>
                  <a:gd name="T77" fmla="*/ 226 h 2239"/>
                  <a:gd name="T78" fmla="*/ 1729 w 2977"/>
                  <a:gd name="T79" fmla="*/ 56 h 2239"/>
                  <a:gd name="T80" fmla="*/ 1559 w 2977"/>
                  <a:gd name="T81" fmla="*/ 85 h 2239"/>
                  <a:gd name="T82" fmla="*/ 1531 w 2977"/>
                  <a:gd name="T83" fmla="*/ 226 h 2239"/>
                  <a:gd name="T84" fmla="*/ 1503 w 2977"/>
                  <a:gd name="T85" fmla="*/ 425 h 2239"/>
                  <a:gd name="T86" fmla="*/ 1673 w 2977"/>
                  <a:gd name="T87" fmla="*/ 567 h 2239"/>
                  <a:gd name="T88" fmla="*/ 1758 w 2977"/>
                  <a:gd name="T89" fmla="*/ 708 h 2239"/>
                  <a:gd name="T90" fmla="*/ 2013 w 2977"/>
                  <a:gd name="T91" fmla="*/ 850 h 2239"/>
                  <a:gd name="T92" fmla="*/ 2183 w 2977"/>
                  <a:gd name="T93" fmla="*/ 822 h 2239"/>
                  <a:gd name="T94" fmla="*/ 2211 w 2977"/>
                  <a:gd name="T95" fmla="*/ 1048 h 2239"/>
                  <a:gd name="T96" fmla="*/ 2041 w 2977"/>
                  <a:gd name="T97" fmla="*/ 1247 h 2239"/>
                  <a:gd name="T98" fmla="*/ 1900 w 2977"/>
                  <a:gd name="T99" fmla="*/ 1162 h 2239"/>
                  <a:gd name="T100" fmla="*/ 1701 w 2977"/>
                  <a:gd name="T101" fmla="*/ 1162 h 2239"/>
                  <a:gd name="T102" fmla="*/ 1389 w 2977"/>
                  <a:gd name="T103" fmla="*/ 1219 h 2239"/>
                  <a:gd name="T104" fmla="*/ 1219 w 2977"/>
                  <a:gd name="T105" fmla="*/ 1190 h 2239"/>
                  <a:gd name="T106" fmla="*/ 992 w 2977"/>
                  <a:gd name="T107" fmla="*/ 1133 h 2239"/>
                  <a:gd name="T108" fmla="*/ 822 w 2977"/>
                  <a:gd name="T109" fmla="*/ 822 h 2239"/>
                  <a:gd name="T110" fmla="*/ 794 w 2977"/>
                  <a:gd name="T111" fmla="*/ 708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77" h="2239">
                    <a:moveTo>
                      <a:pt x="681" y="708"/>
                    </a:moveTo>
                    <a:lnTo>
                      <a:pt x="652" y="737"/>
                    </a:lnTo>
                    <a:lnTo>
                      <a:pt x="595" y="708"/>
                    </a:lnTo>
                    <a:lnTo>
                      <a:pt x="510" y="765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369" y="680"/>
                    </a:lnTo>
                    <a:lnTo>
                      <a:pt x="284" y="737"/>
                    </a:lnTo>
                    <a:lnTo>
                      <a:pt x="255" y="850"/>
                    </a:lnTo>
                    <a:lnTo>
                      <a:pt x="170" y="935"/>
                    </a:lnTo>
                    <a:lnTo>
                      <a:pt x="114" y="1020"/>
                    </a:lnTo>
                    <a:lnTo>
                      <a:pt x="29" y="1048"/>
                    </a:lnTo>
                    <a:lnTo>
                      <a:pt x="0" y="1105"/>
                    </a:lnTo>
                    <a:lnTo>
                      <a:pt x="29" y="1247"/>
                    </a:lnTo>
                    <a:lnTo>
                      <a:pt x="29" y="1275"/>
                    </a:lnTo>
                    <a:lnTo>
                      <a:pt x="57" y="1275"/>
                    </a:lnTo>
                    <a:lnTo>
                      <a:pt x="85" y="1304"/>
                    </a:lnTo>
                    <a:lnTo>
                      <a:pt x="85" y="1332"/>
                    </a:lnTo>
                    <a:lnTo>
                      <a:pt x="142" y="1445"/>
                    </a:lnTo>
                    <a:lnTo>
                      <a:pt x="199" y="1474"/>
                    </a:lnTo>
                    <a:lnTo>
                      <a:pt x="199" y="1530"/>
                    </a:lnTo>
                    <a:lnTo>
                      <a:pt x="170" y="1615"/>
                    </a:lnTo>
                    <a:lnTo>
                      <a:pt x="114" y="1644"/>
                    </a:lnTo>
                    <a:lnTo>
                      <a:pt x="114" y="1700"/>
                    </a:lnTo>
                    <a:lnTo>
                      <a:pt x="227" y="1786"/>
                    </a:lnTo>
                    <a:lnTo>
                      <a:pt x="284" y="1757"/>
                    </a:lnTo>
                    <a:lnTo>
                      <a:pt x="369" y="1786"/>
                    </a:lnTo>
                    <a:lnTo>
                      <a:pt x="425" y="1786"/>
                    </a:lnTo>
                    <a:lnTo>
                      <a:pt x="510" y="1871"/>
                    </a:lnTo>
                    <a:lnTo>
                      <a:pt x="510" y="1984"/>
                    </a:lnTo>
                    <a:lnTo>
                      <a:pt x="595" y="2012"/>
                    </a:lnTo>
                    <a:lnTo>
                      <a:pt x="624" y="2012"/>
                    </a:lnTo>
                    <a:lnTo>
                      <a:pt x="652" y="2069"/>
                    </a:lnTo>
                    <a:lnTo>
                      <a:pt x="709" y="2041"/>
                    </a:lnTo>
                    <a:lnTo>
                      <a:pt x="766" y="2069"/>
                    </a:lnTo>
                    <a:lnTo>
                      <a:pt x="766" y="2097"/>
                    </a:lnTo>
                    <a:lnTo>
                      <a:pt x="851" y="2041"/>
                    </a:lnTo>
                    <a:lnTo>
                      <a:pt x="936" y="2069"/>
                    </a:lnTo>
                    <a:lnTo>
                      <a:pt x="936" y="2126"/>
                    </a:lnTo>
                    <a:lnTo>
                      <a:pt x="992" y="2097"/>
                    </a:lnTo>
                    <a:lnTo>
                      <a:pt x="1077" y="2211"/>
                    </a:lnTo>
                    <a:lnTo>
                      <a:pt x="1106" y="2211"/>
                    </a:lnTo>
                    <a:lnTo>
                      <a:pt x="1162" y="2239"/>
                    </a:lnTo>
                    <a:lnTo>
                      <a:pt x="1276" y="2154"/>
                    </a:lnTo>
                    <a:lnTo>
                      <a:pt x="1389" y="2182"/>
                    </a:lnTo>
                    <a:lnTo>
                      <a:pt x="1503" y="2154"/>
                    </a:lnTo>
                    <a:lnTo>
                      <a:pt x="1503" y="2097"/>
                    </a:lnTo>
                    <a:lnTo>
                      <a:pt x="1531" y="2069"/>
                    </a:lnTo>
                    <a:lnTo>
                      <a:pt x="1531" y="2041"/>
                    </a:lnTo>
                    <a:lnTo>
                      <a:pt x="1559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729" y="1899"/>
                    </a:lnTo>
                    <a:lnTo>
                      <a:pt x="1758" y="1927"/>
                    </a:lnTo>
                    <a:lnTo>
                      <a:pt x="1815" y="1899"/>
                    </a:lnTo>
                    <a:lnTo>
                      <a:pt x="1871" y="1899"/>
                    </a:lnTo>
                    <a:lnTo>
                      <a:pt x="1900" y="1871"/>
                    </a:lnTo>
                    <a:lnTo>
                      <a:pt x="1900" y="1842"/>
                    </a:lnTo>
                    <a:lnTo>
                      <a:pt x="1985" y="1786"/>
                    </a:lnTo>
                    <a:lnTo>
                      <a:pt x="2098" y="1842"/>
                    </a:lnTo>
                    <a:lnTo>
                      <a:pt x="2183" y="1956"/>
                    </a:lnTo>
                    <a:lnTo>
                      <a:pt x="2240" y="1956"/>
                    </a:lnTo>
                    <a:lnTo>
                      <a:pt x="2240" y="1984"/>
                    </a:lnTo>
                    <a:lnTo>
                      <a:pt x="2325" y="2012"/>
                    </a:lnTo>
                    <a:lnTo>
                      <a:pt x="2353" y="1956"/>
                    </a:lnTo>
                    <a:lnTo>
                      <a:pt x="2523" y="2041"/>
                    </a:lnTo>
                    <a:lnTo>
                      <a:pt x="2580" y="1956"/>
                    </a:lnTo>
                    <a:lnTo>
                      <a:pt x="2580" y="1927"/>
                    </a:lnTo>
                    <a:lnTo>
                      <a:pt x="2608" y="1899"/>
                    </a:lnTo>
                    <a:lnTo>
                      <a:pt x="2608" y="1842"/>
                    </a:lnTo>
                    <a:lnTo>
                      <a:pt x="2637" y="1814"/>
                    </a:lnTo>
                    <a:lnTo>
                      <a:pt x="2637" y="1757"/>
                    </a:lnTo>
                    <a:lnTo>
                      <a:pt x="2580" y="1729"/>
                    </a:lnTo>
                    <a:lnTo>
                      <a:pt x="2580" y="1644"/>
                    </a:lnTo>
                    <a:lnTo>
                      <a:pt x="2495" y="1559"/>
                    </a:lnTo>
                    <a:lnTo>
                      <a:pt x="2495" y="1502"/>
                    </a:lnTo>
                    <a:lnTo>
                      <a:pt x="2495" y="1389"/>
                    </a:lnTo>
                    <a:lnTo>
                      <a:pt x="2467" y="1332"/>
                    </a:lnTo>
                    <a:lnTo>
                      <a:pt x="2410" y="1275"/>
                    </a:lnTo>
                    <a:lnTo>
                      <a:pt x="2438" y="1162"/>
                    </a:lnTo>
                    <a:lnTo>
                      <a:pt x="2495" y="992"/>
                    </a:lnTo>
                    <a:lnTo>
                      <a:pt x="2552" y="935"/>
                    </a:lnTo>
                    <a:lnTo>
                      <a:pt x="2580" y="992"/>
                    </a:lnTo>
                    <a:lnTo>
                      <a:pt x="2637" y="1020"/>
                    </a:lnTo>
                    <a:lnTo>
                      <a:pt x="2665" y="992"/>
                    </a:lnTo>
                    <a:lnTo>
                      <a:pt x="2778" y="992"/>
                    </a:lnTo>
                    <a:lnTo>
                      <a:pt x="2835" y="1020"/>
                    </a:lnTo>
                    <a:lnTo>
                      <a:pt x="2892" y="1020"/>
                    </a:lnTo>
                    <a:lnTo>
                      <a:pt x="2920" y="1020"/>
                    </a:lnTo>
                    <a:lnTo>
                      <a:pt x="2977" y="1077"/>
                    </a:lnTo>
                    <a:lnTo>
                      <a:pt x="2977" y="1020"/>
                    </a:lnTo>
                    <a:lnTo>
                      <a:pt x="2920" y="935"/>
                    </a:lnTo>
                    <a:lnTo>
                      <a:pt x="2920" y="878"/>
                    </a:lnTo>
                    <a:lnTo>
                      <a:pt x="2835" y="793"/>
                    </a:lnTo>
                    <a:lnTo>
                      <a:pt x="2835" y="765"/>
                    </a:lnTo>
                    <a:lnTo>
                      <a:pt x="2778" y="765"/>
                    </a:lnTo>
                    <a:lnTo>
                      <a:pt x="2778" y="737"/>
                    </a:lnTo>
                    <a:lnTo>
                      <a:pt x="2665" y="708"/>
                    </a:lnTo>
                    <a:lnTo>
                      <a:pt x="2665" y="680"/>
                    </a:lnTo>
                    <a:lnTo>
                      <a:pt x="2637" y="623"/>
                    </a:lnTo>
                    <a:lnTo>
                      <a:pt x="2608" y="538"/>
                    </a:lnTo>
                    <a:lnTo>
                      <a:pt x="2552" y="510"/>
                    </a:lnTo>
                    <a:lnTo>
                      <a:pt x="2495" y="538"/>
                    </a:lnTo>
                    <a:lnTo>
                      <a:pt x="2410" y="453"/>
                    </a:lnTo>
                    <a:lnTo>
                      <a:pt x="2325" y="481"/>
                    </a:lnTo>
                    <a:lnTo>
                      <a:pt x="2296" y="481"/>
                    </a:lnTo>
                    <a:lnTo>
                      <a:pt x="2211" y="510"/>
                    </a:lnTo>
                    <a:lnTo>
                      <a:pt x="2211" y="481"/>
                    </a:lnTo>
                    <a:lnTo>
                      <a:pt x="2211" y="453"/>
                    </a:lnTo>
                    <a:lnTo>
                      <a:pt x="2211" y="425"/>
                    </a:lnTo>
                    <a:lnTo>
                      <a:pt x="2155" y="396"/>
                    </a:lnTo>
                    <a:lnTo>
                      <a:pt x="2098" y="425"/>
                    </a:lnTo>
                    <a:lnTo>
                      <a:pt x="1985" y="368"/>
                    </a:lnTo>
                    <a:lnTo>
                      <a:pt x="1956" y="311"/>
                    </a:lnTo>
                    <a:lnTo>
                      <a:pt x="1871" y="311"/>
                    </a:lnTo>
                    <a:lnTo>
                      <a:pt x="1928" y="198"/>
                    </a:lnTo>
                    <a:lnTo>
                      <a:pt x="1815" y="226"/>
                    </a:lnTo>
                    <a:lnTo>
                      <a:pt x="1758" y="141"/>
                    </a:lnTo>
                    <a:lnTo>
                      <a:pt x="1729" y="113"/>
                    </a:lnTo>
                    <a:lnTo>
                      <a:pt x="1729" y="56"/>
                    </a:lnTo>
                    <a:lnTo>
                      <a:pt x="1673" y="0"/>
                    </a:lnTo>
                    <a:lnTo>
                      <a:pt x="1588" y="0"/>
                    </a:lnTo>
                    <a:lnTo>
                      <a:pt x="1559" y="85"/>
                    </a:lnTo>
                    <a:lnTo>
                      <a:pt x="1588" y="141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418" y="283"/>
                    </a:lnTo>
                    <a:lnTo>
                      <a:pt x="1446" y="368"/>
                    </a:lnTo>
                    <a:lnTo>
                      <a:pt x="1503" y="425"/>
                    </a:lnTo>
                    <a:lnTo>
                      <a:pt x="1503" y="453"/>
                    </a:lnTo>
                    <a:lnTo>
                      <a:pt x="1588" y="510"/>
                    </a:lnTo>
                    <a:lnTo>
                      <a:pt x="1673" y="567"/>
                    </a:lnTo>
                    <a:lnTo>
                      <a:pt x="1701" y="623"/>
                    </a:lnTo>
                    <a:lnTo>
                      <a:pt x="1644" y="623"/>
                    </a:lnTo>
                    <a:lnTo>
                      <a:pt x="1758" y="708"/>
                    </a:lnTo>
                    <a:lnTo>
                      <a:pt x="1786" y="737"/>
                    </a:lnTo>
                    <a:lnTo>
                      <a:pt x="1928" y="765"/>
                    </a:lnTo>
                    <a:lnTo>
                      <a:pt x="2013" y="850"/>
                    </a:lnTo>
                    <a:lnTo>
                      <a:pt x="2098" y="850"/>
                    </a:lnTo>
                    <a:lnTo>
                      <a:pt x="2126" y="793"/>
                    </a:lnTo>
                    <a:lnTo>
                      <a:pt x="2183" y="822"/>
                    </a:lnTo>
                    <a:lnTo>
                      <a:pt x="2183" y="935"/>
                    </a:lnTo>
                    <a:lnTo>
                      <a:pt x="2126" y="963"/>
                    </a:lnTo>
                    <a:lnTo>
                      <a:pt x="2211" y="1048"/>
                    </a:lnTo>
                    <a:lnTo>
                      <a:pt x="2155" y="1105"/>
                    </a:lnTo>
                    <a:lnTo>
                      <a:pt x="2126" y="1190"/>
                    </a:lnTo>
                    <a:lnTo>
                      <a:pt x="2041" y="1247"/>
                    </a:lnTo>
                    <a:lnTo>
                      <a:pt x="1928" y="1247"/>
                    </a:lnTo>
                    <a:lnTo>
                      <a:pt x="1956" y="1190"/>
                    </a:lnTo>
                    <a:lnTo>
                      <a:pt x="1900" y="1162"/>
                    </a:lnTo>
                    <a:lnTo>
                      <a:pt x="1843" y="1190"/>
                    </a:lnTo>
                    <a:lnTo>
                      <a:pt x="1758" y="1133"/>
                    </a:lnTo>
                    <a:lnTo>
                      <a:pt x="1701" y="1162"/>
                    </a:lnTo>
                    <a:lnTo>
                      <a:pt x="1588" y="1162"/>
                    </a:lnTo>
                    <a:lnTo>
                      <a:pt x="1531" y="1247"/>
                    </a:lnTo>
                    <a:lnTo>
                      <a:pt x="1389" y="1219"/>
                    </a:lnTo>
                    <a:lnTo>
                      <a:pt x="1333" y="1275"/>
                    </a:lnTo>
                    <a:lnTo>
                      <a:pt x="1304" y="1219"/>
                    </a:lnTo>
                    <a:lnTo>
                      <a:pt x="1219" y="1190"/>
                    </a:lnTo>
                    <a:lnTo>
                      <a:pt x="1106" y="1219"/>
                    </a:lnTo>
                    <a:lnTo>
                      <a:pt x="1049" y="1133"/>
                    </a:lnTo>
                    <a:lnTo>
                      <a:pt x="992" y="1133"/>
                    </a:lnTo>
                    <a:lnTo>
                      <a:pt x="822" y="963"/>
                    </a:lnTo>
                    <a:lnTo>
                      <a:pt x="851" y="878"/>
                    </a:lnTo>
                    <a:lnTo>
                      <a:pt x="822" y="822"/>
                    </a:lnTo>
                    <a:lnTo>
                      <a:pt x="851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37" y="680"/>
                    </a:lnTo>
                    <a:lnTo>
                      <a:pt x="681" y="70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970" y="2400"/>
                <a:ext cx="1474" cy="1049"/>
              </a:xfrm>
              <a:custGeom>
                <a:avLst/>
                <a:gdLst>
                  <a:gd name="T0" fmla="*/ 0 w 1474"/>
                  <a:gd name="T1" fmla="*/ 454 h 1049"/>
                  <a:gd name="T2" fmla="*/ 114 w 1474"/>
                  <a:gd name="T3" fmla="*/ 511 h 1049"/>
                  <a:gd name="T4" fmla="*/ 114 w 1474"/>
                  <a:gd name="T5" fmla="*/ 567 h 1049"/>
                  <a:gd name="T6" fmla="*/ 85 w 1474"/>
                  <a:gd name="T7" fmla="*/ 596 h 1049"/>
                  <a:gd name="T8" fmla="*/ 114 w 1474"/>
                  <a:gd name="T9" fmla="*/ 652 h 1049"/>
                  <a:gd name="T10" fmla="*/ 85 w 1474"/>
                  <a:gd name="T11" fmla="*/ 737 h 1049"/>
                  <a:gd name="T12" fmla="*/ 255 w 1474"/>
                  <a:gd name="T13" fmla="*/ 907 h 1049"/>
                  <a:gd name="T14" fmla="*/ 312 w 1474"/>
                  <a:gd name="T15" fmla="*/ 907 h 1049"/>
                  <a:gd name="T16" fmla="*/ 369 w 1474"/>
                  <a:gd name="T17" fmla="*/ 993 h 1049"/>
                  <a:gd name="T18" fmla="*/ 482 w 1474"/>
                  <a:gd name="T19" fmla="*/ 964 h 1049"/>
                  <a:gd name="T20" fmla="*/ 567 w 1474"/>
                  <a:gd name="T21" fmla="*/ 993 h 1049"/>
                  <a:gd name="T22" fmla="*/ 596 w 1474"/>
                  <a:gd name="T23" fmla="*/ 1049 h 1049"/>
                  <a:gd name="T24" fmla="*/ 652 w 1474"/>
                  <a:gd name="T25" fmla="*/ 993 h 1049"/>
                  <a:gd name="T26" fmla="*/ 794 w 1474"/>
                  <a:gd name="T27" fmla="*/ 1021 h 1049"/>
                  <a:gd name="T28" fmla="*/ 851 w 1474"/>
                  <a:gd name="T29" fmla="*/ 936 h 1049"/>
                  <a:gd name="T30" fmla="*/ 964 w 1474"/>
                  <a:gd name="T31" fmla="*/ 936 h 1049"/>
                  <a:gd name="T32" fmla="*/ 1021 w 1474"/>
                  <a:gd name="T33" fmla="*/ 907 h 1049"/>
                  <a:gd name="T34" fmla="*/ 1106 w 1474"/>
                  <a:gd name="T35" fmla="*/ 964 h 1049"/>
                  <a:gd name="T36" fmla="*/ 1163 w 1474"/>
                  <a:gd name="T37" fmla="*/ 936 h 1049"/>
                  <a:gd name="T38" fmla="*/ 1219 w 1474"/>
                  <a:gd name="T39" fmla="*/ 964 h 1049"/>
                  <a:gd name="T40" fmla="*/ 1191 w 1474"/>
                  <a:gd name="T41" fmla="*/ 1021 h 1049"/>
                  <a:gd name="T42" fmla="*/ 1304 w 1474"/>
                  <a:gd name="T43" fmla="*/ 1021 h 1049"/>
                  <a:gd name="T44" fmla="*/ 1389 w 1474"/>
                  <a:gd name="T45" fmla="*/ 964 h 1049"/>
                  <a:gd name="T46" fmla="*/ 1418 w 1474"/>
                  <a:gd name="T47" fmla="*/ 879 h 1049"/>
                  <a:gd name="T48" fmla="*/ 1474 w 1474"/>
                  <a:gd name="T49" fmla="*/ 822 h 1049"/>
                  <a:gd name="T50" fmla="*/ 1389 w 1474"/>
                  <a:gd name="T51" fmla="*/ 737 h 1049"/>
                  <a:gd name="T52" fmla="*/ 1446 w 1474"/>
                  <a:gd name="T53" fmla="*/ 709 h 1049"/>
                  <a:gd name="T54" fmla="*/ 1446 w 1474"/>
                  <a:gd name="T55" fmla="*/ 596 h 1049"/>
                  <a:gd name="T56" fmla="*/ 1389 w 1474"/>
                  <a:gd name="T57" fmla="*/ 567 h 1049"/>
                  <a:gd name="T58" fmla="*/ 1361 w 1474"/>
                  <a:gd name="T59" fmla="*/ 624 h 1049"/>
                  <a:gd name="T60" fmla="*/ 1276 w 1474"/>
                  <a:gd name="T61" fmla="*/ 624 h 1049"/>
                  <a:gd name="T62" fmla="*/ 1191 w 1474"/>
                  <a:gd name="T63" fmla="*/ 539 h 1049"/>
                  <a:gd name="T64" fmla="*/ 1049 w 1474"/>
                  <a:gd name="T65" fmla="*/ 511 h 1049"/>
                  <a:gd name="T66" fmla="*/ 1021 w 1474"/>
                  <a:gd name="T67" fmla="*/ 482 h 1049"/>
                  <a:gd name="T68" fmla="*/ 907 w 1474"/>
                  <a:gd name="T69" fmla="*/ 397 h 1049"/>
                  <a:gd name="T70" fmla="*/ 964 w 1474"/>
                  <a:gd name="T71" fmla="*/ 397 h 1049"/>
                  <a:gd name="T72" fmla="*/ 936 w 1474"/>
                  <a:gd name="T73" fmla="*/ 341 h 1049"/>
                  <a:gd name="T74" fmla="*/ 766 w 1474"/>
                  <a:gd name="T75" fmla="*/ 227 h 1049"/>
                  <a:gd name="T76" fmla="*/ 766 w 1474"/>
                  <a:gd name="T77" fmla="*/ 199 h 1049"/>
                  <a:gd name="T78" fmla="*/ 709 w 1474"/>
                  <a:gd name="T79" fmla="*/ 142 h 1049"/>
                  <a:gd name="T80" fmla="*/ 681 w 1474"/>
                  <a:gd name="T81" fmla="*/ 57 h 1049"/>
                  <a:gd name="T82" fmla="*/ 567 w 1474"/>
                  <a:gd name="T83" fmla="*/ 0 h 1049"/>
                  <a:gd name="T84" fmla="*/ 539 w 1474"/>
                  <a:gd name="T85" fmla="*/ 29 h 1049"/>
                  <a:gd name="T86" fmla="*/ 454 w 1474"/>
                  <a:gd name="T87" fmla="*/ 29 h 1049"/>
                  <a:gd name="T88" fmla="*/ 454 w 1474"/>
                  <a:gd name="T89" fmla="*/ 85 h 1049"/>
                  <a:gd name="T90" fmla="*/ 425 w 1474"/>
                  <a:gd name="T91" fmla="*/ 57 h 1049"/>
                  <a:gd name="T92" fmla="*/ 255 w 1474"/>
                  <a:gd name="T93" fmla="*/ 142 h 1049"/>
                  <a:gd name="T94" fmla="*/ 255 w 1474"/>
                  <a:gd name="T95" fmla="*/ 227 h 1049"/>
                  <a:gd name="T96" fmla="*/ 199 w 1474"/>
                  <a:gd name="T97" fmla="*/ 255 h 1049"/>
                  <a:gd name="T98" fmla="*/ 142 w 1474"/>
                  <a:gd name="T99" fmla="*/ 227 h 1049"/>
                  <a:gd name="T100" fmla="*/ 114 w 1474"/>
                  <a:gd name="T101" fmla="*/ 255 h 1049"/>
                  <a:gd name="T102" fmla="*/ 114 w 1474"/>
                  <a:gd name="T103" fmla="*/ 312 h 1049"/>
                  <a:gd name="T104" fmla="*/ 85 w 1474"/>
                  <a:gd name="T105" fmla="*/ 369 h 1049"/>
                  <a:gd name="T106" fmla="*/ 29 w 1474"/>
                  <a:gd name="T107" fmla="*/ 369 h 1049"/>
                  <a:gd name="T108" fmla="*/ 0 w 1474"/>
                  <a:gd name="T109" fmla="*/ 454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049">
                    <a:moveTo>
                      <a:pt x="0" y="454"/>
                    </a:moveTo>
                    <a:lnTo>
                      <a:pt x="114" y="511"/>
                    </a:lnTo>
                    <a:lnTo>
                      <a:pt x="114" y="567"/>
                    </a:lnTo>
                    <a:lnTo>
                      <a:pt x="85" y="596"/>
                    </a:lnTo>
                    <a:lnTo>
                      <a:pt x="114" y="652"/>
                    </a:lnTo>
                    <a:lnTo>
                      <a:pt x="85" y="737"/>
                    </a:lnTo>
                    <a:lnTo>
                      <a:pt x="255" y="907"/>
                    </a:lnTo>
                    <a:lnTo>
                      <a:pt x="312" y="907"/>
                    </a:lnTo>
                    <a:lnTo>
                      <a:pt x="369" y="993"/>
                    </a:lnTo>
                    <a:lnTo>
                      <a:pt x="482" y="964"/>
                    </a:lnTo>
                    <a:lnTo>
                      <a:pt x="567" y="993"/>
                    </a:lnTo>
                    <a:lnTo>
                      <a:pt x="596" y="1049"/>
                    </a:lnTo>
                    <a:lnTo>
                      <a:pt x="652" y="993"/>
                    </a:lnTo>
                    <a:lnTo>
                      <a:pt x="794" y="1021"/>
                    </a:lnTo>
                    <a:lnTo>
                      <a:pt x="851" y="936"/>
                    </a:lnTo>
                    <a:lnTo>
                      <a:pt x="964" y="936"/>
                    </a:lnTo>
                    <a:lnTo>
                      <a:pt x="1021" y="907"/>
                    </a:lnTo>
                    <a:lnTo>
                      <a:pt x="1106" y="964"/>
                    </a:lnTo>
                    <a:lnTo>
                      <a:pt x="1163" y="936"/>
                    </a:lnTo>
                    <a:lnTo>
                      <a:pt x="1219" y="964"/>
                    </a:lnTo>
                    <a:lnTo>
                      <a:pt x="1191" y="1021"/>
                    </a:lnTo>
                    <a:lnTo>
                      <a:pt x="1304" y="1021"/>
                    </a:lnTo>
                    <a:lnTo>
                      <a:pt x="1389" y="964"/>
                    </a:lnTo>
                    <a:lnTo>
                      <a:pt x="1418" y="879"/>
                    </a:lnTo>
                    <a:lnTo>
                      <a:pt x="1474" y="822"/>
                    </a:lnTo>
                    <a:lnTo>
                      <a:pt x="1389" y="737"/>
                    </a:lnTo>
                    <a:lnTo>
                      <a:pt x="1446" y="709"/>
                    </a:lnTo>
                    <a:lnTo>
                      <a:pt x="1446" y="596"/>
                    </a:lnTo>
                    <a:lnTo>
                      <a:pt x="1389" y="567"/>
                    </a:lnTo>
                    <a:lnTo>
                      <a:pt x="1361" y="624"/>
                    </a:lnTo>
                    <a:lnTo>
                      <a:pt x="1276" y="624"/>
                    </a:lnTo>
                    <a:lnTo>
                      <a:pt x="1191" y="539"/>
                    </a:lnTo>
                    <a:lnTo>
                      <a:pt x="1049" y="511"/>
                    </a:lnTo>
                    <a:lnTo>
                      <a:pt x="1021" y="482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766" y="227"/>
                    </a:lnTo>
                    <a:lnTo>
                      <a:pt x="766" y="199"/>
                    </a:lnTo>
                    <a:lnTo>
                      <a:pt x="709" y="142"/>
                    </a:lnTo>
                    <a:lnTo>
                      <a:pt x="681" y="57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454" y="29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255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114" y="255"/>
                    </a:lnTo>
                    <a:lnTo>
                      <a:pt x="114" y="312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226 w 623"/>
                  <a:gd name="T1" fmla="*/ 0 h 397"/>
                  <a:gd name="T2" fmla="*/ 141 w 623"/>
                  <a:gd name="T3" fmla="*/ 28 h 397"/>
                  <a:gd name="T4" fmla="*/ 113 w 623"/>
                  <a:gd name="T5" fmla="*/ 113 h 397"/>
                  <a:gd name="T6" fmla="*/ 85 w 623"/>
                  <a:gd name="T7" fmla="*/ 113 h 397"/>
                  <a:gd name="T8" fmla="*/ 56 w 623"/>
                  <a:gd name="T9" fmla="*/ 85 h 397"/>
                  <a:gd name="T10" fmla="*/ 0 w 623"/>
                  <a:gd name="T11" fmla="*/ 113 h 397"/>
                  <a:gd name="T12" fmla="*/ 28 w 623"/>
                  <a:gd name="T13" fmla="*/ 141 h 397"/>
                  <a:gd name="T14" fmla="*/ 141 w 623"/>
                  <a:gd name="T15" fmla="*/ 226 h 397"/>
                  <a:gd name="T16" fmla="*/ 226 w 623"/>
                  <a:gd name="T17" fmla="*/ 368 h 397"/>
                  <a:gd name="T18" fmla="*/ 311 w 623"/>
                  <a:gd name="T19" fmla="*/ 397 h 397"/>
                  <a:gd name="T20" fmla="*/ 368 w 623"/>
                  <a:gd name="T21" fmla="*/ 368 h 397"/>
                  <a:gd name="T22" fmla="*/ 425 w 623"/>
                  <a:gd name="T23" fmla="*/ 312 h 397"/>
                  <a:gd name="T24" fmla="*/ 453 w 623"/>
                  <a:gd name="T25" fmla="*/ 255 h 397"/>
                  <a:gd name="T26" fmla="*/ 567 w 623"/>
                  <a:gd name="T27" fmla="*/ 255 h 397"/>
                  <a:gd name="T28" fmla="*/ 623 w 623"/>
                  <a:gd name="T29" fmla="*/ 226 h 397"/>
                  <a:gd name="T30" fmla="*/ 595 w 623"/>
                  <a:gd name="T31" fmla="*/ 226 h 397"/>
                  <a:gd name="T32" fmla="*/ 595 w 623"/>
                  <a:gd name="T33" fmla="*/ 198 h 397"/>
                  <a:gd name="T34" fmla="*/ 538 w 623"/>
                  <a:gd name="T35" fmla="*/ 113 h 397"/>
                  <a:gd name="T36" fmla="*/ 453 w 623"/>
                  <a:gd name="T37" fmla="*/ 56 h 397"/>
                  <a:gd name="T38" fmla="*/ 425 w 623"/>
                  <a:gd name="T39" fmla="*/ 56 h 397"/>
                  <a:gd name="T40" fmla="*/ 368 w 623"/>
                  <a:gd name="T41" fmla="*/ 0 h 397"/>
                  <a:gd name="T42" fmla="*/ 340 w 623"/>
                  <a:gd name="T43" fmla="*/ 28 h 397"/>
                  <a:gd name="T44" fmla="*/ 255 w 623"/>
                  <a:gd name="T45" fmla="*/ 0 h 397"/>
                  <a:gd name="T46" fmla="*/ 226 w 623"/>
                  <a:gd name="T4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3" h="397">
                    <a:moveTo>
                      <a:pt x="226" y="0"/>
                    </a:moveTo>
                    <a:lnTo>
                      <a:pt x="141" y="28"/>
                    </a:lnTo>
                    <a:lnTo>
                      <a:pt x="113" y="113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0" y="113"/>
                    </a:lnTo>
                    <a:lnTo>
                      <a:pt x="28" y="141"/>
                    </a:lnTo>
                    <a:lnTo>
                      <a:pt x="141" y="226"/>
                    </a:lnTo>
                    <a:lnTo>
                      <a:pt x="226" y="368"/>
                    </a:lnTo>
                    <a:lnTo>
                      <a:pt x="311" y="397"/>
                    </a:lnTo>
                    <a:lnTo>
                      <a:pt x="368" y="368"/>
                    </a:lnTo>
                    <a:lnTo>
                      <a:pt x="425" y="312"/>
                    </a:lnTo>
                    <a:lnTo>
                      <a:pt x="453" y="255"/>
                    </a:lnTo>
                    <a:lnTo>
                      <a:pt x="567" y="255"/>
                    </a:lnTo>
                    <a:lnTo>
                      <a:pt x="623" y="226"/>
                    </a:lnTo>
                    <a:lnTo>
                      <a:pt x="595" y="226"/>
                    </a:lnTo>
                    <a:lnTo>
                      <a:pt x="595" y="198"/>
                    </a:lnTo>
                    <a:lnTo>
                      <a:pt x="538" y="113"/>
                    </a:lnTo>
                    <a:lnTo>
                      <a:pt x="453" y="56"/>
                    </a:lnTo>
                    <a:lnTo>
                      <a:pt x="425" y="56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55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3068" y="2429"/>
                <a:ext cx="567" cy="765"/>
              </a:xfrm>
              <a:custGeom>
                <a:avLst/>
                <a:gdLst>
                  <a:gd name="T0" fmla="*/ 255 w 567"/>
                  <a:gd name="T1" fmla="*/ 680 h 765"/>
                  <a:gd name="T2" fmla="*/ 227 w 567"/>
                  <a:gd name="T3" fmla="*/ 737 h 765"/>
                  <a:gd name="T4" fmla="*/ 142 w 567"/>
                  <a:gd name="T5" fmla="*/ 765 h 765"/>
                  <a:gd name="T6" fmla="*/ 85 w 567"/>
                  <a:gd name="T7" fmla="*/ 680 h 765"/>
                  <a:gd name="T8" fmla="*/ 85 w 567"/>
                  <a:gd name="T9" fmla="*/ 623 h 765"/>
                  <a:gd name="T10" fmla="*/ 0 w 567"/>
                  <a:gd name="T11" fmla="*/ 538 h 765"/>
                  <a:gd name="T12" fmla="*/ 0 w 567"/>
                  <a:gd name="T13" fmla="*/ 510 h 765"/>
                  <a:gd name="T14" fmla="*/ 28 w 567"/>
                  <a:gd name="T15" fmla="*/ 482 h 765"/>
                  <a:gd name="T16" fmla="*/ 28 w 567"/>
                  <a:gd name="T17" fmla="*/ 368 h 765"/>
                  <a:gd name="T18" fmla="*/ 0 w 567"/>
                  <a:gd name="T19" fmla="*/ 312 h 765"/>
                  <a:gd name="T20" fmla="*/ 57 w 567"/>
                  <a:gd name="T21" fmla="*/ 255 h 765"/>
                  <a:gd name="T22" fmla="*/ 28 w 567"/>
                  <a:gd name="T23" fmla="*/ 198 h 765"/>
                  <a:gd name="T24" fmla="*/ 28 w 567"/>
                  <a:gd name="T25" fmla="*/ 141 h 765"/>
                  <a:gd name="T26" fmla="*/ 0 w 567"/>
                  <a:gd name="T27" fmla="*/ 28 h 765"/>
                  <a:gd name="T28" fmla="*/ 28 w 567"/>
                  <a:gd name="T29" fmla="*/ 0 h 765"/>
                  <a:gd name="T30" fmla="*/ 85 w 567"/>
                  <a:gd name="T31" fmla="*/ 28 h 765"/>
                  <a:gd name="T32" fmla="*/ 142 w 567"/>
                  <a:gd name="T33" fmla="*/ 28 h 765"/>
                  <a:gd name="T34" fmla="*/ 142 w 567"/>
                  <a:gd name="T35" fmla="*/ 85 h 765"/>
                  <a:gd name="T36" fmla="*/ 227 w 567"/>
                  <a:gd name="T37" fmla="*/ 170 h 765"/>
                  <a:gd name="T38" fmla="*/ 284 w 567"/>
                  <a:gd name="T39" fmla="*/ 198 h 765"/>
                  <a:gd name="T40" fmla="*/ 312 w 567"/>
                  <a:gd name="T41" fmla="*/ 170 h 765"/>
                  <a:gd name="T42" fmla="*/ 369 w 567"/>
                  <a:gd name="T43" fmla="*/ 226 h 765"/>
                  <a:gd name="T44" fmla="*/ 482 w 567"/>
                  <a:gd name="T45" fmla="*/ 255 h 765"/>
                  <a:gd name="T46" fmla="*/ 482 w 567"/>
                  <a:gd name="T47" fmla="*/ 312 h 765"/>
                  <a:gd name="T48" fmla="*/ 539 w 567"/>
                  <a:gd name="T49" fmla="*/ 283 h 765"/>
                  <a:gd name="T50" fmla="*/ 567 w 567"/>
                  <a:gd name="T51" fmla="*/ 340 h 765"/>
                  <a:gd name="T52" fmla="*/ 510 w 567"/>
                  <a:gd name="T53" fmla="*/ 368 h 765"/>
                  <a:gd name="T54" fmla="*/ 454 w 567"/>
                  <a:gd name="T55" fmla="*/ 368 h 765"/>
                  <a:gd name="T56" fmla="*/ 397 w 567"/>
                  <a:gd name="T57" fmla="*/ 425 h 765"/>
                  <a:gd name="T58" fmla="*/ 284 w 567"/>
                  <a:gd name="T59" fmla="*/ 510 h 765"/>
                  <a:gd name="T60" fmla="*/ 255 w 567"/>
                  <a:gd name="T61" fmla="*/ 510 h 765"/>
                  <a:gd name="T62" fmla="*/ 227 w 567"/>
                  <a:gd name="T63" fmla="*/ 538 h 765"/>
                  <a:gd name="T64" fmla="*/ 255 w 567"/>
                  <a:gd name="T65" fmla="*/ 623 h 765"/>
                  <a:gd name="T66" fmla="*/ 255 w 567"/>
                  <a:gd name="T67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765">
                    <a:moveTo>
                      <a:pt x="255" y="680"/>
                    </a:moveTo>
                    <a:lnTo>
                      <a:pt x="227" y="737"/>
                    </a:lnTo>
                    <a:lnTo>
                      <a:pt x="142" y="765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28" y="368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227" y="170"/>
                    </a:lnTo>
                    <a:lnTo>
                      <a:pt x="284" y="198"/>
                    </a:lnTo>
                    <a:lnTo>
                      <a:pt x="312" y="170"/>
                    </a:lnTo>
                    <a:lnTo>
                      <a:pt x="369" y="226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539" y="283"/>
                    </a:lnTo>
                    <a:lnTo>
                      <a:pt x="567" y="340"/>
                    </a:lnTo>
                    <a:lnTo>
                      <a:pt x="510" y="368"/>
                    </a:lnTo>
                    <a:lnTo>
                      <a:pt x="454" y="368"/>
                    </a:lnTo>
                    <a:lnTo>
                      <a:pt x="397" y="425"/>
                    </a:lnTo>
                    <a:lnTo>
                      <a:pt x="284" y="510"/>
                    </a:lnTo>
                    <a:lnTo>
                      <a:pt x="255" y="510"/>
                    </a:lnTo>
                    <a:lnTo>
                      <a:pt x="227" y="538"/>
                    </a:lnTo>
                    <a:lnTo>
                      <a:pt x="255" y="623"/>
                    </a:lnTo>
                    <a:lnTo>
                      <a:pt x="255" y="68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3295" y="2372"/>
                <a:ext cx="794" cy="765"/>
              </a:xfrm>
              <a:custGeom>
                <a:avLst/>
                <a:gdLst>
                  <a:gd name="T0" fmla="*/ 397 w 794"/>
                  <a:gd name="T1" fmla="*/ 510 h 765"/>
                  <a:gd name="T2" fmla="*/ 368 w 794"/>
                  <a:gd name="T3" fmla="*/ 567 h 765"/>
                  <a:gd name="T4" fmla="*/ 368 w 794"/>
                  <a:gd name="T5" fmla="*/ 624 h 765"/>
                  <a:gd name="T6" fmla="*/ 312 w 794"/>
                  <a:gd name="T7" fmla="*/ 595 h 765"/>
                  <a:gd name="T8" fmla="*/ 283 w 794"/>
                  <a:gd name="T9" fmla="*/ 652 h 765"/>
                  <a:gd name="T10" fmla="*/ 255 w 794"/>
                  <a:gd name="T11" fmla="*/ 652 h 765"/>
                  <a:gd name="T12" fmla="*/ 227 w 794"/>
                  <a:gd name="T13" fmla="*/ 709 h 765"/>
                  <a:gd name="T14" fmla="*/ 170 w 794"/>
                  <a:gd name="T15" fmla="*/ 709 h 765"/>
                  <a:gd name="T16" fmla="*/ 142 w 794"/>
                  <a:gd name="T17" fmla="*/ 765 h 765"/>
                  <a:gd name="T18" fmla="*/ 113 w 794"/>
                  <a:gd name="T19" fmla="*/ 737 h 765"/>
                  <a:gd name="T20" fmla="*/ 28 w 794"/>
                  <a:gd name="T21" fmla="*/ 737 h 765"/>
                  <a:gd name="T22" fmla="*/ 28 w 794"/>
                  <a:gd name="T23" fmla="*/ 680 h 765"/>
                  <a:gd name="T24" fmla="*/ 0 w 794"/>
                  <a:gd name="T25" fmla="*/ 595 h 765"/>
                  <a:gd name="T26" fmla="*/ 28 w 794"/>
                  <a:gd name="T27" fmla="*/ 567 h 765"/>
                  <a:gd name="T28" fmla="*/ 57 w 794"/>
                  <a:gd name="T29" fmla="*/ 567 h 765"/>
                  <a:gd name="T30" fmla="*/ 170 w 794"/>
                  <a:gd name="T31" fmla="*/ 482 h 765"/>
                  <a:gd name="T32" fmla="*/ 227 w 794"/>
                  <a:gd name="T33" fmla="*/ 425 h 765"/>
                  <a:gd name="T34" fmla="*/ 283 w 794"/>
                  <a:gd name="T35" fmla="*/ 425 h 765"/>
                  <a:gd name="T36" fmla="*/ 340 w 794"/>
                  <a:gd name="T37" fmla="*/ 397 h 765"/>
                  <a:gd name="T38" fmla="*/ 312 w 794"/>
                  <a:gd name="T39" fmla="*/ 340 h 765"/>
                  <a:gd name="T40" fmla="*/ 255 w 794"/>
                  <a:gd name="T41" fmla="*/ 369 h 765"/>
                  <a:gd name="T42" fmla="*/ 255 w 794"/>
                  <a:gd name="T43" fmla="*/ 312 h 765"/>
                  <a:gd name="T44" fmla="*/ 142 w 794"/>
                  <a:gd name="T45" fmla="*/ 283 h 765"/>
                  <a:gd name="T46" fmla="*/ 85 w 794"/>
                  <a:gd name="T47" fmla="*/ 227 h 765"/>
                  <a:gd name="T48" fmla="*/ 85 w 794"/>
                  <a:gd name="T49" fmla="*/ 198 h 765"/>
                  <a:gd name="T50" fmla="*/ 142 w 794"/>
                  <a:gd name="T51" fmla="*/ 198 h 765"/>
                  <a:gd name="T52" fmla="*/ 113 w 794"/>
                  <a:gd name="T53" fmla="*/ 170 h 765"/>
                  <a:gd name="T54" fmla="*/ 142 w 794"/>
                  <a:gd name="T55" fmla="*/ 142 h 765"/>
                  <a:gd name="T56" fmla="*/ 142 w 794"/>
                  <a:gd name="T57" fmla="*/ 85 h 765"/>
                  <a:gd name="T58" fmla="*/ 198 w 794"/>
                  <a:gd name="T59" fmla="*/ 113 h 765"/>
                  <a:gd name="T60" fmla="*/ 198 w 794"/>
                  <a:gd name="T61" fmla="*/ 85 h 765"/>
                  <a:gd name="T62" fmla="*/ 227 w 794"/>
                  <a:gd name="T63" fmla="*/ 85 h 765"/>
                  <a:gd name="T64" fmla="*/ 255 w 794"/>
                  <a:gd name="T65" fmla="*/ 113 h 765"/>
                  <a:gd name="T66" fmla="*/ 255 w 794"/>
                  <a:gd name="T67" fmla="*/ 85 h 765"/>
                  <a:gd name="T68" fmla="*/ 368 w 794"/>
                  <a:gd name="T69" fmla="*/ 113 h 765"/>
                  <a:gd name="T70" fmla="*/ 368 w 794"/>
                  <a:gd name="T71" fmla="*/ 142 h 765"/>
                  <a:gd name="T72" fmla="*/ 425 w 794"/>
                  <a:gd name="T73" fmla="*/ 142 h 765"/>
                  <a:gd name="T74" fmla="*/ 482 w 794"/>
                  <a:gd name="T75" fmla="*/ 57 h 765"/>
                  <a:gd name="T76" fmla="*/ 539 w 794"/>
                  <a:gd name="T77" fmla="*/ 0 h 765"/>
                  <a:gd name="T78" fmla="*/ 595 w 794"/>
                  <a:gd name="T79" fmla="*/ 57 h 765"/>
                  <a:gd name="T80" fmla="*/ 680 w 794"/>
                  <a:gd name="T81" fmla="*/ 57 h 765"/>
                  <a:gd name="T82" fmla="*/ 652 w 794"/>
                  <a:gd name="T83" fmla="*/ 0 h 765"/>
                  <a:gd name="T84" fmla="*/ 709 w 794"/>
                  <a:gd name="T85" fmla="*/ 0 h 765"/>
                  <a:gd name="T86" fmla="*/ 737 w 794"/>
                  <a:gd name="T87" fmla="*/ 57 h 765"/>
                  <a:gd name="T88" fmla="*/ 709 w 794"/>
                  <a:gd name="T89" fmla="*/ 85 h 765"/>
                  <a:gd name="T90" fmla="*/ 680 w 794"/>
                  <a:gd name="T91" fmla="*/ 85 h 765"/>
                  <a:gd name="T92" fmla="*/ 680 w 794"/>
                  <a:gd name="T93" fmla="*/ 170 h 765"/>
                  <a:gd name="T94" fmla="*/ 794 w 794"/>
                  <a:gd name="T95" fmla="*/ 312 h 765"/>
                  <a:gd name="T96" fmla="*/ 709 w 794"/>
                  <a:gd name="T97" fmla="*/ 340 h 765"/>
                  <a:gd name="T98" fmla="*/ 709 w 794"/>
                  <a:gd name="T99" fmla="*/ 397 h 765"/>
                  <a:gd name="T100" fmla="*/ 737 w 794"/>
                  <a:gd name="T101" fmla="*/ 425 h 765"/>
                  <a:gd name="T102" fmla="*/ 709 w 794"/>
                  <a:gd name="T103" fmla="*/ 454 h 765"/>
                  <a:gd name="T104" fmla="*/ 680 w 794"/>
                  <a:gd name="T105" fmla="*/ 482 h 765"/>
                  <a:gd name="T106" fmla="*/ 680 w 794"/>
                  <a:gd name="T107" fmla="*/ 539 h 765"/>
                  <a:gd name="T108" fmla="*/ 624 w 794"/>
                  <a:gd name="T109" fmla="*/ 567 h 765"/>
                  <a:gd name="T110" fmla="*/ 539 w 794"/>
                  <a:gd name="T111" fmla="*/ 567 h 765"/>
                  <a:gd name="T112" fmla="*/ 397 w 794"/>
                  <a:gd name="T113" fmla="*/ 51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765">
                    <a:moveTo>
                      <a:pt x="397" y="510"/>
                    </a:moveTo>
                    <a:lnTo>
                      <a:pt x="368" y="567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283" y="652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142" y="765"/>
                    </a:lnTo>
                    <a:lnTo>
                      <a:pt x="113" y="737"/>
                    </a:lnTo>
                    <a:lnTo>
                      <a:pt x="28" y="737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67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12" y="340"/>
                    </a:lnTo>
                    <a:lnTo>
                      <a:pt x="255" y="369"/>
                    </a:lnTo>
                    <a:lnTo>
                      <a:pt x="255" y="312"/>
                    </a:lnTo>
                    <a:lnTo>
                      <a:pt x="142" y="283"/>
                    </a:lnTo>
                    <a:lnTo>
                      <a:pt x="85" y="227"/>
                    </a:lnTo>
                    <a:lnTo>
                      <a:pt x="85" y="198"/>
                    </a:lnTo>
                    <a:lnTo>
                      <a:pt x="142" y="198"/>
                    </a:lnTo>
                    <a:lnTo>
                      <a:pt x="113" y="170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68" y="113"/>
                    </a:lnTo>
                    <a:lnTo>
                      <a:pt x="368" y="142"/>
                    </a:lnTo>
                    <a:lnTo>
                      <a:pt x="425" y="142"/>
                    </a:lnTo>
                    <a:lnTo>
                      <a:pt x="482" y="57"/>
                    </a:lnTo>
                    <a:lnTo>
                      <a:pt x="539" y="0"/>
                    </a:lnTo>
                    <a:lnTo>
                      <a:pt x="595" y="57"/>
                    </a:lnTo>
                    <a:lnTo>
                      <a:pt x="680" y="57"/>
                    </a:lnTo>
                    <a:lnTo>
                      <a:pt x="652" y="0"/>
                    </a:lnTo>
                    <a:lnTo>
                      <a:pt x="709" y="0"/>
                    </a:lnTo>
                    <a:lnTo>
                      <a:pt x="737" y="57"/>
                    </a:lnTo>
                    <a:lnTo>
                      <a:pt x="709" y="85"/>
                    </a:lnTo>
                    <a:lnTo>
                      <a:pt x="680" y="85"/>
                    </a:lnTo>
                    <a:lnTo>
                      <a:pt x="680" y="170"/>
                    </a:lnTo>
                    <a:lnTo>
                      <a:pt x="794" y="312"/>
                    </a:lnTo>
                    <a:lnTo>
                      <a:pt x="709" y="340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09" y="454"/>
                    </a:lnTo>
                    <a:lnTo>
                      <a:pt x="680" y="482"/>
                    </a:lnTo>
                    <a:lnTo>
                      <a:pt x="680" y="539"/>
                    </a:lnTo>
                    <a:lnTo>
                      <a:pt x="624" y="567"/>
                    </a:lnTo>
                    <a:lnTo>
                      <a:pt x="539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194" y="4016"/>
                <a:ext cx="426" cy="425"/>
              </a:xfrm>
              <a:custGeom>
                <a:avLst/>
                <a:gdLst>
                  <a:gd name="T0" fmla="*/ 29 w 426"/>
                  <a:gd name="T1" fmla="*/ 425 h 425"/>
                  <a:gd name="T2" fmla="*/ 0 w 426"/>
                  <a:gd name="T3" fmla="*/ 369 h 425"/>
                  <a:gd name="T4" fmla="*/ 0 w 426"/>
                  <a:gd name="T5" fmla="*/ 340 h 425"/>
                  <a:gd name="T6" fmla="*/ 57 w 426"/>
                  <a:gd name="T7" fmla="*/ 312 h 425"/>
                  <a:gd name="T8" fmla="*/ 29 w 426"/>
                  <a:gd name="T9" fmla="*/ 284 h 425"/>
                  <a:gd name="T10" fmla="*/ 0 w 426"/>
                  <a:gd name="T11" fmla="*/ 312 h 425"/>
                  <a:gd name="T12" fmla="*/ 0 w 426"/>
                  <a:gd name="T13" fmla="*/ 284 h 425"/>
                  <a:gd name="T14" fmla="*/ 85 w 426"/>
                  <a:gd name="T15" fmla="*/ 199 h 425"/>
                  <a:gd name="T16" fmla="*/ 114 w 426"/>
                  <a:gd name="T17" fmla="*/ 199 h 425"/>
                  <a:gd name="T18" fmla="*/ 199 w 426"/>
                  <a:gd name="T19" fmla="*/ 85 h 425"/>
                  <a:gd name="T20" fmla="*/ 199 w 426"/>
                  <a:gd name="T21" fmla="*/ 29 h 425"/>
                  <a:gd name="T22" fmla="*/ 255 w 426"/>
                  <a:gd name="T23" fmla="*/ 0 h 425"/>
                  <a:gd name="T24" fmla="*/ 284 w 426"/>
                  <a:gd name="T25" fmla="*/ 29 h 425"/>
                  <a:gd name="T26" fmla="*/ 255 w 426"/>
                  <a:gd name="T27" fmla="*/ 57 h 425"/>
                  <a:gd name="T28" fmla="*/ 284 w 426"/>
                  <a:gd name="T29" fmla="*/ 85 h 425"/>
                  <a:gd name="T30" fmla="*/ 369 w 426"/>
                  <a:gd name="T31" fmla="*/ 114 h 425"/>
                  <a:gd name="T32" fmla="*/ 397 w 426"/>
                  <a:gd name="T33" fmla="*/ 85 h 425"/>
                  <a:gd name="T34" fmla="*/ 426 w 426"/>
                  <a:gd name="T35" fmla="*/ 142 h 425"/>
                  <a:gd name="T36" fmla="*/ 426 w 426"/>
                  <a:gd name="T37" fmla="*/ 199 h 425"/>
                  <a:gd name="T38" fmla="*/ 312 w 426"/>
                  <a:gd name="T39" fmla="*/ 199 h 425"/>
                  <a:gd name="T40" fmla="*/ 227 w 426"/>
                  <a:gd name="T41" fmla="*/ 227 h 425"/>
                  <a:gd name="T42" fmla="*/ 227 w 426"/>
                  <a:gd name="T43" fmla="*/ 284 h 425"/>
                  <a:gd name="T44" fmla="*/ 341 w 426"/>
                  <a:gd name="T45" fmla="*/ 227 h 425"/>
                  <a:gd name="T46" fmla="*/ 284 w 426"/>
                  <a:gd name="T47" fmla="*/ 312 h 425"/>
                  <a:gd name="T48" fmla="*/ 312 w 426"/>
                  <a:gd name="T49" fmla="*/ 340 h 425"/>
                  <a:gd name="T50" fmla="*/ 255 w 426"/>
                  <a:gd name="T51" fmla="*/ 340 h 425"/>
                  <a:gd name="T52" fmla="*/ 255 w 426"/>
                  <a:gd name="T53" fmla="*/ 397 h 425"/>
                  <a:gd name="T54" fmla="*/ 199 w 426"/>
                  <a:gd name="T55" fmla="*/ 369 h 425"/>
                  <a:gd name="T56" fmla="*/ 170 w 426"/>
                  <a:gd name="T57" fmla="*/ 369 h 425"/>
                  <a:gd name="T58" fmla="*/ 170 w 426"/>
                  <a:gd name="T59" fmla="*/ 340 h 425"/>
                  <a:gd name="T60" fmla="*/ 114 w 426"/>
                  <a:gd name="T61" fmla="*/ 369 h 425"/>
                  <a:gd name="T62" fmla="*/ 57 w 426"/>
                  <a:gd name="T63" fmla="*/ 340 h 425"/>
                  <a:gd name="T64" fmla="*/ 29 w 426"/>
                  <a:gd name="T6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6" h="425">
                    <a:moveTo>
                      <a:pt x="29" y="425"/>
                    </a:moveTo>
                    <a:lnTo>
                      <a:pt x="0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0" y="312"/>
                    </a:lnTo>
                    <a:lnTo>
                      <a:pt x="0" y="284"/>
                    </a:lnTo>
                    <a:lnTo>
                      <a:pt x="85" y="199"/>
                    </a:lnTo>
                    <a:lnTo>
                      <a:pt x="114" y="199"/>
                    </a:lnTo>
                    <a:lnTo>
                      <a:pt x="199" y="85"/>
                    </a:lnTo>
                    <a:lnTo>
                      <a:pt x="199" y="29"/>
                    </a:lnTo>
                    <a:lnTo>
                      <a:pt x="255" y="0"/>
                    </a:lnTo>
                    <a:lnTo>
                      <a:pt x="284" y="29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69" y="114"/>
                    </a:lnTo>
                    <a:lnTo>
                      <a:pt x="397" y="85"/>
                    </a:lnTo>
                    <a:lnTo>
                      <a:pt x="426" y="142"/>
                    </a:lnTo>
                    <a:lnTo>
                      <a:pt x="426" y="199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1" y="227"/>
                    </a:lnTo>
                    <a:lnTo>
                      <a:pt x="284" y="312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170" y="340"/>
                    </a:lnTo>
                    <a:lnTo>
                      <a:pt x="114" y="369"/>
                    </a:lnTo>
                    <a:lnTo>
                      <a:pt x="57" y="340"/>
                    </a:lnTo>
                    <a:lnTo>
                      <a:pt x="29" y="4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676" y="4328"/>
                <a:ext cx="340" cy="255"/>
              </a:xfrm>
              <a:custGeom>
                <a:avLst/>
                <a:gdLst>
                  <a:gd name="T0" fmla="*/ 0 w 340"/>
                  <a:gd name="T1" fmla="*/ 227 h 255"/>
                  <a:gd name="T2" fmla="*/ 0 w 340"/>
                  <a:gd name="T3" fmla="*/ 170 h 255"/>
                  <a:gd name="T4" fmla="*/ 142 w 340"/>
                  <a:gd name="T5" fmla="*/ 113 h 255"/>
                  <a:gd name="T6" fmla="*/ 85 w 340"/>
                  <a:gd name="T7" fmla="*/ 85 h 255"/>
                  <a:gd name="T8" fmla="*/ 114 w 340"/>
                  <a:gd name="T9" fmla="*/ 85 h 255"/>
                  <a:gd name="T10" fmla="*/ 142 w 340"/>
                  <a:gd name="T11" fmla="*/ 28 h 255"/>
                  <a:gd name="T12" fmla="*/ 170 w 340"/>
                  <a:gd name="T13" fmla="*/ 28 h 255"/>
                  <a:gd name="T14" fmla="*/ 199 w 340"/>
                  <a:gd name="T15" fmla="*/ 0 h 255"/>
                  <a:gd name="T16" fmla="*/ 284 w 340"/>
                  <a:gd name="T17" fmla="*/ 57 h 255"/>
                  <a:gd name="T18" fmla="*/ 284 w 340"/>
                  <a:gd name="T19" fmla="*/ 85 h 255"/>
                  <a:gd name="T20" fmla="*/ 312 w 340"/>
                  <a:gd name="T21" fmla="*/ 85 h 255"/>
                  <a:gd name="T22" fmla="*/ 340 w 340"/>
                  <a:gd name="T23" fmla="*/ 113 h 255"/>
                  <a:gd name="T24" fmla="*/ 312 w 340"/>
                  <a:gd name="T25" fmla="*/ 142 h 255"/>
                  <a:gd name="T26" fmla="*/ 284 w 340"/>
                  <a:gd name="T27" fmla="*/ 199 h 255"/>
                  <a:gd name="T28" fmla="*/ 255 w 340"/>
                  <a:gd name="T29" fmla="*/ 170 h 255"/>
                  <a:gd name="T30" fmla="*/ 227 w 340"/>
                  <a:gd name="T31" fmla="*/ 199 h 255"/>
                  <a:gd name="T32" fmla="*/ 199 w 340"/>
                  <a:gd name="T33" fmla="*/ 170 h 255"/>
                  <a:gd name="T34" fmla="*/ 142 w 340"/>
                  <a:gd name="T35" fmla="*/ 199 h 255"/>
                  <a:gd name="T36" fmla="*/ 170 w 340"/>
                  <a:gd name="T37" fmla="*/ 227 h 255"/>
                  <a:gd name="T38" fmla="*/ 142 w 340"/>
                  <a:gd name="T39" fmla="*/ 255 h 255"/>
                  <a:gd name="T40" fmla="*/ 114 w 340"/>
                  <a:gd name="T41" fmla="*/ 255 h 255"/>
                  <a:gd name="T42" fmla="*/ 114 w 340"/>
                  <a:gd name="T43" fmla="*/ 227 h 255"/>
                  <a:gd name="T44" fmla="*/ 57 w 340"/>
                  <a:gd name="T45" fmla="*/ 255 h 255"/>
                  <a:gd name="T46" fmla="*/ 29 w 340"/>
                  <a:gd name="T47" fmla="*/ 255 h 255"/>
                  <a:gd name="T48" fmla="*/ 0 w 340"/>
                  <a:gd name="T4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255">
                    <a:moveTo>
                      <a:pt x="0" y="227"/>
                    </a:moveTo>
                    <a:lnTo>
                      <a:pt x="0" y="170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12" y="142"/>
                    </a:lnTo>
                    <a:lnTo>
                      <a:pt x="284" y="199"/>
                    </a:lnTo>
                    <a:lnTo>
                      <a:pt x="255" y="170"/>
                    </a:lnTo>
                    <a:lnTo>
                      <a:pt x="227" y="199"/>
                    </a:lnTo>
                    <a:lnTo>
                      <a:pt x="199" y="170"/>
                    </a:lnTo>
                    <a:lnTo>
                      <a:pt x="142" y="199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5421" y="4045"/>
                <a:ext cx="454" cy="510"/>
              </a:xfrm>
              <a:custGeom>
                <a:avLst/>
                <a:gdLst>
                  <a:gd name="T0" fmla="*/ 397 w 454"/>
                  <a:gd name="T1" fmla="*/ 311 h 510"/>
                  <a:gd name="T2" fmla="*/ 369 w 454"/>
                  <a:gd name="T3" fmla="*/ 368 h 510"/>
                  <a:gd name="T4" fmla="*/ 340 w 454"/>
                  <a:gd name="T5" fmla="*/ 368 h 510"/>
                  <a:gd name="T6" fmla="*/ 397 w 454"/>
                  <a:gd name="T7" fmla="*/ 396 h 510"/>
                  <a:gd name="T8" fmla="*/ 255 w 454"/>
                  <a:gd name="T9" fmla="*/ 453 h 510"/>
                  <a:gd name="T10" fmla="*/ 255 w 454"/>
                  <a:gd name="T11" fmla="*/ 510 h 510"/>
                  <a:gd name="T12" fmla="*/ 142 w 454"/>
                  <a:gd name="T13" fmla="*/ 425 h 510"/>
                  <a:gd name="T14" fmla="*/ 142 w 454"/>
                  <a:gd name="T15" fmla="*/ 396 h 510"/>
                  <a:gd name="T16" fmla="*/ 57 w 454"/>
                  <a:gd name="T17" fmla="*/ 340 h 510"/>
                  <a:gd name="T18" fmla="*/ 85 w 454"/>
                  <a:gd name="T19" fmla="*/ 311 h 510"/>
                  <a:gd name="T20" fmla="*/ 57 w 454"/>
                  <a:gd name="T21" fmla="*/ 283 h 510"/>
                  <a:gd name="T22" fmla="*/ 114 w 454"/>
                  <a:gd name="T23" fmla="*/ 198 h 510"/>
                  <a:gd name="T24" fmla="*/ 0 w 454"/>
                  <a:gd name="T25" fmla="*/ 255 h 510"/>
                  <a:gd name="T26" fmla="*/ 0 w 454"/>
                  <a:gd name="T27" fmla="*/ 198 h 510"/>
                  <a:gd name="T28" fmla="*/ 85 w 454"/>
                  <a:gd name="T29" fmla="*/ 170 h 510"/>
                  <a:gd name="T30" fmla="*/ 199 w 454"/>
                  <a:gd name="T31" fmla="*/ 170 h 510"/>
                  <a:gd name="T32" fmla="*/ 199 w 454"/>
                  <a:gd name="T33" fmla="*/ 113 h 510"/>
                  <a:gd name="T34" fmla="*/ 170 w 454"/>
                  <a:gd name="T35" fmla="*/ 56 h 510"/>
                  <a:gd name="T36" fmla="*/ 199 w 454"/>
                  <a:gd name="T37" fmla="*/ 0 h 510"/>
                  <a:gd name="T38" fmla="*/ 284 w 454"/>
                  <a:gd name="T39" fmla="*/ 85 h 510"/>
                  <a:gd name="T40" fmla="*/ 255 w 454"/>
                  <a:gd name="T41" fmla="*/ 113 h 510"/>
                  <a:gd name="T42" fmla="*/ 312 w 454"/>
                  <a:gd name="T43" fmla="*/ 141 h 510"/>
                  <a:gd name="T44" fmla="*/ 369 w 454"/>
                  <a:gd name="T45" fmla="*/ 141 h 510"/>
                  <a:gd name="T46" fmla="*/ 397 w 454"/>
                  <a:gd name="T47" fmla="*/ 198 h 510"/>
                  <a:gd name="T48" fmla="*/ 454 w 454"/>
                  <a:gd name="T49" fmla="*/ 226 h 510"/>
                  <a:gd name="T50" fmla="*/ 397 w 454"/>
                  <a:gd name="T51" fmla="*/ 255 h 510"/>
                  <a:gd name="T52" fmla="*/ 397 w 454"/>
                  <a:gd name="T53" fmla="*/ 311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10">
                    <a:moveTo>
                      <a:pt x="397" y="311"/>
                    </a:moveTo>
                    <a:lnTo>
                      <a:pt x="369" y="368"/>
                    </a:lnTo>
                    <a:lnTo>
                      <a:pt x="340" y="368"/>
                    </a:lnTo>
                    <a:lnTo>
                      <a:pt x="397" y="396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142" y="425"/>
                    </a:lnTo>
                    <a:lnTo>
                      <a:pt x="142" y="396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199" y="170"/>
                    </a:lnTo>
                    <a:lnTo>
                      <a:pt x="199" y="113"/>
                    </a:lnTo>
                    <a:lnTo>
                      <a:pt x="170" y="56"/>
                    </a:lnTo>
                    <a:lnTo>
                      <a:pt x="199" y="0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312" y="141"/>
                    </a:lnTo>
                    <a:lnTo>
                      <a:pt x="369" y="141"/>
                    </a:lnTo>
                    <a:lnTo>
                      <a:pt x="397" y="198"/>
                    </a:lnTo>
                    <a:lnTo>
                      <a:pt x="454" y="226"/>
                    </a:lnTo>
                    <a:lnTo>
                      <a:pt x="397" y="255"/>
                    </a:lnTo>
                    <a:lnTo>
                      <a:pt x="397" y="31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6498" y="2712"/>
                <a:ext cx="426" cy="482"/>
              </a:xfrm>
              <a:custGeom>
                <a:avLst/>
                <a:gdLst>
                  <a:gd name="T0" fmla="*/ 171 w 426"/>
                  <a:gd name="T1" fmla="*/ 397 h 482"/>
                  <a:gd name="T2" fmla="*/ 256 w 426"/>
                  <a:gd name="T3" fmla="*/ 482 h 482"/>
                  <a:gd name="T4" fmla="*/ 397 w 426"/>
                  <a:gd name="T5" fmla="*/ 482 h 482"/>
                  <a:gd name="T6" fmla="*/ 369 w 426"/>
                  <a:gd name="T7" fmla="*/ 454 h 482"/>
                  <a:gd name="T8" fmla="*/ 369 w 426"/>
                  <a:gd name="T9" fmla="*/ 425 h 482"/>
                  <a:gd name="T10" fmla="*/ 426 w 426"/>
                  <a:gd name="T11" fmla="*/ 369 h 482"/>
                  <a:gd name="T12" fmla="*/ 426 w 426"/>
                  <a:gd name="T13" fmla="*/ 340 h 482"/>
                  <a:gd name="T14" fmla="*/ 341 w 426"/>
                  <a:gd name="T15" fmla="*/ 312 h 482"/>
                  <a:gd name="T16" fmla="*/ 256 w 426"/>
                  <a:gd name="T17" fmla="*/ 227 h 482"/>
                  <a:gd name="T18" fmla="*/ 171 w 426"/>
                  <a:gd name="T19" fmla="*/ 199 h 482"/>
                  <a:gd name="T20" fmla="*/ 142 w 426"/>
                  <a:gd name="T21" fmla="*/ 142 h 482"/>
                  <a:gd name="T22" fmla="*/ 57 w 426"/>
                  <a:gd name="T23" fmla="*/ 85 h 482"/>
                  <a:gd name="T24" fmla="*/ 85 w 426"/>
                  <a:gd name="T25" fmla="*/ 29 h 482"/>
                  <a:gd name="T26" fmla="*/ 85 w 426"/>
                  <a:gd name="T27" fmla="*/ 0 h 482"/>
                  <a:gd name="T28" fmla="*/ 0 w 426"/>
                  <a:gd name="T29" fmla="*/ 0 h 482"/>
                  <a:gd name="T30" fmla="*/ 29 w 426"/>
                  <a:gd name="T31" fmla="*/ 85 h 482"/>
                  <a:gd name="T32" fmla="*/ 0 w 426"/>
                  <a:gd name="T33" fmla="*/ 114 h 482"/>
                  <a:gd name="T34" fmla="*/ 0 w 426"/>
                  <a:gd name="T35" fmla="*/ 199 h 482"/>
                  <a:gd name="T36" fmla="*/ 57 w 426"/>
                  <a:gd name="T37" fmla="*/ 255 h 482"/>
                  <a:gd name="T38" fmla="*/ 114 w 426"/>
                  <a:gd name="T39" fmla="*/ 255 h 482"/>
                  <a:gd name="T40" fmla="*/ 171 w 426"/>
                  <a:gd name="T41" fmla="*/ 284 h 482"/>
                  <a:gd name="T42" fmla="*/ 171 w 426"/>
                  <a:gd name="T43" fmla="*/ 312 h 482"/>
                  <a:gd name="T44" fmla="*/ 114 w 426"/>
                  <a:gd name="T45" fmla="*/ 340 h 482"/>
                  <a:gd name="T46" fmla="*/ 171 w 426"/>
                  <a:gd name="T4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6" h="482">
                    <a:moveTo>
                      <a:pt x="171" y="397"/>
                    </a:moveTo>
                    <a:lnTo>
                      <a:pt x="256" y="482"/>
                    </a:lnTo>
                    <a:lnTo>
                      <a:pt x="397" y="482"/>
                    </a:lnTo>
                    <a:lnTo>
                      <a:pt x="369" y="454"/>
                    </a:lnTo>
                    <a:lnTo>
                      <a:pt x="369" y="425"/>
                    </a:lnTo>
                    <a:lnTo>
                      <a:pt x="426" y="369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256" y="227"/>
                    </a:lnTo>
                    <a:lnTo>
                      <a:pt x="171" y="199"/>
                    </a:lnTo>
                    <a:lnTo>
                      <a:pt x="142" y="142"/>
                    </a:lnTo>
                    <a:lnTo>
                      <a:pt x="57" y="85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71" y="284"/>
                    </a:lnTo>
                    <a:lnTo>
                      <a:pt x="171" y="312"/>
                    </a:lnTo>
                    <a:lnTo>
                      <a:pt x="114" y="340"/>
                    </a:lnTo>
                    <a:lnTo>
                      <a:pt x="171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542" y="3478"/>
                <a:ext cx="1134" cy="992"/>
              </a:xfrm>
              <a:custGeom>
                <a:avLst/>
                <a:gdLst>
                  <a:gd name="T0" fmla="*/ 1106 w 1134"/>
                  <a:gd name="T1" fmla="*/ 255 h 992"/>
                  <a:gd name="T2" fmla="*/ 1049 w 1134"/>
                  <a:gd name="T3" fmla="*/ 283 h 992"/>
                  <a:gd name="T4" fmla="*/ 1078 w 1134"/>
                  <a:gd name="T5" fmla="*/ 396 h 992"/>
                  <a:gd name="T6" fmla="*/ 1106 w 1134"/>
                  <a:gd name="T7" fmla="*/ 453 h 992"/>
                  <a:gd name="T8" fmla="*/ 1134 w 1134"/>
                  <a:gd name="T9" fmla="*/ 567 h 992"/>
                  <a:gd name="T10" fmla="*/ 1078 w 1134"/>
                  <a:gd name="T11" fmla="*/ 567 h 992"/>
                  <a:gd name="T12" fmla="*/ 1021 w 1134"/>
                  <a:gd name="T13" fmla="*/ 652 h 992"/>
                  <a:gd name="T14" fmla="*/ 907 w 1134"/>
                  <a:gd name="T15" fmla="*/ 595 h 992"/>
                  <a:gd name="T16" fmla="*/ 907 w 1134"/>
                  <a:gd name="T17" fmla="*/ 538 h 992"/>
                  <a:gd name="T18" fmla="*/ 851 w 1134"/>
                  <a:gd name="T19" fmla="*/ 623 h 992"/>
                  <a:gd name="T20" fmla="*/ 737 w 1134"/>
                  <a:gd name="T21" fmla="*/ 737 h 992"/>
                  <a:gd name="T22" fmla="*/ 652 w 1134"/>
                  <a:gd name="T23" fmla="*/ 850 h 992"/>
                  <a:gd name="T24" fmla="*/ 709 w 1134"/>
                  <a:gd name="T25" fmla="*/ 850 h 992"/>
                  <a:gd name="T26" fmla="*/ 652 w 1134"/>
                  <a:gd name="T27" fmla="*/ 907 h 992"/>
                  <a:gd name="T28" fmla="*/ 652 w 1134"/>
                  <a:gd name="T29" fmla="*/ 992 h 992"/>
                  <a:gd name="T30" fmla="*/ 539 w 1134"/>
                  <a:gd name="T31" fmla="*/ 737 h 992"/>
                  <a:gd name="T32" fmla="*/ 482 w 1134"/>
                  <a:gd name="T33" fmla="*/ 708 h 992"/>
                  <a:gd name="T34" fmla="*/ 511 w 1134"/>
                  <a:gd name="T35" fmla="*/ 595 h 992"/>
                  <a:gd name="T36" fmla="*/ 426 w 1134"/>
                  <a:gd name="T37" fmla="*/ 652 h 992"/>
                  <a:gd name="T38" fmla="*/ 340 w 1134"/>
                  <a:gd name="T39" fmla="*/ 623 h 992"/>
                  <a:gd name="T40" fmla="*/ 170 w 1134"/>
                  <a:gd name="T41" fmla="*/ 482 h 992"/>
                  <a:gd name="T42" fmla="*/ 142 w 1134"/>
                  <a:gd name="T43" fmla="*/ 538 h 992"/>
                  <a:gd name="T44" fmla="*/ 85 w 1134"/>
                  <a:gd name="T45" fmla="*/ 453 h 992"/>
                  <a:gd name="T46" fmla="*/ 29 w 1134"/>
                  <a:gd name="T47" fmla="*/ 340 h 992"/>
                  <a:gd name="T48" fmla="*/ 142 w 1134"/>
                  <a:gd name="T49" fmla="*/ 311 h 992"/>
                  <a:gd name="T50" fmla="*/ 227 w 1134"/>
                  <a:gd name="T51" fmla="*/ 226 h 992"/>
                  <a:gd name="T52" fmla="*/ 284 w 1134"/>
                  <a:gd name="T53" fmla="*/ 56 h 992"/>
                  <a:gd name="T54" fmla="*/ 340 w 1134"/>
                  <a:gd name="T55" fmla="*/ 0 h 992"/>
                  <a:gd name="T56" fmla="*/ 369 w 1134"/>
                  <a:gd name="T57" fmla="*/ 56 h 992"/>
                  <a:gd name="T58" fmla="*/ 340 w 1134"/>
                  <a:gd name="T59" fmla="*/ 113 h 992"/>
                  <a:gd name="T60" fmla="*/ 539 w 1134"/>
                  <a:gd name="T61" fmla="*/ 0 h 992"/>
                  <a:gd name="T62" fmla="*/ 624 w 1134"/>
                  <a:gd name="T63" fmla="*/ 56 h 992"/>
                  <a:gd name="T64" fmla="*/ 709 w 1134"/>
                  <a:gd name="T65" fmla="*/ 56 h 992"/>
                  <a:gd name="T66" fmla="*/ 794 w 1134"/>
                  <a:gd name="T67" fmla="*/ 56 h 992"/>
                  <a:gd name="T68" fmla="*/ 936 w 1134"/>
                  <a:gd name="T69" fmla="*/ 113 h 992"/>
                  <a:gd name="T70" fmla="*/ 993 w 1134"/>
                  <a:gd name="T71" fmla="*/ 56 h 992"/>
                  <a:gd name="T72" fmla="*/ 1021 w 1134"/>
                  <a:gd name="T73" fmla="*/ 141 h 992"/>
                  <a:gd name="T74" fmla="*/ 1049 w 1134"/>
                  <a:gd name="T75" fmla="*/ 19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992">
                    <a:moveTo>
                      <a:pt x="1078" y="226"/>
                    </a:moveTo>
                    <a:lnTo>
                      <a:pt x="1106" y="255"/>
                    </a:lnTo>
                    <a:lnTo>
                      <a:pt x="1078" y="283"/>
                    </a:lnTo>
                    <a:lnTo>
                      <a:pt x="1049" y="283"/>
                    </a:lnTo>
                    <a:lnTo>
                      <a:pt x="1078" y="340"/>
                    </a:lnTo>
                    <a:lnTo>
                      <a:pt x="1078" y="396"/>
                    </a:lnTo>
                    <a:lnTo>
                      <a:pt x="1106" y="396"/>
                    </a:lnTo>
                    <a:lnTo>
                      <a:pt x="1106" y="453"/>
                    </a:lnTo>
                    <a:lnTo>
                      <a:pt x="1078" y="510"/>
                    </a:lnTo>
                    <a:lnTo>
                      <a:pt x="1134" y="567"/>
                    </a:lnTo>
                    <a:lnTo>
                      <a:pt x="1134" y="595"/>
                    </a:lnTo>
                    <a:lnTo>
                      <a:pt x="1078" y="567"/>
                    </a:lnTo>
                    <a:lnTo>
                      <a:pt x="1049" y="623"/>
                    </a:lnTo>
                    <a:lnTo>
                      <a:pt x="1021" y="652"/>
                    </a:lnTo>
                    <a:lnTo>
                      <a:pt x="936" y="623"/>
                    </a:lnTo>
                    <a:lnTo>
                      <a:pt x="907" y="595"/>
                    </a:lnTo>
                    <a:lnTo>
                      <a:pt x="936" y="567"/>
                    </a:lnTo>
                    <a:lnTo>
                      <a:pt x="907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766" y="737"/>
                    </a:lnTo>
                    <a:lnTo>
                      <a:pt x="737" y="737"/>
                    </a:lnTo>
                    <a:lnTo>
                      <a:pt x="652" y="822"/>
                    </a:lnTo>
                    <a:lnTo>
                      <a:pt x="652" y="850"/>
                    </a:lnTo>
                    <a:lnTo>
                      <a:pt x="681" y="822"/>
                    </a:lnTo>
                    <a:lnTo>
                      <a:pt x="709" y="850"/>
                    </a:lnTo>
                    <a:lnTo>
                      <a:pt x="652" y="878"/>
                    </a:lnTo>
                    <a:lnTo>
                      <a:pt x="652" y="907"/>
                    </a:lnTo>
                    <a:lnTo>
                      <a:pt x="681" y="963"/>
                    </a:lnTo>
                    <a:lnTo>
                      <a:pt x="652" y="992"/>
                    </a:lnTo>
                    <a:lnTo>
                      <a:pt x="482" y="822"/>
                    </a:lnTo>
                    <a:lnTo>
                      <a:pt x="539" y="737"/>
                    </a:lnTo>
                    <a:lnTo>
                      <a:pt x="511" y="652"/>
                    </a:lnTo>
                    <a:lnTo>
                      <a:pt x="482" y="708"/>
                    </a:lnTo>
                    <a:lnTo>
                      <a:pt x="454" y="680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26" y="652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85" y="510"/>
                    </a:lnTo>
                    <a:lnTo>
                      <a:pt x="85" y="453"/>
                    </a:lnTo>
                    <a:lnTo>
                      <a:pt x="0" y="425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142" y="311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312" y="141"/>
                    </a:lnTo>
                    <a:lnTo>
                      <a:pt x="284" y="56"/>
                    </a:lnTo>
                    <a:lnTo>
                      <a:pt x="227" y="28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69" y="56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28"/>
                    </a:lnTo>
                    <a:lnTo>
                      <a:pt x="709" y="56"/>
                    </a:lnTo>
                    <a:lnTo>
                      <a:pt x="766" y="28"/>
                    </a:lnTo>
                    <a:lnTo>
                      <a:pt x="794" y="56"/>
                    </a:lnTo>
                    <a:lnTo>
                      <a:pt x="879" y="56"/>
                    </a:lnTo>
                    <a:lnTo>
                      <a:pt x="936" y="113"/>
                    </a:lnTo>
                    <a:lnTo>
                      <a:pt x="936" y="85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41"/>
                    </a:lnTo>
                    <a:lnTo>
                      <a:pt x="1049" y="141"/>
                    </a:lnTo>
                    <a:lnTo>
                      <a:pt x="1049" y="198"/>
                    </a:lnTo>
                    <a:lnTo>
                      <a:pt x="1078" y="22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2728" y="3421"/>
                <a:ext cx="1786" cy="1191"/>
              </a:xfrm>
              <a:custGeom>
                <a:avLst/>
                <a:gdLst>
                  <a:gd name="T0" fmla="*/ 652 w 1786"/>
                  <a:gd name="T1" fmla="*/ 0 h 1191"/>
                  <a:gd name="T2" fmla="*/ 737 w 1786"/>
                  <a:gd name="T3" fmla="*/ 85 h 1191"/>
                  <a:gd name="T4" fmla="*/ 850 w 1786"/>
                  <a:gd name="T5" fmla="*/ 198 h 1191"/>
                  <a:gd name="T6" fmla="*/ 964 w 1786"/>
                  <a:gd name="T7" fmla="*/ 340 h 1191"/>
                  <a:gd name="T8" fmla="*/ 1049 w 1786"/>
                  <a:gd name="T9" fmla="*/ 340 h 1191"/>
                  <a:gd name="T10" fmla="*/ 1077 w 1786"/>
                  <a:gd name="T11" fmla="*/ 397 h 1191"/>
                  <a:gd name="T12" fmla="*/ 1106 w 1786"/>
                  <a:gd name="T13" fmla="*/ 510 h 1191"/>
                  <a:gd name="T14" fmla="*/ 1162 w 1786"/>
                  <a:gd name="T15" fmla="*/ 624 h 1191"/>
                  <a:gd name="T16" fmla="*/ 1162 w 1786"/>
                  <a:gd name="T17" fmla="*/ 680 h 1191"/>
                  <a:gd name="T18" fmla="*/ 1162 w 1786"/>
                  <a:gd name="T19" fmla="*/ 765 h 1191"/>
                  <a:gd name="T20" fmla="*/ 1247 w 1786"/>
                  <a:gd name="T21" fmla="*/ 794 h 1191"/>
                  <a:gd name="T22" fmla="*/ 1474 w 1786"/>
                  <a:gd name="T23" fmla="*/ 680 h 1191"/>
                  <a:gd name="T24" fmla="*/ 1587 w 1786"/>
                  <a:gd name="T25" fmla="*/ 680 h 1191"/>
                  <a:gd name="T26" fmla="*/ 1701 w 1786"/>
                  <a:gd name="T27" fmla="*/ 652 h 1191"/>
                  <a:gd name="T28" fmla="*/ 1701 w 1786"/>
                  <a:gd name="T29" fmla="*/ 737 h 1191"/>
                  <a:gd name="T30" fmla="*/ 1729 w 1786"/>
                  <a:gd name="T31" fmla="*/ 850 h 1191"/>
                  <a:gd name="T32" fmla="*/ 1673 w 1786"/>
                  <a:gd name="T33" fmla="*/ 907 h 1191"/>
                  <a:gd name="T34" fmla="*/ 1616 w 1786"/>
                  <a:gd name="T35" fmla="*/ 907 h 1191"/>
                  <a:gd name="T36" fmla="*/ 1587 w 1786"/>
                  <a:gd name="T37" fmla="*/ 1106 h 1191"/>
                  <a:gd name="T38" fmla="*/ 1531 w 1786"/>
                  <a:gd name="T39" fmla="*/ 1162 h 1191"/>
                  <a:gd name="T40" fmla="*/ 1389 w 1786"/>
                  <a:gd name="T41" fmla="*/ 1191 h 1191"/>
                  <a:gd name="T42" fmla="*/ 1332 w 1786"/>
                  <a:gd name="T43" fmla="*/ 1134 h 1191"/>
                  <a:gd name="T44" fmla="*/ 1304 w 1786"/>
                  <a:gd name="T45" fmla="*/ 1049 h 1191"/>
                  <a:gd name="T46" fmla="*/ 1247 w 1786"/>
                  <a:gd name="T47" fmla="*/ 1049 h 1191"/>
                  <a:gd name="T48" fmla="*/ 1134 w 1786"/>
                  <a:gd name="T49" fmla="*/ 992 h 1191"/>
                  <a:gd name="T50" fmla="*/ 1021 w 1786"/>
                  <a:gd name="T51" fmla="*/ 1020 h 1191"/>
                  <a:gd name="T52" fmla="*/ 907 w 1786"/>
                  <a:gd name="T53" fmla="*/ 1020 h 1191"/>
                  <a:gd name="T54" fmla="*/ 737 w 1786"/>
                  <a:gd name="T55" fmla="*/ 964 h 1191"/>
                  <a:gd name="T56" fmla="*/ 652 w 1786"/>
                  <a:gd name="T57" fmla="*/ 1020 h 1191"/>
                  <a:gd name="T58" fmla="*/ 454 w 1786"/>
                  <a:gd name="T59" fmla="*/ 935 h 1191"/>
                  <a:gd name="T60" fmla="*/ 397 w 1786"/>
                  <a:gd name="T61" fmla="*/ 879 h 1191"/>
                  <a:gd name="T62" fmla="*/ 113 w 1786"/>
                  <a:gd name="T63" fmla="*/ 822 h 1191"/>
                  <a:gd name="T64" fmla="*/ 85 w 1786"/>
                  <a:gd name="T65" fmla="*/ 709 h 1191"/>
                  <a:gd name="T66" fmla="*/ 113 w 1786"/>
                  <a:gd name="T67" fmla="*/ 652 h 1191"/>
                  <a:gd name="T68" fmla="*/ 142 w 1786"/>
                  <a:gd name="T69" fmla="*/ 567 h 1191"/>
                  <a:gd name="T70" fmla="*/ 85 w 1786"/>
                  <a:gd name="T71" fmla="*/ 482 h 1191"/>
                  <a:gd name="T72" fmla="*/ 0 w 1786"/>
                  <a:gd name="T73" fmla="*/ 312 h 1191"/>
                  <a:gd name="T74" fmla="*/ 198 w 1786"/>
                  <a:gd name="T75" fmla="*/ 227 h 1191"/>
                  <a:gd name="T76" fmla="*/ 312 w 1786"/>
                  <a:gd name="T77" fmla="*/ 170 h 1191"/>
                  <a:gd name="T78" fmla="*/ 454 w 1786"/>
                  <a:gd name="T79" fmla="*/ 142 h 1191"/>
                  <a:gd name="T80" fmla="*/ 510 w 1786"/>
                  <a:gd name="T81" fmla="*/ 5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191">
                    <a:moveTo>
                      <a:pt x="510" y="0"/>
                    </a:moveTo>
                    <a:lnTo>
                      <a:pt x="652" y="0"/>
                    </a:lnTo>
                    <a:lnTo>
                      <a:pt x="652" y="57"/>
                    </a:lnTo>
                    <a:lnTo>
                      <a:pt x="737" y="85"/>
                    </a:lnTo>
                    <a:lnTo>
                      <a:pt x="765" y="142"/>
                    </a:lnTo>
                    <a:lnTo>
                      <a:pt x="850" y="198"/>
                    </a:lnTo>
                    <a:lnTo>
                      <a:pt x="879" y="283"/>
                    </a:lnTo>
                    <a:lnTo>
                      <a:pt x="964" y="340"/>
                    </a:lnTo>
                    <a:lnTo>
                      <a:pt x="935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34" y="425"/>
                    </a:lnTo>
                    <a:lnTo>
                      <a:pt x="1106" y="510"/>
                    </a:lnTo>
                    <a:lnTo>
                      <a:pt x="1162" y="539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134" y="737"/>
                    </a:lnTo>
                    <a:lnTo>
                      <a:pt x="1162" y="765"/>
                    </a:lnTo>
                    <a:lnTo>
                      <a:pt x="1219" y="765"/>
                    </a:lnTo>
                    <a:lnTo>
                      <a:pt x="1247" y="794"/>
                    </a:lnTo>
                    <a:lnTo>
                      <a:pt x="1361" y="765"/>
                    </a:lnTo>
                    <a:lnTo>
                      <a:pt x="1474" y="680"/>
                    </a:lnTo>
                    <a:lnTo>
                      <a:pt x="1502" y="709"/>
                    </a:lnTo>
                    <a:lnTo>
                      <a:pt x="1587" y="680"/>
                    </a:lnTo>
                    <a:lnTo>
                      <a:pt x="1644" y="737"/>
                    </a:lnTo>
                    <a:lnTo>
                      <a:pt x="1701" y="652"/>
                    </a:lnTo>
                    <a:lnTo>
                      <a:pt x="1729" y="709"/>
                    </a:lnTo>
                    <a:lnTo>
                      <a:pt x="1701" y="737"/>
                    </a:lnTo>
                    <a:lnTo>
                      <a:pt x="1786" y="794"/>
                    </a:lnTo>
                    <a:lnTo>
                      <a:pt x="1729" y="850"/>
                    </a:lnTo>
                    <a:lnTo>
                      <a:pt x="1673" y="879"/>
                    </a:lnTo>
                    <a:lnTo>
                      <a:pt x="1673" y="907"/>
                    </a:lnTo>
                    <a:lnTo>
                      <a:pt x="1616" y="850"/>
                    </a:lnTo>
                    <a:lnTo>
                      <a:pt x="1616" y="907"/>
                    </a:lnTo>
                    <a:lnTo>
                      <a:pt x="1559" y="935"/>
                    </a:lnTo>
                    <a:lnTo>
                      <a:pt x="1587" y="1106"/>
                    </a:lnTo>
                    <a:lnTo>
                      <a:pt x="1531" y="1106"/>
                    </a:lnTo>
                    <a:lnTo>
                      <a:pt x="1531" y="1162"/>
                    </a:lnTo>
                    <a:lnTo>
                      <a:pt x="1474" y="1106"/>
                    </a:lnTo>
                    <a:lnTo>
                      <a:pt x="1389" y="1191"/>
                    </a:lnTo>
                    <a:lnTo>
                      <a:pt x="1389" y="1134"/>
                    </a:lnTo>
                    <a:lnTo>
                      <a:pt x="1332" y="1134"/>
                    </a:lnTo>
                    <a:lnTo>
                      <a:pt x="1304" y="1134"/>
                    </a:lnTo>
                    <a:lnTo>
                      <a:pt x="1304" y="1049"/>
                    </a:lnTo>
                    <a:lnTo>
                      <a:pt x="1247" y="1077"/>
                    </a:lnTo>
                    <a:lnTo>
                      <a:pt x="1247" y="1049"/>
                    </a:lnTo>
                    <a:lnTo>
                      <a:pt x="1191" y="1049"/>
                    </a:lnTo>
                    <a:lnTo>
                      <a:pt x="1134" y="992"/>
                    </a:lnTo>
                    <a:lnTo>
                      <a:pt x="1021" y="1049"/>
                    </a:lnTo>
                    <a:lnTo>
                      <a:pt x="1021" y="1020"/>
                    </a:lnTo>
                    <a:lnTo>
                      <a:pt x="935" y="1049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52" y="1020"/>
                    </a:lnTo>
                    <a:lnTo>
                      <a:pt x="595" y="1020"/>
                    </a:lnTo>
                    <a:lnTo>
                      <a:pt x="454" y="935"/>
                    </a:lnTo>
                    <a:lnTo>
                      <a:pt x="425" y="935"/>
                    </a:lnTo>
                    <a:lnTo>
                      <a:pt x="397" y="879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85" y="680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397"/>
                    </a:lnTo>
                    <a:lnTo>
                      <a:pt x="0" y="312"/>
                    </a:lnTo>
                    <a:lnTo>
                      <a:pt x="113" y="283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2643" y="3109"/>
                <a:ext cx="595" cy="624"/>
              </a:xfrm>
              <a:custGeom>
                <a:avLst/>
                <a:gdLst>
                  <a:gd name="T0" fmla="*/ 142 w 595"/>
                  <a:gd name="T1" fmla="*/ 0 h 624"/>
                  <a:gd name="T2" fmla="*/ 85 w 595"/>
                  <a:gd name="T3" fmla="*/ 57 h 624"/>
                  <a:gd name="T4" fmla="*/ 28 w 595"/>
                  <a:gd name="T5" fmla="*/ 227 h 624"/>
                  <a:gd name="T6" fmla="*/ 0 w 595"/>
                  <a:gd name="T7" fmla="*/ 340 h 624"/>
                  <a:gd name="T8" fmla="*/ 57 w 595"/>
                  <a:gd name="T9" fmla="*/ 397 h 624"/>
                  <a:gd name="T10" fmla="*/ 85 w 595"/>
                  <a:gd name="T11" fmla="*/ 454 h 624"/>
                  <a:gd name="T12" fmla="*/ 85 w 595"/>
                  <a:gd name="T13" fmla="*/ 624 h 624"/>
                  <a:gd name="T14" fmla="*/ 198 w 595"/>
                  <a:gd name="T15" fmla="*/ 595 h 624"/>
                  <a:gd name="T16" fmla="*/ 283 w 595"/>
                  <a:gd name="T17" fmla="*/ 539 h 624"/>
                  <a:gd name="T18" fmla="*/ 368 w 595"/>
                  <a:gd name="T19" fmla="*/ 539 h 624"/>
                  <a:gd name="T20" fmla="*/ 397 w 595"/>
                  <a:gd name="T21" fmla="*/ 482 h 624"/>
                  <a:gd name="T22" fmla="*/ 482 w 595"/>
                  <a:gd name="T23" fmla="*/ 482 h 624"/>
                  <a:gd name="T24" fmla="*/ 539 w 595"/>
                  <a:gd name="T25" fmla="*/ 454 h 624"/>
                  <a:gd name="T26" fmla="*/ 539 w 595"/>
                  <a:gd name="T27" fmla="*/ 369 h 624"/>
                  <a:gd name="T28" fmla="*/ 595 w 595"/>
                  <a:gd name="T29" fmla="*/ 369 h 624"/>
                  <a:gd name="T30" fmla="*/ 595 w 595"/>
                  <a:gd name="T31" fmla="*/ 312 h 624"/>
                  <a:gd name="T32" fmla="*/ 539 w 595"/>
                  <a:gd name="T33" fmla="*/ 255 h 624"/>
                  <a:gd name="T34" fmla="*/ 567 w 595"/>
                  <a:gd name="T35" fmla="*/ 227 h 624"/>
                  <a:gd name="T36" fmla="*/ 539 w 595"/>
                  <a:gd name="T37" fmla="*/ 170 h 624"/>
                  <a:gd name="T38" fmla="*/ 567 w 595"/>
                  <a:gd name="T39" fmla="*/ 142 h 624"/>
                  <a:gd name="T40" fmla="*/ 510 w 595"/>
                  <a:gd name="T41" fmla="*/ 85 h 624"/>
                  <a:gd name="T42" fmla="*/ 425 w 595"/>
                  <a:gd name="T43" fmla="*/ 85 h 624"/>
                  <a:gd name="T44" fmla="*/ 368 w 595"/>
                  <a:gd name="T45" fmla="*/ 57 h 624"/>
                  <a:gd name="T46" fmla="*/ 255 w 595"/>
                  <a:gd name="T47" fmla="*/ 57 h 624"/>
                  <a:gd name="T48" fmla="*/ 227 w 595"/>
                  <a:gd name="T49" fmla="*/ 85 h 624"/>
                  <a:gd name="T50" fmla="*/ 170 w 595"/>
                  <a:gd name="T51" fmla="*/ 57 h 624"/>
                  <a:gd name="T52" fmla="*/ 142 w 59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624">
                    <a:moveTo>
                      <a:pt x="142" y="0"/>
                    </a:moveTo>
                    <a:lnTo>
                      <a:pt x="85" y="57"/>
                    </a:lnTo>
                    <a:lnTo>
                      <a:pt x="28" y="227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85" y="454"/>
                    </a:lnTo>
                    <a:lnTo>
                      <a:pt x="85" y="624"/>
                    </a:lnTo>
                    <a:lnTo>
                      <a:pt x="198" y="595"/>
                    </a:lnTo>
                    <a:lnTo>
                      <a:pt x="283" y="539"/>
                    </a:lnTo>
                    <a:lnTo>
                      <a:pt x="368" y="53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39" y="454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510" y="85"/>
                    </a:lnTo>
                    <a:lnTo>
                      <a:pt x="425" y="85"/>
                    </a:lnTo>
                    <a:lnTo>
                      <a:pt x="368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2104" y="2145"/>
                <a:ext cx="1021" cy="794"/>
              </a:xfrm>
              <a:custGeom>
                <a:avLst/>
                <a:gdLst>
                  <a:gd name="T0" fmla="*/ 964 w 1021"/>
                  <a:gd name="T1" fmla="*/ 312 h 794"/>
                  <a:gd name="T2" fmla="*/ 992 w 1021"/>
                  <a:gd name="T3" fmla="*/ 425 h 794"/>
                  <a:gd name="T4" fmla="*/ 992 w 1021"/>
                  <a:gd name="T5" fmla="*/ 482 h 794"/>
                  <a:gd name="T6" fmla="*/ 1021 w 1021"/>
                  <a:gd name="T7" fmla="*/ 539 h 794"/>
                  <a:gd name="T8" fmla="*/ 964 w 1021"/>
                  <a:gd name="T9" fmla="*/ 596 h 794"/>
                  <a:gd name="T10" fmla="*/ 992 w 1021"/>
                  <a:gd name="T11" fmla="*/ 652 h 794"/>
                  <a:gd name="T12" fmla="*/ 992 w 1021"/>
                  <a:gd name="T13" fmla="*/ 766 h 794"/>
                  <a:gd name="T14" fmla="*/ 964 w 1021"/>
                  <a:gd name="T15" fmla="*/ 794 h 794"/>
                  <a:gd name="T16" fmla="*/ 907 w 1021"/>
                  <a:gd name="T17" fmla="*/ 794 h 794"/>
                  <a:gd name="T18" fmla="*/ 907 w 1021"/>
                  <a:gd name="T19" fmla="*/ 766 h 794"/>
                  <a:gd name="T20" fmla="*/ 794 w 1021"/>
                  <a:gd name="T21" fmla="*/ 737 h 794"/>
                  <a:gd name="T22" fmla="*/ 794 w 1021"/>
                  <a:gd name="T23" fmla="*/ 709 h 794"/>
                  <a:gd name="T24" fmla="*/ 737 w 1021"/>
                  <a:gd name="T25" fmla="*/ 567 h 794"/>
                  <a:gd name="T26" fmla="*/ 681 w 1021"/>
                  <a:gd name="T27" fmla="*/ 539 h 794"/>
                  <a:gd name="T28" fmla="*/ 624 w 1021"/>
                  <a:gd name="T29" fmla="*/ 567 h 794"/>
                  <a:gd name="T30" fmla="*/ 539 w 1021"/>
                  <a:gd name="T31" fmla="*/ 482 h 794"/>
                  <a:gd name="T32" fmla="*/ 454 w 1021"/>
                  <a:gd name="T33" fmla="*/ 510 h 794"/>
                  <a:gd name="T34" fmla="*/ 425 w 1021"/>
                  <a:gd name="T35" fmla="*/ 510 h 794"/>
                  <a:gd name="T36" fmla="*/ 340 w 1021"/>
                  <a:gd name="T37" fmla="*/ 539 h 794"/>
                  <a:gd name="T38" fmla="*/ 340 w 1021"/>
                  <a:gd name="T39" fmla="*/ 454 h 794"/>
                  <a:gd name="T40" fmla="*/ 284 w 1021"/>
                  <a:gd name="T41" fmla="*/ 425 h 794"/>
                  <a:gd name="T42" fmla="*/ 227 w 1021"/>
                  <a:gd name="T43" fmla="*/ 454 h 794"/>
                  <a:gd name="T44" fmla="*/ 114 w 1021"/>
                  <a:gd name="T45" fmla="*/ 397 h 794"/>
                  <a:gd name="T46" fmla="*/ 85 w 1021"/>
                  <a:gd name="T47" fmla="*/ 340 h 794"/>
                  <a:gd name="T48" fmla="*/ 0 w 1021"/>
                  <a:gd name="T49" fmla="*/ 340 h 794"/>
                  <a:gd name="T50" fmla="*/ 57 w 1021"/>
                  <a:gd name="T51" fmla="*/ 227 h 794"/>
                  <a:gd name="T52" fmla="*/ 114 w 1021"/>
                  <a:gd name="T53" fmla="*/ 255 h 794"/>
                  <a:gd name="T54" fmla="*/ 114 w 1021"/>
                  <a:gd name="T55" fmla="*/ 227 h 794"/>
                  <a:gd name="T56" fmla="*/ 199 w 1021"/>
                  <a:gd name="T57" fmla="*/ 227 h 794"/>
                  <a:gd name="T58" fmla="*/ 255 w 1021"/>
                  <a:gd name="T59" fmla="*/ 199 h 794"/>
                  <a:gd name="T60" fmla="*/ 284 w 1021"/>
                  <a:gd name="T61" fmla="*/ 142 h 794"/>
                  <a:gd name="T62" fmla="*/ 284 w 1021"/>
                  <a:gd name="T63" fmla="*/ 85 h 794"/>
                  <a:gd name="T64" fmla="*/ 369 w 1021"/>
                  <a:gd name="T65" fmla="*/ 0 h 794"/>
                  <a:gd name="T66" fmla="*/ 369 w 1021"/>
                  <a:gd name="T67" fmla="*/ 57 h 794"/>
                  <a:gd name="T68" fmla="*/ 454 w 1021"/>
                  <a:gd name="T69" fmla="*/ 85 h 794"/>
                  <a:gd name="T70" fmla="*/ 511 w 1021"/>
                  <a:gd name="T71" fmla="*/ 57 h 794"/>
                  <a:gd name="T72" fmla="*/ 567 w 1021"/>
                  <a:gd name="T73" fmla="*/ 114 h 794"/>
                  <a:gd name="T74" fmla="*/ 539 w 1021"/>
                  <a:gd name="T75" fmla="*/ 142 h 794"/>
                  <a:gd name="T76" fmla="*/ 567 w 1021"/>
                  <a:gd name="T77" fmla="*/ 170 h 794"/>
                  <a:gd name="T78" fmla="*/ 539 w 1021"/>
                  <a:gd name="T79" fmla="*/ 227 h 794"/>
                  <a:gd name="T80" fmla="*/ 567 w 1021"/>
                  <a:gd name="T81" fmla="*/ 284 h 794"/>
                  <a:gd name="T82" fmla="*/ 709 w 1021"/>
                  <a:gd name="T83" fmla="*/ 340 h 794"/>
                  <a:gd name="T84" fmla="*/ 709 w 1021"/>
                  <a:gd name="T85" fmla="*/ 369 h 794"/>
                  <a:gd name="T86" fmla="*/ 766 w 1021"/>
                  <a:gd name="T87" fmla="*/ 340 h 794"/>
                  <a:gd name="T88" fmla="*/ 737 w 1021"/>
                  <a:gd name="T89" fmla="*/ 284 h 794"/>
                  <a:gd name="T90" fmla="*/ 766 w 1021"/>
                  <a:gd name="T91" fmla="*/ 284 h 794"/>
                  <a:gd name="T92" fmla="*/ 794 w 1021"/>
                  <a:gd name="T93" fmla="*/ 312 h 794"/>
                  <a:gd name="T94" fmla="*/ 879 w 1021"/>
                  <a:gd name="T95" fmla="*/ 284 h 794"/>
                  <a:gd name="T96" fmla="*/ 964 w 1021"/>
                  <a:gd name="T97" fmla="*/ 31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964" y="312"/>
                    </a:moveTo>
                    <a:lnTo>
                      <a:pt x="992" y="425"/>
                    </a:lnTo>
                    <a:lnTo>
                      <a:pt x="992" y="482"/>
                    </a:lnTo>
                    <a:lnTo>
                      <a:pt x="1021" y="539"/>
                    </a:lnTo>
                    <a:lnTo>
                      <a:pt x="964" y="596"/>
                    </a:lnTo>
                    <a:lnTo>
                      <a:pt x="992" y="652"/>
                    </a:lnTo>
                    <a:lnTo>
                      <a:pt x="992" y="766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66"/>
                    </a:lnTo>
                    <a:lnTo>
                      <a:pt x="794" y="737"/>
                    </a:lnTo>
                    <a:lnTo>
                      <a:pt x="794" y="709"/>
                    </a:lnTo>
                    <a:lnTo>
                      <a:pt x="737" y="567"/>
                    </a:lnTo>
                    <a:lnTo>
                      <a:pt x="681" y="539"/>
                    </a:lnTo>
                    <a:lnTo>
                      <a:pt x="624" y="567"/>
                    </a:lnTo>
                    <a:lnTo>
                      <a:pt x="539" y="482"/>
                    </a:lnTo>
                    <a:lnTo>
                      <a:pt x="454" y="510"/>
                    </a:lnTo>
                    <a:lnTo>
                      <a:pt x="425" y="510"/>
                    </a:lnTo>
                    <a:lnTo>
                      <a:pt x="340" y="539"/>
                    </a:lnTo>
                    <a:lnTo>
                      <a:pt x="340" y="454"/>
                    </a:lnTo>
                    <a:lnTo>
                      <a:pt x="284" y="425"/>
                    </a:lnTo>
                    <a:lnTo>
                      <a:pt x="227" y="454"/>
                    </a:lnTo>
                    <a:lnTo>
                      <a:pt x="114" y="397"/>
                    </a:lnTo>
                    <a:lnTo>
                      <a:pt x="85" y="340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199" y="227"/>
                    </a:lnTo>
                    <a:lnTo>
                      <a:pt x="255" y="199"/>
                    </a:lnTo>
                    <a:lnTo>
                      <a:pt x="284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85"/>
                    </a:lnTo>
                    <a:lnTo>
                      <a:pt x="511" y="57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567" y="170"/>
                    </a:lnTo>
                    <a:lnTo>
                      <a:pt x="539" y="227"/>
                    </a:lnTo>
                    <a:lnTo>
                      <a:pt x="567" y="284"/>
                    </a:lnTo>
                    <a:lnTo>
                      <a:pt x="709" y="340"/>
                    </a:lnTo>
                    <a:lnTo>
                      <a:pt x="709" y="369"/>
                    </a:lnTo>
                    <a:lnTo>
                      <a:pt x="766" y="340"/>
                    </a:lnTo>
                    <a:lnTo>
                      <a:pt x="737" y="284"/>
                    </a:lnTo>
                    <a:lnTo>
                      <a:pt x="766" y="284"/>
                    </a:lnTo>
                    <a:lnTo>
                      <a:pt x="794" y="312"/>
                    </a:lnTo>
                    <a:lnTo>
                      <a:pt x="879" y="284"/>
                    </a:lnTo>
                    <a:lnTo>
                      <a:pt x="964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7" name="Freeform 983"/>
              <p:cNvSpPr>
                <a:spLocks/>
              </p:cNvSpPr>
              <p:nvPr/>
            </p:nvSpPr>
            <p:spPr bwMode="auto">
              <a:xfrm>
                <a:off x="2615" y="1975"/>
                <a:ext cx="510" cy="539"/>
              </a:xfrm>
              <a:custGeom>
                <a:avLst/>
                <a:gdLst>
                  <a:gd name="T0" fmla="*/ 368 w 510"/>
                  <a:gd name="T1" fmla="*/ 454 h 539"/>
                  <a:gd name="T2" fmla="*/ 283 w 510"/>
                  <a:gd name="T3" fmla="*/ 482 h 539"/>
                  <a:gd name="T4" fmla="*/ 255 w 510"/>
                  <a:gd name="T5" fmla="*/ 454 h 539"/>
                  <a:gd name="T6" fmla="*/ 226 w 510"/>
                  <a:gd name="T7" fmla="*/ 454 h 539"/>
                  <a:gd name="T8" fmla="*/ 255 w 510"/>
                  <a:gd name="T9" fmla="*/ 510 h 539"/>
                  <a:gd name="T10" fmla="*/ 198 w 510"/>
                  <a:gd name="T11" fmla="*/ 539 h 539"/>
                  <a:gd name="T12" fmla="*/ 198 w 510"/>
                  <a:gd name="T13" fmla="*/ 510 h 539"/>
                  <a:gd name="T14" fmla="*/ 56 w 510"/>
                  <a:gd name="T15" fmla="*/ 454 h 539"/>
                  <a:gd name="T16" fmla="*/ 28 w 510"/>
                  <a:gd name="T17" fmla="*/ 397 h 539"/>
                  <a:gd name="T18" fmla="*/ 56 w 510"/>
                  <a:gd name="T19" fmla="*/ 340 h 539"/>
                  <a:gd name="T20" fmla="*/ 28 w 510"/>
                  <a:gd name="T21" fmla="*/ 312 h 539"/>
                  <a:gd name="T22" fmla="*/ 56 w 510"/>
                  <a:gd name="T23" fmla="*/ 284 h 539"/>
                  <a:gd name="T24" fmla="*/ 0 w 510"/>
                  <a:gd name="T25" fmla="*/ 227 h 539"/>
                  <a:gd name="T26" fmla="*/ 56 w 510"/>
                  <a:gd name="T27" fmla="*/ 199 h 539"/>
                  <a:gd name="T28" fmla="*/ 56 w 510"/>
                  <a:gd name="T29" fmla="*/ 142 h 539"/>
                  <a:gd name="T30" fmla="*/ 85 w 510"/>
                  <a:gd name="T31" fmla="*/ 113 h 539"/>
                  <a:gd name="T32" fmla="*/ 113 w 510"/>
                  <a:gd name="T33" fmla="*/ 113 h 539"/>
                  <a:gd name="T34" fmla="*/ 170 w 510"/>
                  <a:gd name="T35" fmla="*/ 57 h 539"/>
                  <a:gd name="T36" fmla="*/ 198 w 510"/>
                  <a:gd name="T37" fmla="*/ 85 h 539"/>
                  <a:gd name="T38" fmla="*/ 226 w 510"/>
                  <a:gd name="T39" fmla="*/ 28 h 539"/>
                  <a:gd name="T40" fmla="*/ 283 w 510"/>
                  <a:gd name="T41" fmla="*/ 0 h 539"/>
                  <a:gd name="T42" fmla="*/ 311 w 510"/>
                  <a:gd name="T43" fmla="*/ 28 h 539"/>
                  <a:gd name="T44" fmla="*/ 368 w 510"/>
                  <a:gd name="T45" fmla="*/ 28 h 539"/>
                  <a:gd name="T46" fmla="*/ 396 w 510"/>
                  <a:gd name="T47" fmla="*/ 57 h 539"/>
                  <a:gd name="T48" fmla="*/ 510 w 510"/>
                  <a:gd name="T49" fmla="*/ 85 h 539"/>
                  <a:gd name="T50" fmla="*/ 510 w 510"/>
                  <a:gd name="T51" fmla="*/ 142 h 539"/>
                  <a:gd name="T52" fmla="*/ 425 w 510"/>
                  <a:gd name="T53" fmla="*/ 142 h 539"/>
                  <a:gd name="T54" fmla="*/ 396 w 510"/>
                  <a:gd name="T55" fmla="*/ 170 h 539"/>
                  <a:gd name="T56" fmla="*/ 425 w 510"/>
                  <a:gd name="T57" fmla="*/ 199 h 539"/>
                  <a:gd name="T58" fmla="*/ 425 w 510"/>
                  <a:gd name="T59" fmla="*/ 227 h 539"/>
                  <a:gd name="T60" fmla="*/ 340 w 510"/>
                  <a:gd name="T61" fmla="*/ 284 h 539"/>
                  <a:gd name="T62" fmla="*/ 368 w 510"/>
                  <a:gd name="T63" fmla="*/ 312 h 539"/>
                  <a:gd name="T64" fmla="*/ 368 w 510"/>
                  <a:gd name="T65" fmla="*/ 45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539">
                    <a:moveTo>
                      <a:pt x="368" y="454"/>
                    </a:moveTo>
                    <a:lnTo>
                      <a:pt x="283" y="482"/>
                    </a:lnTo>
                    <a:lnTo>
                      <a:pt x="255" y="454"/>
                    </a:lnTo>
                    <a:lnTo>
                      <a:pt x="226" y="454"/>
                    </a:lnTo>
                    <a:lnTo>
                      <a:pt x="255" y="510"/>
                    </a:lnTo>
                    <a:lnTo>
                      <a:pt x="198" y="539"/>
                    </a:lnTo>
                    <a:lnTo>
                      <a:pt x="198" y="510"/>
                    </a:lnTo>
                    <a:lnTo>
                      <a:pt x="56" y="454"/>
                    </a:lnTo>
                    <a:lnTo>
                      <a:pt x="28" y="397"/>
                    </a:lnTo>
                    <a:lnTo>
                      <a:pt x="56" y="340"/>
                    </a:lnTo>
                    <a:lnTo>
                      <a:pt x="28" y="312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70" y="57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311" y="28"/>
                    </a:lnTo>
                    <a:lnTo>
                      <a:pt x="368" y="28"/>
                    </a:lnTo>
                    <a:lnTo>
                      <a:pt x="396" y="57"/>
                    </a:lnTo>
                    <a:lnTo>
                      <a:pt x="510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6" y="170"/>
                    </a:lnTo>
                    <a:lnTo>
                      <a:pt x="425" y="199"/>
                    </a:lnTo>
                    <a:lnTo>
                      <a:pt x="425" y="227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68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8" name="Freeform 984"/>
              <p:cNvSpPr>
                <a:spLocks/>
              </p:cNvSpPr>
              <p:nvPr/>
            </p:nvSpPr>
            <p:spPr bwMode="auto">
              <a:xfrm>
                <a:off x="2955" y="1777"/>
                <a:ext cx="1020" cy="850"/>
              </a:xfrm>
              <a:custGeom>
                <a:avLst/>
                <a:gdLst>
                  <a:gd name="T0" fmla="*/ 992 w 1020"/>
                  <a:gd name="T1" fmla="*/ 595 h 850"/>
                  <a:gd name="T2" fmla="*/ 1020 w 1020"/>
                  <a:gd name="T3" fmla="*/ 652 h 850"/>
                  <a:gd name="T4" fmla="*/ 935 w 1020"/>
                  <a:gd name="T5" fmla="*/ 652 h 850"/>
                  <a:gd name="T6" fmla="*/ 879 w 1020"/>
                  <a:gd name="T7" fmla="*/ 595 h 850"/>
                  <a:gd name="T8" fmla="*/ 822 w 1020"/>
                  <a:gd name="T9" fmla="*/ 652 h 850"/>
                  <a:gd name="T10" fmla="*/ 765 w 1020"/>
                  <a:gd name="T11" fmla="*/ 737 h 850"/>
                  <a:gd name="T12" fmla="*/ 708 w 1020"/>
                  <a:gd name="T13" fmla="*/ 737 h 850"/>
                  <a:gd name="T14" fmla="*/ 708 w 1020"/>
                  <a:gd name="T15" fmla="*/ 708 h 850"/>
                  <a:gd name="T16" fmla="*/ 595 w 1020"/>
                  <a:gd name="T17" fmla="*/ 680 h 850"/>
                  <a:gd name="T18" fmla="*/ 595 w 1020"/>
                  <a:gd name="T19" fmla="*/ 708 h 850"/>
                  <a:gd name="T20" fmla="*/ 567 w 1020"/>
                  <a:gd name="T21" fmla="*/ 680 h 850"/>
                  <a:gd name="T22" fmla="*/ 538 w 1020"/>
                  <a:gd name="T23" fmla="*/ 680 h 850"/>
                  <a:gd name="T24" fmla="*/ 538 w 1020"/>
                  <a:gd name="T25" fmla="*/ 708 h 850"/>
                  <a:gd name="T26" fmla="*/ 482 w 1020"/>
                  <a:gd name="T27" fmla="*/ 680 h 850"/>
                  <a:gd name="T28" fmla="*/ 482 w 1020"/>
                  <a:gd name="T29" fmla="*/ 737 h 850"/>
                  <a:gd name="T30" fmla="*/ 453 w 1020"/>
                  <a:gd name="T31" fmla="*/ 765 h 850"/>
                  <a:gd name="T32" fmla="*/ 482 w 1020"/>
                  <a:gd name="T33" fmla="*/ 793 h 850"/>
                  <a:gd name="T34" fmla="*/ 425 w 1020"/>
                  <a:gd name="T35" fmla="*/ 793 h 850"/>
                  <a:gd name="T36" fmla="*/ 425 w 1020"/>
                  <a:gd name="T37" fmla="*/ 822 h 850"/>
                  <a:gd name="T38" fmla="*/ 397 w 1020"/>
                  <a:gd name="T39" fmla="*/ 850 h 850"/>
                  <a:gd name="T40" fmla="*/ 340 w 1020"/>
                  <a:gd name="T41" fmla="*/ 822 h 850"/>
                  <a:gd name="T42" fmla="*/ 255 w 1020"/>
                  <a:gd name="T43" fmla="*/ 737 h 850"/>
                  <a:gd name="T44" fmla="*/ 255 w 1020"/>
                  <a:gd name="T45" fmla="*/ 680 h 850"/>
                  <a:gd name="T46" fmla="*/ 198 w 1020"/>
                  <a:gd name="T47" fmla="*/ 680 h 850"/>
                  <a:gd name="T48" fmla="*/ 141 w 1020"/>
                  <a:gd name="T49" fmla="*/ 652 h 850"/>
                  <a:gd name="T50" fmla="*/ 113 w 1020"/>
                  <a:gd name="T51" fmla="*/ 680 h 850"/>
                  <a:gd name="T52" fmla="*/ 28 w 1020"/>
                  <a:gd name="T53" fmla="*/ 652 h 850"/>
                  <a:gd name="T54" fmla="*/ 28 w 1020"/>
                  <a:gd name="T55" fmla="*/ 510 h 850"/>
                  <a:gd name="T56" fmla="*/ 0 w 1020"/>
                  <a:gd name="T57" fmla="*/ 482 h 850"/>
                  <a:gd name="T58" fmla="*/ 85 w 1020"/>
                  <a:gd name="T59" fmla="*/ 425 h 850"/>
                  <a:gd name="T60" fmla="*/ 85 w 1020"/>
                  <a:gd name="T61" fmla="*/ 397 h 850"/>
                  <a:gd name="T62" fmla="*/ 56 w 1020"/>
                  <a:gd name="T63" fmla="*/ 368 h 850"/>
                  <a:gd name="T64" fmla="*/ 85 w 1020"/>
                  <a:gd name="T65" fmla="*/ 340 h 850"/>
                  <a:gd name="T66" fmla="*/ 227 w 1020"/>
                  <a:gd name="T67" fmla="*/ 340 h 850"/>
                  <a:gd name="T68" fmla="*/ 340 w 1020"/>
                  <a:gd name="T69" fmla="*/ 255 h 850"/>
                  <a:gd name="T70" fmla="*/ 397 w 1020"/>
                  <a:gd name="T71" fmla="*/ 226 h 850"/>
                  <a:gd name="T72" fmla="*/ 425 w 1020"/>
                  <a:gd name="T73" fmla="*/ 113 h 850"/>
                  <a:gd name="T74" fmla="*/ 368 w 1020"/>
                  <a:gd name="T75" fmla="*/ 0 h 850"/>
                  <a:gd name="T76" fmla="*/ 567 w 1020"/>
                  <a:gd name="T77" fmla="*/ 113 h 850"/>
                  <a:gd name="T78" fmla="*/ 595 w 1020"/>
                  <a:gd name="T79" fmla="*/ 113 h 850"/>
                  <a:gd name="T80" fmla="*/ 623 w 1020"/>
                  <a:gd name="T81" fmla="*/ 141 h 850"/>
                  <a:gd name="T82" fmla="*/ 595 w 1020"/>
                  <a:gd name="T83" fmla="*/ 198 h 850"/>
                  <a:gd name="T84" fmla="*/ 482 w 1020"/>
                  <a:gd name="T85" fmla="*/ 226 h 850"/>
                  <a:gd name="T86" fmla="*/ 312 w 1020"/>
                  <a:gd name="T87" fmla="*/ 311 h 850"/>
                  <a:gd name="T88" fmla="*/ 340 w 1020"/>
                  <a:gd name="T89" fmla="*/ 340 h 850"/>
                  <a:gd name="T90" fmla="*/ 425 w 1020"/>
                  <a:gd name="T91" fmla="*/ 283 h 850"/>
                  <a:gd name="T92" fmla="*/ 538 w 1020"/>
                  <a:gd name="T93" fmla="*/ 340 h 850"/>
                  <a:gd name="T94" fmla="*/ 510 w 1020"/>
                  <a:gd name="T95" fmla="*/ 397 h 850"/>
                  <a:gd name="T96" fmla="*/ 538 w 1020"/>
                  <a:gd name="T97" fmla="*/ 453 h 850"/>
                  <a:gd name="T98" fmla="*/ 708 w 1020"/>
                  <a:gd name="T99" fmla="*/ 453 h 850"/>
                  <a:gd name="T100" fmla="*/ 765 w 1020"/>
                  <a:gd name="T101" fmla="*/ 425 h 850"/>
                  <a:gd name="T102" fmla="*/ 765 w 1020"/>
                  <a:gd name="T103" fmla="*/ 453 h 850"/>
                  <a:gd name="T104" fmla="*/ 794 w 1020"/>
                  <a:gd name="T105" fmla="*/ 482 h 850"/>
                  <a:gd name="T106" fmla="*/ 850 w 1020"/>
                  <a:gd name="T107" fmla="*/ 453 h 850"/>
                  <a:gd name="T108" fmla="*/ 907 w 1020"/>
                  <a:gd name="T109" fmla="*/ 453 h 850"/>
                  <a:gd name="T110" fmla="*/ 907 w 1020"/>
                  <a:gd name="T111" fmla="*/ 510 h 850"/>
                  <a:gd name="T112" fmla="*/ 822 w 1020"/>
                  <a:gd name="T113" fmla="*/ 538 h 850"/>
                  <a:gd name="T114" fmla="*/ 907 w 1020"/>
                  <a:gd name="T115" fmla="*/ 567 h 850"/>
                  <a:gd name="T116" fmla="*/ 964 w 1020"/>
                  <a:gd name="T117" fmla="*/ 510 h 850"/>
                  <a:gd name="T118" fmla="*/ 964 w 1020"/>
                  <a:gd name="T119" fmla="*/ 538 h 850"/>
                  <a:gd name="T120" fmla="*/ 1020 w 1020"/>
                  <a:gd name="T121" fmla="*/ 538 h 850"/>
                  <a:gd name="T122" fmla="*/ 992 w 1020"/>
                  <a:gd name="T123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850">
                    <a:moveTo>
                      <a:pt x="992" y="595"/>
                    </a:moveTo>
                    <a:lnTo>
                      <a:pt x="1020" y="652"/>
                    </a:lnTo>
                    <a:lnTo>
                      <a:pt x="935" y="652"/>
                    </a:lnTo>
                    <a:lnTo>
                      <a:pt x="879" y="595"/>
                    </a:lnTo>
                    <a:lnTo>
                      <a:pt x="822" y="652"/>
                    </a:lnTo>
                    <a:lnTo>
                      <a:pt x="765" y="737"/>
                    </a:lnTo>
                    <a:lnTo>
                      <a:pt x="708" y="737"/>
                    </a:lnTo>
                    <a:lnTo>
                      <a:pt x="708" y="708"/>
                    </a:lnTo>
                    <a:lnTo>
                      <a:pt x="595" y="680"/>
                    </a:lnTo>
                    <a:lnTo>
                      <a:pt x="595" y="708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82" y="737"/>
                    </a:lnTo>
                    <a:lnTo>
                      <a:pt x="453" y="765"/>
                    </a:lnTo>
                    <a:lnTo>
                      <a:pt x="482" y="793"/>
                    </a:lnTo>
                    <a:lnTo>
                      <a:pt x="425" y="793"/>
                    </a:lnTo>
                    <a:lnTo>
                      <a:pt x="425" y="822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255" y="737"/>
                    </a:lnTo>
                    <a:lnTo>
                      <a:pt x="255" y="680"/>
                    </a:lnTo>
                    <a:lnTo>
                      <a:pt x="198" y="680"/>
                    </a:lnTo>
                    <a:lnTo>
                      <a:pt x="141" y="652"/>
                    </a:lnTo>
                    <a:lnTo>
                      <a:pt x="113" y="680"/>
                    </a:lnTo>
                    <a:lnTo>
                      <a:pt x="28" y="65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85" y="340"/>
                    </a:lnTo>
                    <a:lnTo>
                      <a:pt x="227" y="340"/>
                    </a:lnTo>
                    <a:lnTo>
                      <a:pt x="340" y="255"/>
                    </a:lnTo>
                    <a:lnTo>
                      <a:pt x="397" y="226"/>
                    </a:lnTo>
                    <a:lnTo>
                      <a:pt x="425" y="113"/>
                    </a:lnTo>
                    <a:lnTo>
                      <a:pt x="368" y="0"/>
                    </a:lnTo>
                    <a:lnTo>
                      <a:pt x="567" y="113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595" y="198"/>
                    </a:lnTo>
                    <a:lnTo>
                      <a:pt x="482" y="226"/>
                    </a:lnTo>
                    <a:lnTo>
                      <a:pt x="312" y="311"/>
                    </a:lnTo>
                    <a:lnTo>
                      <a:pt x="340" y="340"/>
                    </a:lnTo>
                    <a:lnTo>
                      <a:pt x="425" y="283"/>
                    </a:lnTo>
                    <a:lnTo>
                      <a:pt x="538" y="340"/>
                    </a:lnTo>
                    <a:lnTo>
                      <a:pt x="510" y="397"/>
                    </a:lnTo>
                    <a:lnTo>
                      <a:pt x="538" y="453"/>
                    </a:lnTo>
                    <a:lnTo>
                      <a:pt x="708" y="453"/>
                    </a:lnTo>
                    <a:lnTo>
                      <a:pt x="765" y="425"/>
                    </a:lnTo>
                    <a:lnTo>
                      <a:pt x="765" y="453"/>
                    </a:lnTo>
                    <a:lnTo>
                      <a:pt x="794" y="482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822" y="538"/>
                    </a:lnTo>
                    <a:lnTo>
                      <a:pt x="907" y="567"/>
                    </a:lnTo>
                    <a:lnTo>
                      <a:pt x="964" y="510"/>
                    </a:lnTo>
                    <a:lnTo>
                      <a:pt x="964" y="538"/>
                    </a:lnTo>
                    <a:lnTo>
                      <a:pt x="1020" y="538"/>
                    </a:lnTo>
                    <a:lnTo>
                      <a:pt x="992" y="59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9" name="Freeform 985"/>
              <p:cNvSpPr>
                <a:spLocks/>
              </p:cNvSpPr>
              <p:nvPr/>
            </p:nvSpPr>
            <p:spPr bwMode="auto">
              <a:xfrm>
                <a:off x="2983" y="1493"/>
                <a:ext cx="454" cy="624"/>
              </a:xfrm>
              <a:custGeom>
                <a:avLst/>
                <a:gdLst>
                  <a:gd name="T0" fmla="*/ 340 w 454"/>
                  <a:gd name="T1" fmla="*/ 284 h 624"/>
                  <a:gd name="T2" fmla="*/ 397 w 454"/>
                  <a:gd name="T3" fmla="*/ 397 h 624"/>
                  <a:gd name="T4" fmla="*/ 369 w 454"/>
                  <a:gd name="T5" fmla="*/ 510 h 624"/>
                  <a:gd name="T6" fmla="*/ 312 w 454"/>
                  <a:gd name="T7" fmla="*/ 539 h 624"/>
                  <a:gd name="T8" fmla="*/ 199 w 454"/>
                  <a:gd name="T9" fmla="*/ 624 h 624"/>
                  <a:gd name="T10" fmla="*/ 142 w 454"/>
                  <a:gd name="T11" fmla="*/ 624 h 624"/>
                  <a:gd name="T12" fmla="*/ 142 w 454"/>
                  <a:gd name="T13" fmla="*/ 567 h 624"/>
                  <a:gd name="T14" fmla="*/ 28 w 454"/>
                  <a:gd name="T15" fmla="*/ 539 h 624"/>
                  <a:gd name="T16" fmla="*/ 0 w 454"/>
                  <a:gd name="T17" fmla="*/ 510 h 624"/>
                  <a:gd name="T18" fmla="*/ 28 w 454"/>
                  <a:gd name="T19" fmla="*/ 454 h 624"/>
                  <a:gd name="T20" fmla="*/ 57 w 454"/>
                  <a:gd name="T21" fmla="*/ 454 h 624"/>
                  <a:gd name="T22" fmla="*/ 28 w 454"/>
                  <a:gd name="T23" fmla="*/ 397 h 624"/>
                  <a:gd name="T24" fmla="*/ 28 w 454"/>
                  <a:gd name="T25" fmla="*/ 369 h 624"/>
                  <a:gd name="T26" fmla="*/ 113 w 454"/>
                  <a:gd name="T27" fmla="*/ 284 h 624"/>
                  <a:gd name="T28" fmla="*/ 85 w 454"/>
                  <a:gd name="T29" fmla="*/ 227 h 624"/>
                  <a:gd name="T30" fmla="*/ 113 w 454"/>
                  <a:gd name="T31" fmla="*/ 199 h 624"/>
                  <a:gd name="T32" fmla="*/ 113 w 454"/>
                  <a:gd name="T33" fmla="*/ 142 h 624"/>
                  <a:gd name="T34" fmla="*/ 142 w 454"/>
                  <a:gd name="T35" fmla="*/ 142 h 624"/>
                  <a:gd name="T36" fmla="*/ 142 w 454"/>
                  <a:gd name="T37" fmla="*/ 114 h 624"/>
                  <a:gd name="T38" fmla="*/ 113 w 454"/>
                  <a:gd name="T39" fmla="*/ 114 h 624"/>
                  <a:gd name="T40" fmla="*/ 142 w 454"/>
                  <a:gd name="T41" fmla="*/ 85 h 624"/>
                  <a:gd name="T42" fmla="*/ 170 w 454"/>
                  <a:gd name="T43" fmla="*/ 28 h 624"/>
                  <a:gd name="T44" fmla="*/ 227 w 454"/>
                  <a:gd name="T45" fmla="*/ 0 h 624"/>
                  <a:gd name="T46" fmla="*/ 284 w 454"/>
                  <a:gd name="T47" fmla="*/ 0 h 624"/>
                  <a:gd name="T48" fmla="*/ 340 w 454"/>
                  <a:gd name="T49" fmla="*/ 28 h 624"/>
                  <a:gd name="T50" fmla="*/ 369 w 454"/>
                  <a:gd name="T51" fmla="*/ 0 h 624"/>
                  <a:gd name="T52" fmla="*/ 397 w 454"/>
                  <a:gd name="T53" fmla="*/ 114 h 624"/>
                  <a:gd name="T54" fmla="*/ 425 w 454"/>
                  <a:gd name="T55" fmla="*/ 85 h 624"/>
                  <a:gd name="T56" fmla="*/ 454 w 454"/>
                  <a:gd name="T57" fmla="*/ 85 h 624"/>
                  <a:gd name="T58" fmla="*/ 454 w 454"/>
                  <a:gd name="T59" fmla="*/ 199 h 624"/>
                  <a:gd name="T60" fmla="*/ 369 w 454"/>
                  <a:gd name="T61" fmla="*/ 227 h 624"/>
                  <a:gd name="T62" fmla="*/ 340 w 454"/>
                  <a:gd name="T63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624">
                    <a:moveTo>
                      <a:pt x="340" y="284"/>
                    </a:moveTo>
                    <a:lnTo>
                      <a:pt x="397" y="397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28" y="369"/>
                    </a:lnTo>
                    <a:lnTo>
                      <a:pt x="113" y="284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42"/>
                    </a:lnTo>
                    <a:lnTo>
                      <a:pt x="142" y="142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142" y="85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69" y="0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454" y="199"/>
                    </a:lnTo>
                    <a:lnTo>
                      <a:pt x="369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1" name="Freeform 987"/>
              <p:cNvSpPr>
                <a:spLocks/>
              </p:cNvSpPr>
              <p:nvPr/>
            </p:nvSpPr>
            <p:spPr bwMode="auto">
              <a:xfrm>
                <a:off x="1962" y="1266"/>
                <a:ext cx="1021" cy="1134"/>
              </a:xfrm>
              <a:custGeom>
                <a:avLst/>
                <a:gdLst>
                  <a:gd name="T0" fmla="*/ 0 w 1021"/>
                  <a:gd name="T1" fmla="*/ 1021 h 1134"/>
                  <a:gd name="T2" fmla="*/ 86 w 1021"/>
                  <a:gd name="T3" fmla="*/ 1134 h 1134"/>
                  <a:gd name="T4" fmla="*/ 256 w 1021"/>
                  <a:gd name="T5" fmla="*/ 1134 h 1134"/>
                  <a:gd name="T6" fmla="*/ 341 w 1021"/>
                  <a:gd name="T7" fmla="*/ 1106 h 1134"/>
                  <a:gd name="T8" fmla="*/ 426 w 1021"/>
                  <a:gd name="T9" fmla="*/ 1021 h 1134"/>
                  <a:gd name="T10" fmla="*/ 511 w 1021"/>
                  <a:gd name="T11" fmla="*/ 879 h 1134"/>
                  <a:gd name="T12" fmla="*/ 539 w 1021"/>
                  <a:gd name="T13" fmla="*/ 851 h 1134"/>
                  <a:gd name="T14" fmla="*/ 596 w 1021"/>
                  <a:gd name="T15" fmla="*/ 766 h 1134"/>
                  <a:gd name="T16" fmla="*/ 596 w 1021"/>
                  <a:gd name="T17" fmla="*/ 709 h 1134"/>
                  <a:gd name="T18" fmla="*/ 567 w 1021"/>
                  <a:gd name="T19" fmla="*/ 624 h 1134"/>
                  <a:gd name="T20" fmla="*/ 624 w 1021"/>
                  <a:gd name="T21" fmla="*/ 624 h 1134"/>
                  <a:gd name="T22" fmla="*/ 596 w 1021"/>
                  <a:gd name="T23" fmla="*/ 511 h 1134"/>
                  <a:gd name="T24" fmla="*/ 738 w 1021"/>
                  <a:gd name="T25" fmla="*/ 426 h 1134"/>
                  <a:gd name="T26" fmla="*/ 851 w 1021"/>
                  <a:gd name="T27" fmla="*/ 341 h 1134"/>
                  <a:gd name="T28" fmla="*/ 851 w 1021"/>
                  <a:gd name="T29" fmla="*/ 255 h 1134"/>
                  <a:gd name="T30" fmla="*/ 908 w 1021"/>
                  <a:gd name="T31" fmla="*/ 312 h 1134"/>
                  <a:gd name="T32" fmla="*/ 936 w 1021"/>
                  <a:gd name="T33" fmla="*/ 284 h 1134"/>
                  <a:gd name="T34" fmla="*/ 936 w 1021"/>
                  <a:gd name="T35" fmla="*/ 199 h 1134"/>
                  <a:gd name="T36" fmla="*/ 964 w 1021"/>
                  <a:gd name="T37" fmla="*/ 114 h 1134"/>
                  <a:gd name="T38" fmla="*/ 908 w 1021"/>
                  <a:gd name="T39" fmla="*/ 114 h 1134"/>
                  <a:gd name="T40" fmla="*/ 851 w 1021"/>
                  <a:gd name="T41" fmla="*/ 29 h 1134"/>
                  <a:gd name="T42" fmla="*/ 766 w 1021"/>
                  <a:gd name="T43" fmla="*/ 0 h 1134"/>
                  <a:gd name="T44" fmla="*/ 653 w 1021"/>
                  <a:gd name="T45" fmla="*/ 227 h 1134"/>
                  <a:gd name="T46" fmla="*/ 567 w 1021"/>
                  <a:gd name="T47" fmla="*/ 426 h 1134"/>
                  <a:gd name="T48" fmla="*/ 482 w 1021"/>
                  <a:gd name="T49" fmla="*/ 511 h 1134"/>
                  <a:gd name="T50" fmla="*/ 539 w 1021"/>
                  <a:gd name="T51" fmla="*/ 624 h 1134"/>
                  <a:gd name="T52" fmla="*/ 426 w 1021"/>
                  <a:gd name="T53" fmla="*/ 681 h 1134"/>
                  <a:gd name="T54" fmla="*/ 397 w 1021"/>
                  <a:gd name="T55" fmla="*/ 737 h 1134"/>
                  <a:gd name="T56" fmla="*/ 369 w 1021"/>
                  <a:gd name="T57" fmla="*/ 908 h 1134"/>
                  <a:gd name="T58" fmla="*/ 312 w 1021"/>
                  <a:gd name="T59" fmla="*/ 822 h 1134"/>
                  <a:gd name="T60" fmla="*/ 256 w 1021"/>
                  <a:gd name="T61" fmla="*/ 851 h 1134"/>
                  <a:gd name="T62" fmla="*/ 142 w 1021"/>
                  <a:gd name="T63" fmla="*/ 879 h 1134"/>
                  <a:gd name="T64" fmla="*/ 86 w 1021"/>
                  <a:gd name="T65" fmla="*/ 908 h 1134"/>
                  <a:gd name="T66" fmla="*/ 0 w 1021"/>
                  <a:gd name="T67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1" h="1134">
                    <a:moveTo>
                      <a:pt x="0" y="964"/>
                    </a:moveTo>
                    <a:lnTo>
                      <a:pt x="0" y="1021"/>
                    </a:lnTo>
                    <a:lnTo>
                      <a:pt x="29" y="1049"/>
                    </a:lnTo>
                    <a:lnTo>
                      <a:pt x="86" y="1134"/>
                    </a:lnTo>
                    <a:lnTo>
                      <a:pt x="199" y="1106"/>
                    </a:lnTo>
                    <a:lnTo>
                      <a:pt x="256" y="1134"/>
                    </a:lnTo>
                    <a:lnTo>
                      <a:pt x="256" y="1106"/>
                    </a:lnTo>
                    <a:lnTo>
                      <a:pt x="341" y="1106"/>
                    </a:lnTo>
                    <a:lnTo>
                      <a:pt x="397" y="1078"/>
                    </a:lnTo>
                    <a:lnTo>
                      <a:pt x="426" y="1021"/>
                    </a:lnTo>
                    <a:lnTo>
                      <a:pt x="426" y="964"/>
                    </a:lnTo>
                    <a:lnTo>
                      <a:pt x="511" y="879"/>
                    </a:lnTo>
                    <a:lnTo>
                      <a:pt x="511" y="851"/>
                    </a:lnTo>
                    <a:lnTo>
                      <a:pt x="539" y="851"/>
                    </a:lnTo>
                    <a:lnTo>
                      <a:pt x="567" y="766"/>
                    </a:lnTo>
                    <a:lnTo>
                      <a:pt x="596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596" y="652"/>
                    </a:lnTo>
                    <a:lnTo>
                      <a:pt x="567" y="624"/>
                    </a:lnTo>
                    <a:lnTo>
                      <a:pt x="567" y="596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96" y="511"/>
                    </a:lnTo>
                    <a:lnTo>
                      <a:pt x="681" y="426"/>
                    </a:lnTo>
                    <a:lnTo>
                      <a:pt x="738" y="426"/>
                    </a:lnTo>
                    <a:lnTo>
                      <a:pt x="738" y="369"/>
                    </a:lnTo>
                    <a:lnTo>
                      <a:pt x="851" y="341"/>
                    </a:lnTo>
                    <a:lnTo>
                      <a:pt x="851" y="312"/>
                    </a:lnTo>
                    <a:lnTo>
                      <a:pt x="851" y="255"/>
                    </a:lnTo>
                    <a:lnTo>
                      <a:pt x="879" y="255"/>
                    </a:lnTo>
                    <a:lnTo>
                      <a:pt x="908" y="312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964" y="227"/>
                    </a:lnTo>
                    <a:lnTo>
                      <a:pt x="936" y="199"/>
                    </a:lnTo>
                    <a:lnTo>
                      <a:pt x="1021" y="142"/>
                    </a:lnTo>
                    <a:lnTo>
                      <a:pt x="964" y="114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29"/>
                    </a:lnTo>
                    <a:lnTo>
                      <a:pt x="794" y="57"/>
                    </a:lnTo>
                    <a:lnTo>
                      <a:pt x="766" y="0"/>
                    </a:lnTo>
                    <a:lnTo>
                      <a:pt x="653" y="170"/>
                    </a:lnTo>
                    <a:lnTo>
                      <a:pt x="653" y="227"/>
                    </a:lnTo>
                    <a:lnTo>
                      <a:pt x="539" y="341"/>
                    </a:lnTo>
                    <a:lnTo>
                      <a:pt x="567" y="426"/>
                    </a:lnTo>
                    <a:lnTo>
                      <a:pt x="482" y="454"/>
                    </a:lnTo>
                    <a:lnTo>
                      <a:pt x="482" y="511"/>
                    </a:lnTo>
                    <a:lnTo>
                      <a:pt x="511" y="624"/>
                    </a:lnTo>
                    <a:lnTo>
                      <a:pt x="539" y="624"/>
                    </a:lnTo>
                    <a:lnTo>
                      <a:pt x="539" y="681"/>
                    </a:lnTo>
                    <a:lnTo>
                      <a:pt x="426" y="681"/>
                    </a:lnTo>
                    <a:lnTo>
                      <a:pt x="426" y="737"/>
                    </a:lnTo>
                    <a:lnTo>
                      <a:pt x="397" y="737"/>
                    </a:lnTo>
                    <a:lnTo>
                      <a:pt x="397" y="879"/>
                    </a:lnTo>
                    <a:lnTo>
                      <a:pt x="369" y="908"/>
                    </a:lnTo>
                    <a:lnTo>
                      <a:pt x="312" y="879"/>
                    </a:lnTo>
                    <a:lnTo>
                      <a:pt x="312" y="822"/>
                    </a:lnTo>
                    <a:lnTo>
                      <a:pt x="284" y="822"/>
                    </a:lnTo>
                    <a:lnTo>
                      <a:pt x="256" y="851"/>
                    </a:lnTo>
                    <a:lnTo>
                      <a:pt x="199" y="851"/>
                    </a:lnTo>
                    <a:lnTo>
                      <a:pt x="142" y="879"/>
                    </a:lnTo>
                    <a:lnTo>
                      <a:pt x="142" y="908"/>
                    </a:lnTo>
                    <a:lnTo>
                      <a:pt x="86" y="908"/>
                    </a:lnTo>
                    <a:lnTo>
                      <a:pt x="29" y="993"/>
                    </a:lnTo>
                    <a:lnTo>
                      <a:pt x="0" y="96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2" name="Freeform 988"/>
              <p:cNvSpPr>
                <a:spLocks/>
              </p:cNvSpPr>
              <p:nvPr/>
            </p:nvSpPr>
            <p:spPr bwMode="auto">
              <a:xfrm>
                <a:off x="2473" y="983"/>
                <a:ext cx="1219" cy="1247"/>
              </a:xfrm>
              <a:custGeom>
                <a:avLst/>
                <a:gdLst>
                  <a:gd name="T0" fmla="*/ 425 w 1219"/>
                  <a:gd name="T1" fmla="*/ 482 h 1247"/>
                  <a:gd name="T2" fmla="*/ 425 w 1219"/>
                  <a:gd name="T3" fmla="*/ 567 h 1247"/>
                  <a:gd name="T4" fmla="*/ 397 w 1219"/>
                  <a:gd name="T5" fmla="*/ 595 h 1247"/>
                  <a:gd name="T6" fmla="*/ 340 w 1219"/>
                  <a:gd name="T7" fmla="*/ 538 h 1247"/>
                  <a:gd name="T8" fmla="*/ 227 w 1219"/>
                  <a:gd name="T9" fmla="*/ 652 h 1247"/>
                  <a:gd name="T10" fmla="*/ 170 w 1219"/>
                  <a:gd name="T11" fmla="*/ 709 h 1247"/>
                  <a:gd name="T12" fmla="*/ 113 w 1219"/>
                  <a:gd name="T13" fmla="*/ 850 h 1247"/>
                  <a:gd name="T14" fmla="*/ 56 w 1219"/>
                  <a:gd name="T15" fmla="*/ 879 h 1247"/>
                  <a:gd name="T16" fmla="*/ 85 w 1219"/>
                  <a:gd name="T17" fmla="*/ 935 h 1247"/>
                  <a:gd name="T18" fmla="*/ 113 w 1219"/>
                  <a:gd name="T19" fmla="*/ 1020 h 1247"/>
                  <a:gd name="T20" fmla="*/ 56 w 1219"/>
                  <a:gd name="T21" fmla="*/ 1049 h 1247"/>
                  <a:gd name="T22" fmla="*/ 0 w 1219"/>
                  <a:gd name="T23" fmla="*/ 1134 h 1247"/>
                  <a:gd name="T24" fmla="*/ 85 w 1219"/>
                  <a:gd name="T25" fmla="*/ 1247 h 1247"/>
                  <a:gd name="T26" fmla="*/ 198 w 1219"/>
                  <a:gd name="T27" fmla="*/ 1191 h 1247"/>
                  <a:gd name="T28" fmla="*/ 227 w 1219"/>
                  <a:gd name="T29" fmla="*/ 1105 h 1247"/>
                  <a:gd name="T30" fmla="*/ 312 w 1219"/>
                  <a:gd name="T31" fmla="*/ 1049 h 1247"/>
                  <a:gd name="T32" fmla="*/ 368 w 1219"/>
                  <a:gd name="T33" fmla="*/ 1020 h 1247"/>
                  <a:gd name="T34" fmla="*/ 453 w 1219"/>
                  <a:gd name="T35" fmla="*/ 1020 h 1247"/>
                  <a:gd name="T36" fmla="*/ 538 w 1219"/>
                  <a:gd name="T37" fmla="*/ 964 h 1247"/>
                  <a:gd name="T38" fmla="*/ 538 w 1219"/>
                  <a:gd name="T39" fmla="*/ 907 h 1247"/>
                  <a:gd name="T40" fmla="*/ 623 w 1219"/>
                  <a:gd name="T41" fmla="*/ 794 h 1247"/>
                  <a:gd name="T42" fmla="*/ 623 w 1219"/>
                  <a:gd name="T43" fmla="*/ 709 h 1247"/>
                  <a:gd name="T44" fmla="*/ 652 w 1219"/>
                  <a:gd name="T45" fmla="*/ 652 h 1247"/>
                  <a:gd name="T46" fmla="*/ 623 w 1219"/>
                  <a:gd name="T47" fmla="*/ 624 h 1247"/>
                  <a:gd name="T48" fmla="*/ 680 w 1219"/>
                  <a:gd name="T49" fmla="*/ 538 h 1247"/>
                  <a:gd name="T50" fmla="*/ 794 w 1219"/>
                  <a:gd name="T51" fmla="*/ 510 h 1247"/>
                  <a:gd name="T52" fmla="*/ 879 w 1219"/>
                  <a:gd name="T53" fmla="*/ 510 h 1247"/>
                  <a:gd name="T54" fmla="*/ 935 w 1219"/>
                  <a:gd name="T55" fmla="*/ 425 h 1247"/>
                  <a:gd name="T56" fmla="*/ 1020 w 1219"/>
                  <a:gd name="T57" fmla="*/ 425 h 1247"/>
                  <a:gd name="T58" fmla="*/ 1077 w 1219"/>
                  <a:gd name="T59" fmla="*/ 340 h 1247"/>
                  <a:gd name="T60" fmla="*/ 1190 w 1219"/>
                  <a:gd name="T61" fmla="*/ 425 h 1247"/>
                  <a:gd name="T62" fmla="*/ 1219 w 1219"/>
                  <a:gd name="T63" fmla="*/ 312 h 1247"/>
                  <a:gd name="T64" fmla="*/ 1134 w 1219"/>
                  <a:gd name="T65" fmla="*/ 227 h 1247"/>
                  <a:gd name="T66" fmla="*/ 1134 w 1219"/>
                  <a:gd name="T67" fmla="*/ 170 h 1247"/>
                  <a:gd name="T68" fmla="*/ 964 w 1219"/>
                  <a:gd name="T69" fmla="*/ 142 h 1247"/>
                  <a:gd name="T70" fmla="*/ 935 w 1219"/>
                  <a:gd name="T71" fmla="*/ 85 h 1247"/>
                  <a:gd name="T72" fmla="*/ 822 w 1219"/>
                  <a:gd name="T73" fmla="*/ 57 h 1247"/>
                  <a:gd name="T74" fmla="*/ 709 w 1219"/>
                  <a:gd name="T75" fmla="*/ 85 h 1247"/>
                  <a:gd name="T76" fmla="*/ 680 w 1219"/>
                  <a:gd name="T77" fmla="*/ 142 h 1247"/>
                  <a:gd name="T78" fmla="*/ 680 w 1219"/>
                  <a:gd name="T79" fmla="*/ 283 h 1247"/>
                  <a:gd name="T80" fmla="*/ 680 w 1219"/>
                  <a:gd name="T81" fmla="*/ 340 h 1247"/>
                  <a:gd name="T82" fmla="*/ 567 w 1219"/>
                  <a:gd name="T83" fmla="*/ 397 h 1247"/>
                  <a:gd name="T84" fmla="*/ 510 w 1219"/>
                  <a:gd name="T85" fmla="*/ 42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247">
                    <a:moveTo>
                      <a:pt x="510" y="425"/>
                    </a:moveTo>
                    <a:lnTo>
                      <a:pt x="425" y="482"/>
                    </a:lnTo>
                    <a:lnTo>
                      <a:pt x="453" y="510"/>
                    </a:lnTo>
                    <a:lnTo>
                      <a:pt x="425" y="567"/>
                    </a:lnTo>
                    <a:lnTo>
                      <a:pt x="453" y="595"/>
                    </a:lnTo>
                    <a:lnTo>
                      <a:pt x="397" y="595"/>
                    </a:lnTo>
                    <a:lnTo>
                      <a:pt x="368" y="538"/>
                    </a:lnTo>
                    <a:lnTo>
                      <a:pt x="340" y="538"/>
                    </a:lnTo>
                    <a:lnTo>
                      <a:pt x="340" y="624"/>
                    </a:lnTo>
                    <a:lnTo>
                      <a:pt x="227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879"/>
                    </a:lnTo>
                    <a:lnTo>
                      <a:pt x="56" y="907"/>
                    </a:lnTo>
                    <a:lnTo>
                      <a:pt x="85" y="935"/>
                    </a:lnTo>
                    <a:lnTo>
                      <a:pt x="85" y="992"/>
                    </a:lnTo>
                    <a:lnTo>
                      <a:pt x="113" y="1020"/>
                    </a:lnTo>
                    <a:lnTo>
                      <a:pt x="85" y="1049"/>
                    </a:lnTo>
                    <a:lnTo>
                      <a:pt x="56" y="1049"/>
                    </a:lnTo>
                    <a:lnTo>
                      <a:pt x="28" y="1134"/>
                    </a:lnTo>
                    <a:lnTo>
                      <a:pt x="0" y="1134"/>
                    </a:lnTo>
                    <a:lnTo>
                      <a:pt x="0" y="1219"/>
                    </a:lnTo>
                    <a:lnTo>
                      <a:pt x="85" y="1247"/>
                    </a:lnTo>
                    <a:lnTo>
                      <a:pt x="142" y="1219"/>
                    </a:lnTo>
                    <a:lnTo>
                      <a:pt x="198" y="1191"/>
                    </a:lnTo>
                    <a:lnTo>
                      <a:pt x="198" y="1134"/>
                    </a:lnTo>
                    <a:lnTo>
                      <a:pt x="227" y="1105"/>
                    </a:lnTo>
                    <a:lnTo>
                      <a:pt x="255" y="1105"/>
                    </a:lnTo>
                    <a:lnTo>
                      <a:pt x="312" y="1049"/>
                    </a:lnTo>
                    <a:lnTo>
                      <a:pt x="340" y="1077"/>
                    </a:lnTo>
                    <a:lnTo>
                      <a:pt x="368" y="1020"/>
                    </a:lnTo>
                    <a:lnTo>
                      <a:pt x="425" y="992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38" y="964"/>
                    </a:lnTo>
                    <a:lnTo>
                      <a:pt x="567" y="964"/>
                    </a:lnTo>
                    <a:lnTo>
                      <a:pt x="538" y="907"/>
                    </a:lnTo>
                    <a:lnTo>
                      <a:pt x="538" y="879"/>
                    </a:lnTo>
                    <a:lnTo>
                      <a:pt x="623" y="794"/>
                    </a:lnTo>
                    <a:lnTo>
                      <a:pt x="595" y="737"/>
                    </a:lnTo>
                    <a:lnTo>
                      <a:pt x="623" y="709"/>
                    </a:lnTo>
                    <a:lnTo>
                      <a:pt x="623" y="652"/>
                    </a:lnTo>
                    <a:lnTo>
                      <a:pt x="652" y="652"/>
                    </a:lnTo>
                    <a:lnTo>
                      <a:pt x="652" y="624"/>
                    </a:lnTo>
                    <a:lnTo>
                      <a:pt x="623" y="624"/>
                    </a:lnTo>
                    <a:lnTo>
                      <a:pt x="652" y="595"/>
                    </a:lnTo>
                    <a:lnTo>
                      <a:pt x="680" y="538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850" y="538"/>
                    </a:lnTo>
                    <a:lnTo>
                      <a:pt x="879" y="510"/>
                    </a:lnTo>
                    <a:lnTo>
                      <a:pt x="879" y="482"/>
                    </a:lnTo>
                    <a:lnTo>
                      <a:pt x="935" y="425"/>
                    </a:lnTo>
                    <a:lnTo>
                      <a:pt x="992" y="397"/>
                    </a:lnTo>
                    <a:lnTo>
                      <a:pt x="1020" y="425"/>
                    </a:lnTo>
                    <a:lnTo>
                      <a:pt x="1049" y="368"/>
                    </a:lnTo>
                    <a:lnTo>
                      <a:pt x="1077" y="340"/>
                    </a:lnTo>
                    <a:lnTo>
                      <a:pt x="1105" y="397"/>
                    </a:lnTo>
                    <a:lnTo>
                      <a:pt x="1190" y="425"/>
                    </a:lnTo>
                    <a:lnTo>
                      <a:pt x="1190" y="368"/>
                    </a:lnTo>
                    <a:lnTo>
                      <a:pt x="1219" y="312"/>
                    </a:lnTo>
                    <a:lnTo>
                      <a:pt x="1190" y="227"/>
                    </a:lnTo>
                    <a:lnTo>
                      <a:pt x="1134" y="227"/>
                    </a:lnTo>
                    <a:lnTo>
                      <a:pt x="1105" y="198"/>
                    </a:lnTo>
                    <a:lnTo>
                      <a:pt x="1134" y="170"/>
                    </a:lnTo>
                    <a:lnTo>
                      <a:pt x="1049" y="142"/>
                    </a:lnTo>
                    <a:lnTo>
                      <a:pt x="964" y="142"/>
                    </a:lnTo>
                    <a:lnTo>
                      <a:pt x="964" y="113"/>
                    </a:lnTo>
                    <a:lnTo>
                      <a:pt x="935" y="85"/>
                    </a:lnTo>
                    <a:lnTo>
                      <a:pt x="907" y="113"/>
                    </a:lnTo>
                    <a:lnTo>
                      <a:pt x="822" y="57"/>
                    </a:lnTo>
                    <a:lnTo>
                      <a:pt x="709" y="0"/>
                    </a:lnTo>
                    <a:lnTo>
                      <a:pt x="709" y="85"/>
                    </a:lnTo>
                    <a:lnTo>
                      <a:pt x="652" y="85"/>
                    </a:lnTo>
                    <a:lnTo>
                      <a:pt x="680" y="142"/>
                    </a:lnTo>
                    <a:lnTo>
                      <a:pt x="623" y="198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10" y="4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3" name="Freeform 989"/>
              <p:cNvSpPr>
                <a:spLocks/>
              </p:cNvSpPr>
              <p:nvPr/>
            </p:nvSpPr>
            <p:spPr bwMode="auto">
              <a:xfrm>
                <a:off x="2728" y="926"/>
                <a:ext cx="482" cy="510"/>
              </a:xfrm>
              <a:custGeom>
                <a:avLst/>
                <a:gdLst>
                  <a:gd name="T0" fmla="*/ 454 w 482"/>
                  <a:gd name="T1" fmla="*/ 57 h 510"/>
                  <a:gd name="T2" fmla="*/ 454 w 482"/>
                  <a:gd name="T3" fmla="*/ 142 h 510"/>
                  <a:gd name="T4" fmla="*/ 397 w 482"/>
                  <a:gd name="T5" fmla="*/ 142 h 510"/>
                  <a:gd name="T6" fmla="*/ 425 w 482"/>
                  <a:gd name="T7" fmla="*/ 199 h 510"/>
                  <a:gd name="T8" fmla="*/ 368 w 482"/>
                  <a:gd name="T9" fmla="*/ 255 h 510"/>
                  <a:gd name="T10" fmla="*/ 425 w 482"/>
                  <a:gd name="T11" fmla="*/ 340 h 510"/>
                  <a:gd name="T12" fmla="*/ 482 w 482"/>
                  <a:gd name="T13" fmla="*/ 340 h 510"/>
                  <a:gd name="T14" fmla="*/ 425 w 482"/>
                  <a:gd name="T15" fmla="*/ 397 h 510"/>
                  <a:gd name="T16" fmla="*/ 368 w 482"/>
                  <a:gd name="T17" fmla="*/ 397 h 510"/>
                  <a:gd name="T18" fmla="*/ 312 w 482"/>
                  <a:gd name="T19" fmla="*/ 454 h 510"/>
                  <a:gd name="T20" fmla="*/ 312 w 482"/>
                  <a:gd name="T21" fmla="*/ 482 h 510"/>
                  <a:gd name="T22" fmla="*/ 255 w 482"/>
                  <a:gd name="T23" fmla="*/ 482 h 510"/>
                  <a:gd name="T24" fmla="*/ 198 w 482"/>
                  <a:gd name="T25" fmla="*/ 454 h 510"/>
                  <a:gd name="T26" fmla="*/ 142 w 482"/>
                  <a:gd name="T27" fmla="*/ 510 h 510"/>
                  <a:gd name="T28" fmla="*/ 142 w 482"/>
                  <a:gd name="T29" fmla="*/ 454 h 510"/>
                  <a:gd name="T30" fmla="*/ 85 w 482"/>
                  <a:gd name="T31" fmla="*/ 454 h 510"/>
                  <a:gd name="T32" fmla="*/ 85 w 482"/>
                  <a:gd name="T33" fmla="*/ 369 h 510"/>
                  <a:gd name="T34" fmla="*/ 28 w 482"/>
                  <a:gd name="T35" fmla="*/ 397 h 510"/>
                  <a:gd name="T36" fmla="*/ 0 w 482"/>
                  <a:gd name="T37" fmla="*/ 340 h 510"/>
                  <a:gd name="T38" fmla="*/ 57 w 482"/>
                  <a:gd name="T39" fmla="*/ 227 h 510"/>
                  <a:gd name="T40" fmla="*/ 85 w 482"/>
                  <a:gd name="T41" fmla="*/ 199 h 510"/>
                  <a:gd name="T42" fmla="*/ 57 w 482"/>
                  <a:gd name="T43" fmla="*/ 170 h 510"/>
                  <a:gd name="T44" fmla="*/ 113 w 482"/>
                  <a:gd name="T45" fmla="*/ 114 h 510"/>
                  <a:gd name="T46" fmla="*/ 227 w 482"/>
                  <a:gd name="T47" fmla="*/ 57 h 510"/>
                  <a:gd name="T48" fmla="*/ 227 w 482"/>
                  <a:gd name="T49" fmla="*/ 28 h 510"/>
                  <a:gd name="T50" fmla="*/ 283 w 482"/>
                  <a:gd name="T51" fmla="*/ 28 h 510"/>
                  <a:gd name="T52" fmla="*/ 312 w 482"/>
                  <a:gd name="T53" fmla="*/ 0 h 510"/>
                  <a:gd name="T54" fmla="*/ 368 w 482"/>
                  <a:gd name="T55" fmla="*/ 28 h 510"/>
                  <a:gd name="T56" fmla="*/ 397 w 482"/>
                  <a:gd name="T57" fmla="*/ 28 h 510"/>
                  <a:gd name="T58" fmla="*/ 454 w 482"/>
                  <a:gd name="T59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510">
                    <a:moveTo>
                      <a:pt x="454" y="57"/>
                    </a:moveTo>
                    <a:lnTo>
                      <a:pt x="454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255" y="482"/>
                    </a:lnTo>
                    <a:lnTo>
                      <a:pt x="198" y="454"/>
                    </a:lnTo>
                    <a:lnTo>
                      <a:pt x="142" y="510"/>
                    </a:lnTo>
                    <a:lnTo>
                      <a:pt x="142" y="454"/>
                    </a:lnTo>
                    <a:lnTo>
                      <a:pt x="85" y="454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27" y="57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97" y="28"/>
                    </a:lnTo>
                    <a:lnTo>
                      <a:pt x="454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5" name="Freeform 991"/>
              <p:cNvSpPr>
                <a:spLocks/>
              </p:cNvSpPr>
              <p:nvPr/>
            </p:nvSpPr>
            <p:spPr bwMode="auto">
              <a:xfrm>
                <a:off x="3267" y="1181"/>
                <a:ext cx="992" cy="1163"/>
              </a:xfrm>
              <a:custGeom>
                <a:avLst/>
                <a:gdLst>
                  <a:gd name="T0" fmla="*/ 425 w 992"/>
                  <a:gd name="T1" fmla="*/ 114 h 1163"/>
                  <a:gd name="T2" fmla="*/ 396 w 992"/>
                  <a:gd name="T3" fmla="*/ 227 h 1163"/>
                  <a:gd name="T4" fmla="*/ 283 w 992"/>
                  <a:gd name="T5" fmla="*/ 142 h 1163"/>
                  <a:gd name="T6" fmla="*/ 226 w 992"/>
                  <a:gd name="T7" fmla="*/ 227 h 1163"/>
                  <a:gd name="T8" fmla="*/ 141 w 992"/>
                  <a:gd name="T9" fmla="*/ 227 h 1163"/>
                  <a:gd name="T10" fmla="*/ 85 w 992"/>
                  <a:gd name="T11" fmla="*/ 312 h 1163"/>
                  <a:gd name="T12" fmla="*/ 141 w 992"/>
                  <a:gd name="T13" fmla="*/ 397 h 1163"/>
                  <a:gd name="T14" fmla="*/ 170 w 992"/>
                  <a:gd name="T15" fmla="*/ 511 h 1163"/>
                  <a:gd name="T16" fmla="*/ 56 w 992"/>
                  <a:gd name="T17" fmla="*/ 596 h 1163"/>
                  <a:gd name="T18" fmla="*/ 283 w 992"/>
                  <a:gd name="T19" fmla="*/ 709 h 1163"/>
                  <a:gd name="T20" fmla="*/ 283 w 992"/>
                  <a:gd name="T21" fmla="*/ 794 h 1163"/>
                  <a:gd name="T22" fmla="*/ 0 w 992"/>
                  <a:gd name="T23" fmla="*/ 907 h 1163"/>
                  <a:gd name="T24" fmla="*/ 113 w 992"/>
                  <a:gd name="T25" fmla="*/ 879 h 1163"/>
                  <a:gd name="T26" fmla="*/ 198 w 992"/>
                  <a:gd name="T27" fmla="*/ 993 h 1163"/>
                  <a:gd name="T28" fmla="*/ 396 w 992"/>
                  <a:gd name="T29" fmla="*/ 1049 h 1163"/>
                  <a:gd name="T30" fmla="*/ 453 w 992"/>
                  <a:gd name="T31" fmla="*/ 1049 h 1163"/>
                  <a:gd name="T32" fmla="*/ 538 w 992"/>
                  <a:gd name="T33" fmla="*/ 1049 h 1163"/>
                  <a:gd name="T34" fmla="*/ 595 w 992"/>
                  <a:gd name="T35" fmla="*/ 1106 h 1163"/>
                  <a:gd name="T36" fmla="*/ 595 w 992"/>
                  <a:gd name="T37" fmla="*/ 1163 h 1163"/>
                  <a:gd name="T38" fmla="*/ 652 w 992"/>
                  <a:gd name="T39" fmla="*/ 1134 h 1163"/>
                  <a:gd name="T40" fmla="*/ 765 w 992"/>
                  <a:gd name="T41" fmla="*/ 1106 h 1163"/>
                  <a:gd name="T42" fmla="*/ 822 w 992"/>
                  <a:gd name="T43" fmla="*/ 993 h 1163"/>
                  <a:gd name="T44" fmla="*/ 793 w 992"/>
                  <a:gd name="T45" fmla="*/ 879 h 1163"/>
                  <a:gd name="T46" fmla="*/ 850 w 992"/>
                  <a:gd name="T47" fmla="*/ 851 h 1163"/>
                  <a:gd name="T48" fmla="*/ 765 w 992"/>
                  <a:gd name="T49" fmla="*/ 737 h 1163"/>
                  <a:gd name="T50" fmla="*/ 680 w 992"/>
                  <a:gd name="T51" fmla="*/ 709 h 1163"/>
                  <a:gd name="T52" fmla="*/ 793 w 992"/>
                  <a:gd name="T53" fmla="*/ 624 h 1163"/>
                  <a:gd name="T54" fmla="*/ 850 w 992"/>
                  <a:gd name="T55" fmla="*/ 567 h 1163"/>
                  <a:gd name="T56" fmla="*/ 907 w 992"/>
                  <a:gd name="T57" fmla="*/ 596 h 1163"/>
                  <a:gd name="T58" fmla="*/ 935 w 992"/>
                  <a:gd name="T59" fmla="*/ 539 h 1163"/>
                  <a:gd name="T60" fmla="*/ 963 w 992"/>
                  <a:gd name="T61" fmla="*/ 482 h 1163"/>
                  <a:gd name="T62" fmla="*/ 935 w 992"/>
                  <a:gd name="T63" fmla="*/ 426 h 1163"/>
                  <a:gd name="T64" fmla="*/ 963 w 992"/>
                  <a:gd name="T65" fmla="*/ 312 h 1163"/>
                  <a:gd name="T66" fmla="*/ 963 w 992"/>
                  <a:gd name="T67" fmla="*/ 199 h 1163"/>
                  <a:gd name="T68" fmla="*/ 963 w 992"/>
                  <a:gd name="T69" fmla="*/ 85 h 1163"/>
                  <a:gd name="T70" fmla="*/ 793 w 992"/>
                  <a:gd name="T71" fmla="*/ 85 h 1163"/>
                  <a:gd name="T72" fmla="*/ 538 w 992"/>
                  <a:gd name="T73" fmla="*/ 0 h 1163"/>
                  <a:gd name="T74" fmla="*/ 510 w 992"/>
                  <a:gd name="T75" fmla="*/ 57 h 1163"/>
                  <a:gd name="T76" fmla="*/ 396 w 992"/>
                  <a:gd name="T77" fmla="*/ 2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63">
                    <a:moveTo>
                      <a:pt x="396" y="29"/>
                    </a:moveTo>
                    <a:lnTo>
                      <a:pt x="425" y="114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11" y="199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226" y="227"/>
                    </a:lnTo>
                    <a:lnTo>
                      <a:pt x="198" y="199"/>
                    </a:lnTo>
                    <a:lnTo>
                      <a:pt x="141" y="227"/>
                    </a:lnTo>
                    <a:lnTo>
                      <a:pt x="85" y="284"/>
                    </a:lnTo>
                    <a:lnTo>
                      <a:pt x="85" y="312"/>
                    </a:lnTo>
                    <a:lnTo>
                      <a:pt x="113" y="426"/>
                    </a:lnTo>
                    <a:lnTo>
                      <a:pt x="141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85" y="539"/>
                    </a:lnTo>
                    <a:lnTo>
                      <a:pt x="56" y="596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1" y="737"/>
                    </a:lnTo>
                    <a:lnTo>
                      <a:pt x="283" y="794"/>
                    </a:lnTo>
                    <a:lnTo>
                      <a:pt x="170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113" y="879"/>
                    </a:lnTo>
                    <a:lnTo>
                      <a:pt x="226" y="936"/>
                    </a:lnTo>
                    <a:lnTo>
                      <a:pt x="198" y="993"/>
                    </a:lnTo>
                    <a:lnTo>
                      <a:pt x="226" y="1049"/>
                    </a:lnTo>
                    <a:lnTo>
                      <a:pt x="396" y="1049"/>
                    </a:lnTo>
                    <a:lnTo>
                      <a:pt x="453" y="1021"/>
                    </a:lnTo>
                    <a:lnTo>
                      <a:pt x="453" y="1049"/>
                    </a:lnTo>
                    <a:lnTo>
                      <a:pt x="482" y="1078"/>
                    </a:lnTo>
                    <a:lnTo>
                      <a:pt x="538" y="1049"/>
                    </a:lnTo>
                    <a:lnTo>
                      <a:pt x="595" y="1049"/>
                    </a:lnTo>
                    <a:lnTo>
                      <a:pt x="595" y="1106"/>
                    </a:lnTo>
                    <a:lnTo>
                      <a:pt x="510" y="1134"/>
                    </a:lnTo>
                    <a:lnTo>
                      <a:pt x="595" y="1163"/>
                    </a:lnTo>
                    <a:lnTo>
                      <a:pt x="652" y="1106"/>
                    </a:lnTo>
                    <a:lnTo>
                      <a:pt x="652" y="1134"/>
                    </a:lnTo>
                    <a:lnTo>
                      <a:pt x="708" y="1134"/>
                    </a:lnTo>
                    <a:lnTo>
                      <a:pt x="765" y="1106"/>
                    </a:lnTo>
                    <a:lnTo>
                      <a:pt x="822" y="1049"/>
                    </a:lnTo>
                    <a:lnTo>
                      <a:pt x="822" y="993"/>
                    </a:lnTo>
                    <a:lnTo>
                      <a:pt x="850" y="879"/>
                    </a:lnTo>
                    <a:lnTo>
                      <a:pt x="793" y="879"/>
                    </a:lnTo>
                    <a:lnTo>
                      <a:pt x="822" y="851"/>
                    </a:lnTo>
                    <a:lnTo>
                      <a:pt x="850" y="851"/>
                    </a:lnTo>
                    <a:lnTo>
                      <a:pt x="850" y="822"/>
                    </a:lnTo>
                    <a:lnTo>
                      <a:pt x="765" y="737"/>
                    </a:lnTo>
                    <a:lnTo>
                      <a:pt x="737" y="766"/>
                    </a:lnTo>
                    <a:lnTo>
                      <a:pt x="680" y="709"/>
                    </a:lnTo>
                    <a:lnTo>
                      <a:pt x="737" y="652"/>
                    </a:lnTo>
                    <a:lnTo>
                      <a:pt x="793" y="624"/>
                    </a:lnTo>
                    <a:lnTo>
                      <a:pt x="765" y="596"/>
                    </a:lnTo>
                    <a:lnTo>
                      <a:pt x="850" y="567"/>
                    </a:lnTo>
                    <a:lnTo>
                      <a:pt x="878" y="596"/>
                    </a:lnTo>
                    <a:lnTo>
                      <a:pt x="907" y="596"/>
                    </a:lnTo>
                    <a:lnTo>
                      <a:pt x="907" y="567"/>
                    </a:lnTo>
                    <a:lnTo>
                      <a:pt x="935" y="539"/>
                    </a:lnTo>
                    <a:lnTo>
                      <a:pt x="963" y="539"/>
                    </a:lnTo>
                    <a:lnTo>
                      <a:pt x="963" y="482"/>
                    </a:lnTo>
                    <a:lnTo>
                      <a:pt x="935" y="482"/>
                    </a:lnTo>
                    <a:lnTo>
                      <a:pt x="935" y="426"/>
                    </a:lnTo>
                    <a:lnTo>
                      <a:pt x="963" y="426"/>
                    </a:lnTo>
                    <a:lnTo>
                      <a:pt x="963" y="312"/>
                    </a:lnTo>
                    <a:lnTo>
                      <a:pt x="992" y="255"/>
                    </a:lnTo>
                    <a:lnTo>
                      <a:pt x="963" y="199"/>
                    </a:lnTo>
                    <a:lnTo>
                      <a:pt x="992" y="114"/>
                    </a:lnTo>
                    <a:lnTo>
                      <a:pt x="963" y="85"/>
                    </a:lnTo>
                    <a:lnTo>
                      <a:pt x="907" y="114"/>
                    </a:lnTo>
                    <a:lnTo>
                      <a:pt x="793" y="85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396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6" name="Freeform 992"/>
              <p:cNvSpPr>
                <a:spLocks/>
              </p:cNvSpPr>
              <p:nvPr/>
            </p:nvSpPr>
            <p:spPr bwMode="auto">
              <a:xfrm>
                <a:off x="3947" y="2287"/>
                <a:ext cx="368" cy="822"/>
              </a:xfrm>
              <a:custGeom>
                <a:avLst/>
                <a:gdLst>
                  <a:gd name="T0" fmla="*/ 340 w 368"/>
                  <a:gd name="T1" fmla="*/ 794 h 822"/>
                  <a:gd name="T2" fmla="*/ 312 w 368"/>
                  <a:gd name="T3" fmla="*/ 822 h 822"/>
                  <a:gd name="T4" fmla="*/ 227 w 368"/>
                  <a:gd name="T5" fmla="*/ 794 h 822"/>
                  <a:gd name="T6" fmla="*/ 198 w 368"/>
                  <a:gd name="T7" fmla="*/ 794 h 822"/>
                  <a:gd name="T8" fmla="*/ 142 w 368"/>
                  <a:gd name="T9" fmla="*/ 737 h 822"/>
                  <a:gd name="T10" fmla="*/ 85 w 368"/>
                  <a:gd name="T11" fmla="*/ 652 h 822"/>
                  <a:gd name="T12" fmla="*/ 85 w 368"/>
                  <a:gd name="T13" fmla="*/ 567 h 822"/>
                  <a:gd name="T14" fmla="*/ 28 w 368"/>
                  <a:gd name="T15" fmla="*/ 624 h 822"/>
                  <a:gd name="T16" fmla="*/ 28 w 368"/>
                  <a:gd name="T17" fmla="*/ 567 h 822"/>
                  <a:gd name="T18" fmla="*/ 85 w 368"/>
                  <a:gd name="T19" fmla="*/ 510 h 822"/>
                  <a:gd name="T20" fmla="*/ 57 w 368"/>
                  <a:gd name="T21" fmla="*/ 482 h 822"/>
                  <a:gd name="T22" fmla="*/ 57 w 368"/>
                  <a:gd name="T23" fmla="*/ 425 h 822"/>
                  <a:gd name="T24" fmla="*/ 142 w 368"/>
                  <a:gd name="T25" fmla="*/ 397 h 822"/>
                  <a:gd name="T26" fmla="*/ 28 w 368"/>
                  <a:gd name="T27" fmla="*/ 255 h 822"/>
                  <a:gd name="T28" fmla="*/ 28 w 368"/>
                  <a:gd name="T29" fmla="*/ 170 h 822"/>
                  <a:gd name="T30" fmla="*/ 57 w 368"/>
                  <a:gd name="T31" fmla="*/ 170 h 822"/>
                  <a:gd name="T32" fmla="*/ 85 w 368"/>
                  <a:gd name="T33" fmla="*/ 142 h 822"/>
                  <a:gd name="T34" fmla="*/ 57 w 368"/>
                  <a:gd name="T35" fmla="*/ 85 h 822"/>
                  <a:gd name="T36" fmla="*/ 0 w 368"/>
                  <a:gd name="T37" fmla="*/ 85 h 822"/>
                  <a:gd name="T38" fmla="*/ 28 w 368"/>
                  <a:gd name="T39" fmla="*/ 28 h 822"/>
                  <a:gd name="T40" fmla="*/ 85 w 368"/>
                  <a:gd name="T41" fmla="*/ 0 h 822"/>
                  <a:gd name="T42" fmla="*/ 113 w 368"/>
                  <a:gd name="T43" fmla="*/ 28 h 822"/>
                  <a:gd name="T44" fmla="*/ 142 w 368"/>
                  <a:gd name="T45" fmla="*/ 28 h 822"/>
                  <a:gd name="T46" fmla="*/ 142 w 368"/>
                  <a:gd name="T47" fmla="*/ 85 h 822"/>
                  <a:gd name="T48" fmla="*/ 198 w 368"/>
                  <a:gd name="T49" fmla="*/ 142 h 822"/>
                  <a:gd name="T50" fmla="*/ 227 w 368"/>
                  <a:gd name="T51" fmla="*/ 198 h 822"/>
                  <a:gd name="T52" fmla="*/ 255 w 368"/>
                  <a:gd name="T53" fmla="*/ 227 h 822"/>
                  <a:gd name="T54" fmla="*/ 283 w 368"/>
                  <a:gd name="T55" fmla="*/ 283 h 822"/>
                  <a:gd name="T56" fmla="*/ 227 w 368"/>
                  <a:gd name="T57" fmla="*/ 312 h 822"/>
                  <a:gd name="T58" fmla="*/ 312 w 368"/>
                  <a:gd name="T59" fmla="*/ 368 h 822"/>
                  <a:gd name="T60" fmla="*/ 283 w 368"/>
                  <a:gd name="T61" fmla="*/ 454 h 822"/>
                  <a:gd name="T62" fmla="*/ 368 w 368"/>
                  <a:gd name="T63" fmla="*/ 454 h 822"/>
                  <a:gd name="T64" fmla="*/ 340 w 368"/>
                  <a:gd name="T65" fmla="*/ 510 h 822"/>
                  <a:gd name="T66" fmla="*/ 255 w 368"/>
                  <a:gd name="T67" fmla="*/ 510 h 822"/>
                  <a:gd name="T68" fmla="*/ 283 w 368"/>
                  <a:gd name="T69" fmla="*/ 567 h 822"/>
                  <a:gd name="T70" fmla="*/ 283 w 368"/>
                  <a:gd name="T71" fmla="*/ 652 h 822"/>
                  <a:gd name="T72" fmla="*/ 312 w 368"/>
                  <a:gd name="T73" fmla="*/ 680 h 822"/>
                  <a:gd name="T74" fmla="*/ 283 w 368"/>
                  <a:gd name="T75" fmla="*/ 737 h 822"/>
                  <a:gd name="T76" fmla="*/ 340 w 368"/>
                  <a:gd name="T7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8" h="822">
                    <a:moveTo>
                      <a:pt x="340" y="794"/>
                    </a:moveTo>
                    <a:lnTo>
                      <a:pt x="312" y="822"/>
                    </a:lnTo>
                    <a:lnTo>
                      <a:pt x="227" y="794"/>
                    </a:lnTo>
                    <a:lnTo>
                      <a:pt x="198" y="794"/>
                    </a:lnTo>
                    <a:lnTo>
                      <a:pt x="142" y="737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28" y="567"/>
                    </a:lnTo>
                    <a:lnTo>
                      <a:pt x="8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42" y="397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98"/>
                    </a:lnTo>
                    <a:lnTo>
                      <a:pt x="255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312" y="368"/>
                    </a:lnTo>
                    <a:lnTo>
                      <a:pt x="283" y="454"/>
                    </a:lnTo>
                    <a:lnTo>
                      <a:pt x="368" y="454"/>
                    </a:lnTo>
                    <a:lnTo>
                      <a:pt x="340" y="510"/>
                    </a:lnTo>
                    <a:lnTo>
                      <a:pt x="255" y="510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312" y="680"/>
                    </a:lnTo>
                    <a:lnTo>
                      <a:pt x="283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8" name="Freeform 994"/>
              <p:cNvSpPr>
                <a:spLocks/>
              </p:cNvSpPr>
              <p:nvPr/>
            </p:nvSpPr>
            <p:spPr bwMode="auto">
              <a:xfrm>
                <a:off x="4145" y="2344"/>
                <a:ext cx="426" cy="538"/>
              </a:xfrm>
              <a:custGeom>
                <a:avLst/>
                <a:gdLst>
                  <a:gd name="T0" fmla="*/ 0 w 426"/>
                  <a:gd name="T1" fmla="*/ 85 h 538"/>
                  <a:gd name="T2" fmla="*/ 29 w 426"/>
                  <a:gd name="T3" fmla="*/ 141 h 538"/>
                  <a:gd name="T4" fmla="*/ 57 w 426"/>
                  <a:gd name="T5" fmla="*/ 170 h 538"/>
                  <a:gd name="T6" fmla="*/ 85 w 426"/>
                  <a:gd name="T7" fmla="*/ 226 h 538"/>
                  <a:gd name="T8" fmla="*/ 29 w 426"/>
                  <a:gd name="T9" fmla="*/ 255 h 538"/>
                  <a:gd name="T10" fmla="*/ 114 w 426"/>
                  <a:gd name="T11" fmla="*/ 311 h 538"/>
                  <a:gd name="T12" fmla="*/ 85 w 426"/>
                  <a:gd name="T13" fmla="*/ 397 h 538"/>
                  <a:gd name="T14" fmla="*/ 170 w 426"/>
                  <a:gd name="T15" fmla="*/ 397 h 538"/>
                  <a:gd name="T16" fmla="*/ 142 w 426"/>
                  <a:gd name="T17" fmla="*/ 453 h 538"/>
                  <a:gd name="T18" fmla="*/ 57 w 426"/>
                  <a:gd name="T19" fmla="*/ 453 h 538"/>
                  <a:gd name="T20" fmla="*/ 85 w 426"/>
                  <a:gd name="T21" fmla="*/ 510 h 538"/>
                  <a:gd name="T22" fmla="*/ 142 w 426"/>
                  <a:gd name="T23" fmla="*/ 482 h 538"/>
                  <a:gd name="T24" fmla="*/ 199 w 426"/>
                  <a:gd name="T25" fmla="*/ 510 h 538"/>
                  <a:gd name="T26" fmla="*/ 227 w 426"/>
                  <a:gd name="T27" fmla="*/ 510 h 538"/>
                  <a:gd name="T28" fmla="*/ 312 w 426"/>
                  <a:gd name="T29" fmla="*/ 538 h 538"/>
                  <a:gd name="T30" fmla="*/ 312 w 426"/>
                  <a:gd name="T31" fmla="*/ 510 h 538"/>
                  <a:gd name="T32" fmla="*/ 369 w 426"/>
                  <a:gd name="T33" fmla="*/ 482 h 538"/>
                  <a:gd name="T34" fmla="*/ 397 w 426"/>
                  <a:gd name="T35" fmla="*/ 510 h 538"/>
                  <a:gd name="T36" fmla="*/ 426 w 426"/>
                  <a:gd name="T37" fmla="*/ 482 h 538"/>
                  <a:gd name="T38" fmla="*/ 397 w 426"/>
                  <a:gd name="T39" fmla="*/ 425 h 538"/>
                  <a:gd name="T40" fmla="*/ 426 w 426"/>
                  <a:gd name="T41" fmla="*/ 397 h 538"/>
                  <a:gd name="T42" fmla="*/ 397 w 426"/>
                  <a:gd name="T43" fmla="*/ 368 h 538"/>
                  <a:gd name="T44" fmla="*/ 397 w 426"/>
                  <a:gd name="T45" fmla="*/ 311 h 538"/>
                  <a:gd name="T46" fmla="*/ 369 w 426"/>
                  <a:gd name="T47" fmla="*/ 283 h 538"/>
                  <a:gd name="T48" fmla="*/ 397 w 426"/>
                  <a:gd name="T49" fmla="*/ 226 h 538"/>
                  <a:gd name="T50" fmla="*/ 369 w 426"/>
                  <a:gd name="T51" fmla="*/ 170 h 538"/>
                  <a:gd name="T52" fmla="*/ 426 w 426"/>
                  <a:gd name="T53" fmla="*/ 85 h 538"/>
                  <a:gd name="T54" fmla="*/ 426 w 426"/>
                  <a:gd name="T55" fmla="*/ 0 h 538"/>
                  <a:gd name="T56" fmla="*/ 397 w 426"/>
                  <a:gd name="T57" fmla="*/ 56 h 538"/>
                  <a:gd name="T58" fmla="*/ 369 w 426"/>
                  <a:gd name="T59" fmla="*/ 28 h 538"/>
                  <a:gd name="T60" fmla="*/ 227 w 426"/>
                  <a:gd name="T61" fmla="*/ 28 h 538"/>
                  <a:gd name="T62" fmla="*/ 199 w 426"/>
                  <a:gd name="T63" fmla="*/ 0 h 538"/>
                  <a:gd name="T64" fmla="*/ 170 w 426"/>
                  <a:gd name="T65" fmla="*/ 0 h 538"/>
                  <a:gd name="T66" fmla="*/ 142 w 426"/>
                  <a:gd name="T67" fmla="*/ 56 h 538"/>
                  <a:gd name="T68" fmla="*/ 170 w 426"/>
                  <a:gd name="T69" fmla="*/ 85 h 538"/>
                  <a:gd name="T70" fmla="*/ 114 w 426"/>
                  <a:gd name="T71" fmla="*/ 113 h 538"/>
                  <a:gd name="T72" fmla="*/ 57 w 426"/>
                  <a:gd name="T73" fmla="*/ 85 h 538"/>
                  <a:gd name="T74" fmla="*/ 85 w 426"/>
                  <a:gd name="T75" fmla="*/ 56 h 538"/>
                  <a:gd name="T76" fmla="*/ 29 w 426"/>
                  <a:gd name="T77" fmla="*/ 28 h 538"/>
                  <a:gd name="T78" fmla="*/ 0 w 426"/>
                  <a:gd name="T79" fmla="*/ 8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6" h="538">
                    <a:moveTo>
                      <a:pt x="0" y="85"/>
                    </a:moveTo>
                    <a:lnTo>
                      <a:pt x="29" y="141"/>
                    </a:lnTo>
                    <a:lnTo>
                      <a:pt x="57" y="170"/>
                    </a:lnTo>
                    <a:lnTo>
                      <a:pt x="85" y="226"/>
                    </a:lnTo>
                    <a:lnTo>
                      <a:pt x="29" y="255"/>
                    </a:lnTo>
                    <a:lnTo>
                      <a:pt x="114" y="311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42" y="453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142" y="482"/>
                    </a:lnTo>
                    <a:lnTo>
                      <a:pt x="199" y="510"/>
                    </a:lnTo>
                    <a:lnTo>
                      <a:pt x="227" y="510"/>
                    </a:lnTo>
                    <a:lnTo>
                      <a:pt x="312" y="538"/>
                    </a:lnTo>
                    <a:lnTo>
                      <a:pt x="312" y="510"/>
                    </a:lnTo>
                    <a:lnTo>
                      <a:pt x="369" y="482"/>
                    </a:lnTo>
                    <a:lnTo>
                      <a:pt x="397" y="510"/>
                    </a:lnTo>
                    <a:lnTo>
                      <a:pt x="426" y="482"/>
                    </a:lnTo>
                    <a:lnTo>
                      <a:pt x="397" y="425"/>
                    </a:lnTo>
                    <a:lnTo>
                      <a:pt x="426" y="397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369" y="283"/>
                    </a:lnTo>
                    <a:lnTo>
                      <a:pt x="397" y="226"/>
                    </a:lnTo>
                    <a:lnTo>
                      <a:pt x="369" y="170"/>
                    </a:lnTo>
                    <a:lnTo>
                      <a:pt x="426" y="85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69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29" y="28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9" name="Freeform 995"/>
              <p:cNvSpPr>
                <a:spLocks/>
              </p:cNvSpPr>
              <p:nvPr/>
            </p:nvSpPr>
            <p:spPr bwMode="auto">
              <a:xfrm>
                <a:off x="4315" y="3194"/>
                <a:ext cx="766" cy="510"/>
              </a:xfrm>
              <a:custGeom>
                <a:avLst/>
                <a:gdLst>
                  <a:gd name="T0" fmla="*/ 766 w 766"/>
                  <a:gd name="T1" fmla="*/ 284 h 510"/>
                  <a:gd name="T2" fmla="*/ 681 w 766"/>
                  <a:gd name="T3" fmla="*/ 369 h 510"/>
                  <a:gd name="T4" fmla="*/ 567 w 766"/>
                  <a:gd name="T5" fmla="*/ 397 h 510"/>
                  <a:gd name="T6" fmla="*/ 539 w 766"/>
                  <a:gd name="T7" fmla="*/ 369 h 510"/>
                  <a:gd name="T8" fmla="*/ 596 w 766"/>
                  <a:gd name="T9" fmla="*/ 340 h 510"/>
                  <a:gd name="T10" fmla="*/ 624 w 766"/>
                  <a:gd name="T11" fmla="*/ 312 h 510"/>
                  <a:gd name="T12" fmla="*/ 567 w 766"/>
                  <a:gd name="T13" fmla="*/ 284 h 510"/>
                  <a:gd name="T14" fmla="*/ 454 w 766"/>
                  <a:gd name="T15" fmla="*/ 312 h 510"/>
                  <a:gd name="T16" fmla="*/ 397 w 766"/>
                  <a:gd name="T17" fmla="*/ 397 h 510"/>
                  <a:gd name="T18" fmla="*/ 284 w 766"/>
                  <a:gd name="T19" fmla="*/ 340 h 510"/>
                  <a:gd name="T20" fmla="*/ 199 w 766"/>
                  <a:gd name="T21" fmla="*/ 425 h 510"/>
                  <a:gd name="T22" fmla="*/ 171 w 766"/>
                  <a:gd name="T23" fmla="*/ 425 h 510"/>
                  <a:gd name="T24" fmla="*/ 86 w 766"/>
                  <a:gd name="T25" fmla="*/ 510 h 510"/>
                  <a:gd name="T26" fmla="*/ 0 w 766"/>
                  <a:gd name="T27" fmla="*/ 510 h 510"/>
                  <a:gd name="T28" fmla="*/ 0 w 766"/>
                  <a:gd name="T29" fmla="*/ 482 h 510"/>
                  <a:gd name="T30" fmla="*/ 57 w 766"/>
                  <a:gd name="T31" fmla="*/ 454 h 510"/>
                  <a:gd name="T32" fmla="*/ 0 w 766"/>
                  <a:gd name="T33" fmla="*/ 425 h 510"/>
                  <a:gd name="T34" fmla="*/ 86 w 766"/>
                  <a:gd name="T35" fmla="*/ 340 h 510"/>
                  <a:gd name="T36" fmla="*/ 86 w 766"/>
                  <a:gd name="T37" fmla="*/ 312 h 510"/>
                  <a:gd name="T38" fmla="*/ 57 w 766"/>
                  <a:gd name="T39" fmla="*/ 312 h 510"/>
                  <a:gd name="T40" fmla="*/ 57 w 766"/>
                  <a:gd name="T41" fmla="*/ 255 h 510"/>
                  <a:gd name="T42" fmla="*/ 29 w 766"/>
                  <a:gd name="T43" fmla="*/ 255 h 510"/>
                  <a:gd name="T44" fmla="*/ 29 w 766"/>
                  <a:gd name="T45" fmla="*/ 199 h 510"/>
                  <a:gd name="T46" fmla="*/ 57 w 766"/>
                  <a:gd name="T47" fmla="*/ 142 h 510"/>
                  <a:gd name="T48" fmla="*/ 171 w 766"/>
                  <a:gd name="T49" fmla="*/ 142 h 510"/>
                  <a:gd name="T50" fmla="*/ 227 w 766"/>
                  <a:gd name="T51" fmla="*/ 113 h 510"/>
                  <a:gd name="T52" fmla="*/ 369 w 766"/>
                  <a:gd name="T53" fmla="*/ 85 h 510"/>
                  <a:gd name="T54" fmla="*/ 397 w 766"/>
                  <a:gd name="T55" fmla="*/ 57 h 510"/>
                  <a:gd name="T56" fmla="*/ 511 w 766"/>
                  <a:gd name="T57" fmla="*/ 28 h 510"/>
                  <a:gd name="T58" fmla="*/ 539 w 766"/>
                  <a:gd name="T59" fmla="*/ 0 h 510"/>
                  <a:gd name="T60" fmla="*/ 596 w 766"/>
                  <a:gd name="T61" fmla="*/ 85 h 510"/>
                  <a:gd name="T62" fmla="*/ 653 w 766"/>
                  <a:gd name="T63" fmla="*/ 142 h 510"/>
                  <a:gd name="T64" fmla="*/ 681 w 766"/>
                  <a:gd name="T65" fmla="*/ 142 h 510"/>
                  <a:gd name="T66" fmla="*/ 738 w 766"/>
                  <a:gd name="T67" fmla="*/ 170 h 510"/>
                  <a:gd name="T68" fmla="*/ 766 w 766"/>
                  <a:gd name="T69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6" h="510">
                    <a:moveTo>
                      <a:pt x="766" y="284"/>
                    </a:moveTo>
                    <a:lnTo>
                      <a:pt x="681" y="369"/>
                    </a:lnTo>
                    <a:lnTo>
                      <a:pt x="567" y="397"/>
                    </a:lnTo>
                    <a:lnTo>
                      <a:pt x="539" y="369"/>
                    </a:lnTo>
                    <a:lnTo>
                      <a:pt x="596" y="340"/>
                    </a:lnTo>
                    <a:lnTo>
                      <a:pt x="624" y="312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397" y="397"/>
                    </a:lnTo>
                    <a:lnTo>
                      <a:pt x="284" y="340"/>
                    </a:lnTo>
                    <a:lnTo>
                      <a:pt x="199" y="425"/>
                    </a:lnTo>
                    <a:lnTo>
                      <a:pt x="171" y="425"/>
                    </a:lnTo>
                    <a:lnTo>
                      <a:pt x="86" y="510"/>
                    </a:lnTo>
                    <a:lnTo>
                      <a:pt x="0" y="510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86" y="340"/>
                    </a:lnTo>
                    <a:lnTo>
                      <a:pt x="86" y="312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29" y="199"/>
                    </a:lnTo>
                    <a:lnTo>
                      <a:pt x="57" y="142"/>
                    </a:lnTo>
                    <a:lnTo>
                      <a:pt x="171" y="142"/>
                    </a:lnTo>
                    <a:lnTo>
                      <a:pt x="227" y="113"/>
                    </a:lnTo>
                    <a:lnTo>
                      <a:pt x="369" y="85"/>
                    </a:lnTo>
                    <a:lnTo>
                      <a:pt x="397" y="57"/>
                    </a:lnTo>
                    <a:lnTo>
                      <a:pt x="511" y="28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53" y="142"/>
                    </a:lnTo>
                    <a:lnTo>
                      <a:pt x="681" y="142"/>
                    </a:lnTo>
                    <a:lnTo>
                      <a:pt x="738" y="170"/>
                    </a:lnTo>
                    <a:lnTo>
                      <a:pt x="766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0" name="Freeform 996"/>
              <p:cNvSpPr>
                <a:spLocks/>
              </p:cNvSpPr>
              <p:nvPr/>
            </p:nvSpPr>
            <p:spPr bwMode="auto">
              <a:xfrm>
                <a:off x="4230" y="2344"/>
                <a:ext cx="794" cy="963"/>
              </a:xfrm>
              <a:custGeom>
                <a:avLst/>
                <a:gdLst>
                  <a:gd name="T0" fmla="*/ 624 w 794"/>
                  <a:gd name="T1" fmla="*/ 850 h 963"/>
                  <a:gd name="T2" fmla="*/ 596 w 794"/>
                  <a:gd name="T3" fmla="*/ 878 h 963"/>
                  <a:gd name="T4" fmla="*/ 482 w 794"/>
                  <a:gd name="T5" fmla="*/ 907 h 963"/>
                  <a:gd name="T6" fmla="*/ 454 w 794"/>
                  <a:gd name="T7" fmla="*/ 935 h 963"/>
                  <a:gd name="T8" fmla="*/ 312 w 794"/>
                  <a:gd name="T9" fmla="*/ 963 h 963"/>
                  <a:gd name="T10" fmla="*/ 284 w 794"/>
                  <a:gd name="T11" fmla="*/ 963 h 963"/>
                  <a:gd name="T12" fmla="*/ 284 w 794"/>
                  <a:gd name="T13" fmla="*/ 935 h 963"/>
                  <a:gd name="T14" fmla="*/ 227 w 794"/>
                  <a:gd name="T15" fmla="*/ 850 h 963"/>
                  <a:gd name="T16" fmla="*/ 142 w 794"/>
                  <a:gd name="T17" fmla="*/ 793 h 963"/>
                  <a:gd name="T18" fmla="*/ 114 w 794"/>
                  <a:gd name="T19" fmla="*/ 793 h 963"/>
                  <a:gd name="T20" fmla="*/ 57 w 794"/>
                  <a:gd name="T21" fmla="*/ 737 h 963"/>
                  <a:gd name="T22" fmla="*/ 0 w 794"/>
                  <a:gd name="T23" fmla="*/ 680 h 963"/>
                  <a:gd name="T24" fmla="*/ 29 w 794"/>
                  <a:gd name="T25" fmla="*/ 623 h 963"/>
                  <a:gd name="T26" fmla="*/ 0 w 794"/>
                  <a:gd name="T27" fmla="*/ 595 h 963"/>
                  <a:gd name="T28" fmla="*/ 0 w 794"/>
                  <a:gd name="T29" fmla="*/ 510 h 963"/>
                  <a:gd name="T30" fmla="*/ 57 w 794"/>
                  <a:gd name="T31" fmla="*/ 482 h 963"/>
                  <a:gd name="T32" fmla="*/ 114 w 794"/>
                  <a:gd name="T33" fmla="*/ 510 h 963"/>
                  <a:gd name="T34" fmla="*/ 142 w 794"/>
                  <a:gd name="T35" fmla="*/ 510 h 963"/>
                  <a:gd name="T36" fmla="*/ 227 w 794"/>
                  <a:gd name="T37" fmla="*/ 538 h 963"/>
                  <a:gd name="T38" fmla="*/ 227 w 794"/>
                  <a:gd name="T39" fmla="*/ 510 h 963"/>
                  <a:gd name="T40" fmla="*/ 284 w 794"/>
                  <a:gd name="T41" fmla="*/ 482 h 963"/>
                  <a:gd name="T42" fmla="*/ 312 w 794"/>
                  <a:gd name="T43" fmla="*/ 510 h 963"/>
                  <a:gd name="T44" fmla="*/ 341 w 794"/>
                  <a:gd name="T45" fmla="*/ 482 h 963"/>
                  <a:gd name="T46" fmla="*/ 312 w 794"/>
                  <a:gd name="T47" fmla="*/ 425 h 963"/>
                  <a:gd name="T48" fmla="*/ 341 w 794"/>
                  <a:gd name="T49" fmla="*/ 397 h 963"/>
                  <a:gd name="T50" fmla="*/ 312 w 794"/>
                  <a:gd name="T51" fmla="*/ 368 h 963"/>
                  <a:gd name="T52" fmla="*/ 312 w 794"/>
                  <a:gd name="T53" fmla="*/ 311 h 963"/>
                  <a:gd name="T54" fmla="*/ 284 w 794"/>
                  <a:gd name="T55" fmla="*/ 283 h 963"/>
                  <a:gd name="T56" fmla="*/ 312 w 794"/>
                  <a:gd name="T57" fmla="*/ 226 h 963"/>
                  <a:gd name="T58" fmla="*/ 284 w 794"/>
                  <a:gd name="T59" fmla="*/ 170 h 963"/>
                  <a:gd name="T60" fmla="*/ 341 w 794"/>
                  <a:gd name="T61" fmla="*/ 85 h 963"/>
                  <a:gd name="T62" fmla="*/ 341 w 794"/>
                  <a:gd name="T63" fmla="*/ 0 h 963"/>
                  <a:gd name="T64" fmla="*/ 369 w 794"/>
                  <a:gd name="T65" fmla="*/ 0 h 963"/>
                  <a:gd name="T66" fmla="*/ 426 w 794"/>
                  <a:gd name="T67" fmla="*/ 56 h 963"/>
                  <a:gd name="T68" fmla="*/ 511 w 794"/>
                  <a:gd name="T69" fmla="*/ 85 h 963"/>
                  <a:gd name="T70" fmla="*/ 511 w 794"/>
                  <a:gd name="T71" fmla="*/ 113 h 963"/>
                  <a:gd name="T72" fmla="*/ 482 w 794"/>
                  <a:gd name="T73" fmla="*/ 170 h 963"/>
                  <a:gd name="T74" fmla="*/ 454 w 794"/>
                  <a:gd name="T75" fmla="*/ 226 h 963"/>
                  <a:gd name="T76" fmla="*/ 511 w 794"/>
                  <a:gd name="T77" fmla="*/ 226 h 963"/>
                  <a:gd name="T78" fmla="*/ 567 w 794"/>
                  <a:gd name="T79" fmla="*/ 255 h 963"/>
                  <a:gd name="T80" fmla="*/ 539 w 794"/>
                  <a:gd name="T81" fmla="*/ 311 h 963"/>
                  <a:gd name="T82" fmla="*/ 567 w 794"/>
                  <a:gd name="T83" fmla="*/ 453 h 963"/>
                  <a:gd name="T84" fmla="*/ 539 w 794"/>
                  <a:gd name="T85" fmla="*/ 538 h 963"/>
                  <a:gd name="T86" fmla="*/ 596 w 794"/>
                  <a:gd name="T87" fmla="*/ 567 h 963"/>
                  <a:gd name="T88" fmla="*/ 652 w 794"/>
                  <a:gd name="T89" fmla="*/ 652 h 963"/>
                  <a:gd name="T90" fmla="*/ 681 w 794"/>
                  <a:gd name="T91" fmla="*/ 708 h 963"/>
                  <a:gd name="T92" fmla="*/ 709 w 794"/>
                  <a:gd name="T93" fmla="*/ 708 h 963"/>
                  <a:gd name="T94" fmla="*/ 738 w 794"/>
                  <a:gd name="T95" fmla="*/ 680 h 963"/>
                  <a:gd name="T96" fmla="*/ 794 w 794"/>
                  <a:gd name="T97" fmla="*/ 737 h 963"/>
                  <a:gd name="T98" fmla="*/ 766 w 794"/>
                  <a:gd name="T99" fmla="*/ 793 h 963"/>
                  <a:gd name="T100" fmla="*/ 652 w 794"/>
                  <a:gd name="T101" fmla="*/ 793 h 963"/>
                  <a:gd name="T102" fmla="*/ 596 w 794"/>
                  <a:gd name="T103" fmla="*/ 765 h 963"/>
                  <a:gd name="T104" fmla="*/ 567 w 794"/>
                  <a:gd name="T105" fmla="*/ 822 h 963"/>
                  <a:gd name="T106" fmla="*/ 624 w 794"/>
                  <a:gd name="T107" fmla="*/ 85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4" h="963">
                    <a:moveTo>
                      <a:pt x="624" y="850"/>
                    </a:moveTo>
                    <a:lnTo>
                      <a:pt x="596" y="878"/>
                    </a:lnTo>
                    <a:lnTo>
                      <a:pt x="482" y="907"/>
                    </a:lnTo>
                    <a:lnTo>
                      <a:pt x="454" y="935"/>
                    </a:lnTo>
                    <a:lnTo>
                      <a:pt x="312" y="963"/>
                    </a:lnTo>
                    <a:lnTo>
                      <a:pt x="284" y="963"/>
                    </a:lnTo>
                    <a:lnTo>
                      <a:pt x="284" y="935"/>
                    </a:lnTo>
                    <a:lnTo>
                      <a:pt x="227" y="850"/>
                    </a:lnTo>
                    <a:lnTo>
                      <a:pt x="142" y="793"/>
                    </a:lnTo>
                    <a:lnTo>
                      <a:pt x="114" y="793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29" y="623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114" y="510"/>
                    </a:lnTo>
                    <a:lnTo>
                      <a:pt x="142" y="510"/>
                    </a:lnTo>
                    <a:lnTo>
                      <a:pt x="227" y="538"/>
                    </a:lnTo>
                    <a:lnTo>
                      <a:pt x="227" y="510"/>
                    </a:lnTo>
                    <a:lnTo>
                      <a:pt x="284" y="482"/>
                    </a:lnTo>
                    <a:lnTo>
                      <a:pt x="312" y="510"/>
                    </a:lnTo>
                    <a:lnTo>
                      <a:pt x="341" y="482"/>
                    </a:lnTo>
                    <a:lnTo>
                      <a:pt x="312" y="425"/>
                    </a:lnTo>
                    <a:lnTo>
                      <a:pt x="341" y="397"/>
                    </a:lnTo>
                    <a:lnTo>
                      <a:pt x="312" y="368"/>
                    </a:lnTo>
                    <a:lnTo>
                      <a:pt x="312" y="311"/>
                    </a:lnTo>
                    <a:lnTo>
                      <a:pt x="284" y="283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0"/>
                    </a:lnTo>
                    <a:lnTo>
                      <a:pt x="369" y="0"/>
                    </a:lnTo>
                    <a:lnTo>
                      <a:pt x="426" y="56"/>
                    </a:lnTo>
                    <a:lnTo>
                      <a:pt x="511" y="85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67" y="255"/>
                    </a:lnTo>
                    <a:lnTo>
                      <a:pt x="539" y="311"/>
                    </a:lnTo>
                    <a:lnTo>
                      <a:pt x="567" y="453"/>
                    </a:lnTo>
                    <a:lnTo>
                      <a:pt x="539" y="538"/>
                    </a:lnTo>
                    <a:lnTo>
                      <a:pt x="596" y="567"/>
                    </a:lnTo>
                    <a:lnTo>
                      <a:pt x="652" y="652"/>
                    </a:lnTo>
                    <a:lnTo>
                      <a:pt x="681" y="708"/>
                    </a:lnTo>
                    <a:lnTo>
                      <a:pt x="709" y="708"/>
                    </a:lnTo>
                    <a:lnTo>
                      <a:pt x="738" y="680"/>
                    </a:lnTo>
                    <a:lnTo>
                      <a:pt x="794" y="737"/>
                    </a:lnTo>
                    <a:lnTo>
                      <a:pt x="766" y="793"/>
                    </a:lnTo>
                    <a:lnTo>
                      <a:pt x="652" y="793"/>
                    </a:lnTo>
                    <a:lnTo>
                      <a:pt x="596" y="765"/>
                    </a:lnTo>
                    <a:lnTo>
                      <a:pt x="567" y="822"/>
                    </a:lnTo>
                    <a:lnTo>
                      <a:pt x="624" y="85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1" name="Freeform 997"/>
              <p:cNvSpPr>
                <a:spLocks/>
              </p:cNvSpPr>
              <p:nvPr/>
            </p:nvSpPr>
            <p:spPr bwMode="auto">
              <a:xfrm>
                <a:off x="4797" y="2996"/>
                <a:ext cx="794" cy="623"/>
              </a:xfrm>
              <a:custGeom>
                <a:avLst/>
                <a:gdLst>
                  <a:gd name="T0" fmla="*/ 766 w 794"/>
                  <a:gd name="T1" fmla="*/ 623 h 623"/>
                  <a:gd name="T2" fmla="*/ 738 w 794"/>
                  <a:gd name="T3" fmla="*/ 595 h 623"/>
                  <a:gd name="T4" fmla="*/ 738 w 794"/>
                  <a:gd name="T5" fmla="*/ 538 h 623"/>
                  <a:gd name="T6" fmla="*/ 681 w 794"/>
                  <a:gd name="T7" fmla="*/ 567 h 623"/>
                  <a:gd name="T8" fmla="*/ 681 w 794"/>
                  <a:gd name="T9" fmla="*/ 595 h 623"/>
                  <a:gd name="T10" fmla="*/ 624 w 794"/>
                  <a:gd name="T11" fmla="*/ 538 h 623"/>
                  <a:gd name="T12" fmla="*/ 539 w 794"/>
                  <a:gd name="T13" fmla="*/ 538 h 623"/>
                  <a:gd name="T14" fmla="*/ 511 w 794"/>
                  <a:gd name="T15" fmla="*/ 510 h 623"/>
                  <a:gd name="T16" fmla="*/ 454 w 794"/>
                  <a:gd name="T17" fmla="*/ 538 h 623"/>
                  <a:gd name="T18" fmla="*/ 426 w 794"/>
                  <a:gd name="T19" fmla="*/ 510 h 623"/>
                  <a:gd name="T20" fmla="*/ 369 w 794"/>
                  <a:gd name="T21" fmla="*/ 538 h 623"/>
                  <a:gd name="T22" fmla="*/ 369 w 794"/>
                  <a:gd name="T23" fmla="*/ 482 h 623"/>
                  <a:gd name="T24" fmla="*/ 284 w 794"/>
                  <a:gd name="T25" fmla="*/ 482 h 623"/>
                  <a:gd name="T26" fmla="*/ 256 w 794"/>
                  <a:gd name="T27" fmla="*/ 368 h 623"/>
                  <a:gd name="T28" fmla="*/ 199 w 794"/>
                  <a:gd name="T29" fmla="*/ 340 h 623"/>
                  <a:gd name="T30" fmla="*/ 171 w 794"/>
                  <a:gd name="T31" fmla="*/ 340 h 623"/>
                  <a:gd name="T32" fmla="*/ 114 w 794"/>
                  <a:gd name="T33" fmla="*/ 283 h 623"/>
                  <a:gd name="T34" fmla="*/ 57 w 794"/>
                  <a:gd name="T35" fmla="*/ 198 h 623"/>
                  <a:gd name="T36" fmla="*/ 0 w 794"/>
                  <a:gd name="T37" fmla="*/ 170 h 623"/>
                  <a:gd name="T38" fmla="*/ 29 w 794"/>
                  <a:gd name="T39" fmla="*/ 113 h 623"/>
                  <a:gd name="T40" fmla="*/ 85 w 794"/>
                  <a:gd name="T41" fmla="*/ 141 h 623"/>
                  <a:gd name="T42" fmla="*/ 199 w 794"/>
                  <a:gd name="T43" fmla="*/ 141 h 623"/>
                  <a:gd name="T44" fmla="*/ 227 w 794"/>
                  <a:gd name="T45" fmla="*/ 85 h 623"/>
                  <a:gd name="T46" fmla="*/ 256 w 794"/>
                  <a:gd name="T47" fmla="*/ 85 h 623"/>
                  <a:gd name="T48" fmla="*/ 312 w 794"/>
                  <a:gd name="T49" fmla="*/ 28 h 623"/>
                  <a:gd name="T50" fmla="*/ 369 w 794"/>
                  <a:gd name="T51" fmla="*/ 0 h 623"/>
                  <a:gd name="T52" fmla="*/ 511 w 794"/>
                  <a:gd name="T53" fmla="*/ 56 h 623"/>
                  <a:gd name="T54" fmla="*/ 539 w 794"/>
                  <a:gd name="T55" fmla="*/ 85 h 623"/>
                  <a:gd name="T56" fmla="*/ 539 w 794"/>
                  <a:gd name="T57" fmla="*/ 141 h 623"/>
                  <a:gd name="T58" fmla="*/ 511 w 794"/>
                  <a:gd name="T59" fmla="*/ 141 h 623"/>
                  <a:gd name="T60" fmla="*/ 511 w 794"/>
                  <a:gd name="T61" fmla="*/ 198 h 623"/>
                  <a:gd name="T62" fmla="*/ 567 w 794"/>
                  <a:gd name="T63" fmla="*/ 198 h 623"/>
                  <a:gd name="T64" fmla="*/ 596 w 794"/>
                  <a:gd name="T65" fmla="*/ 340 h 623"/>
                  <a:gd name="T66" fmla="*/ 624 w 794"/>
                  <a:gd name="T67" fmla="*/ 368 h 623"/>
                  <a:gd name="T68" fmla="*/ 652 w 794"/>
                  <a:gd name="T69" fmla="*/ 368 h 623"/>
                  <a:gd name="T70" fmla="*/ 681 w 794"/>
                  <a:gd name="T71" fmla="*/ 397 h 623"/>
                  <a:gd name="T72" fmla="*/ 652 w 794"/>
                  <a:gd name="T73" fmla="*/ 425 h 623"/>
                  <a:gd name="T74" fmla="*/ 681 w 794"/>
                  <a:gd name="T75" fmla="*/ 453 h 623"/>
                  <a:gd name="T76" fmla="*/ 738 w 794"/>
                  <a:gd name="T77" fmla="*/ 482 h 623"/>
                  <a:gd name="T78" fmla="*/ 766 w 794"/>
                  <a:gd name="T79" fmla="*/ 482 h 623"/>
                  <a:gd name="T80" fmla="*/ 766 w 794"/>
                  <a:gd name="T81" fmla="*/ 538 h 623"/>
                  <a:gd name="T82" fmla="*/ 794 w 794"/>
                  <a:gd name="T83" fmla="*/ 538 h 623"/>
                  <a:gd name="T84" fmla="*/ 766 w 794"/>
                  <a:gd name="T85" fmla="*/ 567 h 623"/>
                  <a:gd name="T86" fmla="*/ 766 w 794"/>
                  <a:gd name="T8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623">
                    <a:moveTo>
                      <a:pt x="766" y="623"/>
                    </a:moveTo>
                    <a:lnTo>
                      <a:pt x="738" y="595"/>
                    </a:lnTo>
                    <a:lnTo>
                      <a:pt x="738" y="538"/>
                    </a:lnTo>
                    <a:lnTo>
                      <a:pt x="681" y="567"/>
                    </a:lnTo>
                    <a:lnTo>
                      <a:pt x="681" y="595"/>
                    </a:lnTo>
                    <a:lnTo>
                      <a:pt x="624" y="538"/>
                    </a:lnTo>
                    <a:lnTo>
                      <a:pt x="539" y="538"/>
                    </a:lnTo>
                    <a:lnTo>
                      <a:pt x="511" y="510"/>
                    </a:lnTo>
                    <a:lnTo>
                      <a:pt x="454" y="538"/>
                    </a:lnTo>
                    <a:lnTo>
                      <a:pt x="426" y="510"/>
                    </a:lnTo>
                    <a:lnTo>
                      <a:pt x="369" y="538"/>
                    </a:lnTo>
                    <a:lnTo>
                      <a:pt x="369" y="482"/>
                    </a:lnTo>
                    <a:lnTo>
                      <a:pt x="284" y="482"/>
                    </a:lnTo>
                    <a:lnTo>
                      <a:pt x="256" y="368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99" y="141"/>
                    </a:lnTo>
                    <a:lnTo>
                      <a:pt x="227" y="85"/>
                    </a:lnTo>
                    <a:lnTo>
                      <a:pt x="256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511" y="56"/>
                    </a:lnTo>
                    <a:lnTo>
                      <a:pt x="539" y="85"/>
                    </a:lnTo>
                    <a:lnTo>
                      <a:pt x="539" y="141"/>
                    </a:lnTo>
                    <a:lnTo>
                      <a:pt x="511" y="141"/>
                    </a:lnTo>
                    <a:lnTo>
                      <a:pt x="511" y="198"/>
                    </a:lnTo>
                    <a:lnTo>
                      <a:pt x="567" y="198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652" y="368"/>
                    </a:lnTo>
                    <a:lnTo>
                      <a:pt x="681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738" y="482"/>
                    </a:lnTo>
                    <a:lnTo>
                      <a:pt x="766" y="482"/>
                    </a:lnTo>
                    <a:lnTo>
                      <a:pt x="766" y="538"/>
                    </a:lnTo>
                    <a:lnTo>
                      <a:pt x="794" y="538"/>
                    </a:lnTo>
                    <a:lnTo>
                      <a:pt x="766" y="567"/>
                    </a:lnTo>
                    <a:lnTo>
                      <a:pt x="766" y="62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2" name="Freeform 998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539 w 567"/>
                  <a:gd name="T1" fmla="*/ 538 h 567"/>
                  <a:gd name="T2" fmla="*/ 397 w 567"/>
                  <a:gd name="T3" fmla="*/ 482 h 567"/>
                  <a:gd name="T4" fmla="*/ 340 w 567"/>
                  <a:gd name="T5" fmla="*/ 510 h 567"/>
                  <a:gd name="T6" fmla="*/ 284 w 567"/>
                  <a:gd name="T7" fmla="*/ 567 h 567"/>
                  <a:gd name="T8" fmla="*/ 255 w 567"/>
                  <a:gd name="T9" fmla="*/ 567 h 567"/>
                  <a:gd name="T10" fmla="*/ 199 w 567"/>
                  <a:gd name="T11" fmla="*/ 510 h 567"/>
                  <a:gd name="T12" fmla="*/ 170 w 567"/>
                  <a:gd name="T13" fmla="*/ 538 h 567"/>
                  <a:gd name="T14" fmla="*/ 142 w 567"/>
                  <a:gd name="T15" fmla="*/ 538 h 567"/>
                  <a:gd name="T16" fmla="*/ 57 w 567"/>
                  <a:gd name="T17" fmla="*/ 397 h 567"/>
                  <a:gd name="T18" fmla="*/ 0 w 567"/>
                  <a:gd name="T19" fmla="*/ 368 h 567"/>
                  <a:gd name="T20" fmla="*/ 28 w 567"/>
                  <a:gd name="T21" fmla="*/ 283 h 567"/>
                  <a:gd name="T22" fmla="*/ 0 w 567"/>
                  <a:gd name="T23" fmla="*/ 141 h 567"/>
                  <a:gd name="T24" fmla="*/ 28 w 567"/>
                  <a:gd name="T25" fmla="*/ 85 h 567"/>
                  <a:gd name="T26" fmla="*/ 113 w 567"/>
                  <a:gd name="T27" fmla="*/ 56 h 567"/>
                  <a:gd name="T28" fmla="*/ 199 w 567"/>
                  <a:gd name="T29" fmla="*/ 0 h 567"/>
                  <a:gd name="T30" fmla="*/ 312 w 567"/>
                  <a:gd name="T31" fmla="*/ 85 h 567"/>
                  <a:gd name="T32" fmla="*/ 369 w 567"/>
                  <a:gd name="T33" fmla="*/ 198 h 567"/>
                  <a:gd name="T34" fmla="*/ 397 w 567"/>
                  <a:gd name="T35" fmla="*/ 170 h 567"/>
                  <a:gd name="T36" fmla="*/ 425 w 567"/>
                  <a:gd name="T37" fmla="*/ 255 h 567"/>
                  <a:gd name="T38" fmla="*/ 482 w 567"/>
                  <a:gd name="T39" fmla="*/ 255 h 567"/>
                  <a:gd name="T40" fmla="*/ 482 w 567"/>
                  <a:gd name="T41" fmla="*/ 312 h 567"/>
                  <a:gd name="T42" fmla="*/ 454 w 567"/>
                  <a:gd name="T43" fmla="*/ 340 h 567"/>
                  <a:gd name="T44" fmla="*/ 510 w 567"/>
                  <a:gd name="T45" fmla="*/ 368 h 567"/>
                  <a:gd name="T46" fmla="*/ 510 w 567"/>
                  <a:gd name="T47" fmla="*/ 397 h 567"/>
                  <a:gd name="T48" fmla="*/ 539 w 567"/>
                  <a:gd name="T49" fmla="*/ 425 h 567"/>
                  <a:gd name="T50" fmla="*/ 567 w 567"/>
                  <a:gd name="T51" fmla="*/ 425 h 567"/>
                  <a:gd name="T52" fmla="*/ 567 w 567"/>
                  <a:gd name="T53" fmla="*/ 453 h 567"/>
                  <a:gd name="T54" fmla="*/ 510 w 567"/>
                  <a:gd name="T55" fmla="*/ 510 h 567"/>
                  <a:gd name="T56" fmla="*/ 539 w 567"/>
                  <a:gd name="T57" fmla="*/ 53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39" y="538"/>
                    </a:moveTo>
                    <a:lnTo>
                      <a:pt x="397" y="482"/>
                    </a:lnTo>
                    <a:lnTo>
                      <a:pt x="340" y="510"/>
                    </a:lnTo>
                    <a:lnTo>
                      <a:pt x="284" y="567"/>
                    </a:lnTo>
                    <a:lnTo>
                      <a:pt x="255" y="567"/>
                    </a:lnTo>
                    <a:lnTo>
                      <a:pt x="199" y="510"/>
                    </a:lnTo>
                    <a:lnTo>
                      <a:pt x="170" y="538"/>
                    </a:lnTo>
                    <a:lnTo>
                      <a:pt x="142" y="538"/>
                    </a:lnTo>
                    <a:lnTo>
                      <a:pt x="57" y="397"/>
                    </a:lnTo>
                    <a:lnTo>
                      <a:pt x="0" y="368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13" y="56"/>
                    </a:lnTo>
                    <a:lnTo>
                      <a:pt x="199" y="0"/>
                    </a:lnTo>
                    <a:lnTo>
                      <a:pt x="312" y="85"/>
                    </a:lnTo>
                    <a:lnTo>
                      <a:pt x="369" y="198"/>
                    </a:lnTo>
                    <a:lnTo>
                      <a:pt x="397" y="170"/>
                    </a:lnTo>
                    <a:lnTo>
                      <a:pt x="425" y="255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454" y="340"/>
                    </a:lnTo>
                    <a:lnTo>
                      <a:pt x="510" y="368"/>
                    </a:lnTo>
                    <a:lnTo>
                      <a:pt x="510" y="397"/>
                    </a:lnTo>
                    <a:lnTo>
                      <a:pt x="539" y="425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0" y="510"/>
                    </a:lnTo>
                    <a:lnTo>
                      <a:pt x="539" y="53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3" name="Freeform 999"/>
              <p:cNvSpPr>
                <a:spLocks/>
              </p:cNvSpPr>
              <p:nvPr/>
            </p:nvSpPr>
            <p:spPr bwMode="auto">
              <a:xfrm>
                <a:off x="3947" y="1210"/>
                <a:ext cx="1021" cy="1389"/>
              </a:xfrm>
              <a:custGeom>
                <a:avLst/>
                <a:gdLst>
                  <a:gd name="T0" fmla="*/ 935 w 1021"/>
                  <a:gd name="T1" fmla="*/ 1360 h 1389"/>
                  <a:gd name="T2" fmla="*/ 794 w 1021"/>
                  <a:gd name="T3" fmla="*/ 1360 h 1389"/>
                  <a:gd name="T4" fmla="*/ 794 w 1021"/>
                  <a:gd name="T5" fmla="*/ 1247 h 1389"/>
                  <a:gd name="T6" fmla="*/ 709 w 1021"/>
                  <a:gd name="T7" fmla="*/ 1190 h 1389"/>
                  <a:gd name="T8" fmla="*/ 624 w 1021"/>
                  <a:gd name="T9" fmla="*/ 1134 h 1389"/>
                  <a:gd name="T10" fmla="*/ 567 w 1021"/>
                  <a:gd name="T11" fmla="*/ 1162 h 1389"/>
                  <a:gd name="T12" fmla="*/ 397 w 1021"/>
                  <a:gd name="T13" fmla="*/ 1134 h 1389"/>
                  <a:gd name="T14" fmla="*/ 340 w 1021"/>
                  <a:gd name="T15" fmla="*/ 1190 h 1389"/>
                  <a:gd name="T16" fmla="*/ 312 w 1021"/>
                  <a:gd name="T17" fmla="*/ 1247 h 1389"/>
                  <a:gd name="T18" fmla="*/ 283 w 1021"/>
                  <a:gd name="T19" fmla="*/ 1190 h 1389"/>
                  <a:gd name="T20" fmla="*/ 198 w 1021"/>
                  <a:gd name="T21" fmla="*/ 1219 h 1389"/>
                  <a:gd name="T22" fmla="*/ 142 w 1021"/>
                  <a:gd name="T23" fmla="*/ 1105 h 1389"/>
                  <a:gd name="T24" fmla="*/ 85 w 1021"/>
                  <a:gd name="T25" fmla="*/ 1077 h 1389"/>
                  <a:gd name="T26" fmla="*/ 142 w 1021"/>
                  <a:gd name="T27" fmla="*/ 964 h 1389"/>
                  <a:gd name="T28" fmla="*/ 113 w 1021"/>
                  <a:gd name="T29" fmla="*/ 850 h 1389"/>
                  <a:gd name="T30" fmla="*/ 170 w 1021"/>
                  <a:gd name="T31" fmla="*/ 822 h 1389"/>
                  <a:gd name="T32" fmla="*/ 85 w 1021"/>
                  <a:gd name="T33" fmla="*/ 708 h 1389"/>
                  <a:gd name="T34" fmla="*/ 0 w 1021"/>
                  <a:gd name="T35" fmla="*/ 680 h 1389"/>
                  <a:gd name="T36" fmla="*/ 113 w 1021"/>
                  <a:gd name="T37" fmla="*/ 595 h 1389"/>
                  <a:gd name="T38" fmla="*/ 170 w 1021"/>
                  <a:gd name="T39" fmla="*/ 538 h 1389"/>
                  <a:gd name="T40" fmla="*/ 227 w 1021"/>
                  <a:gd name="T41" fmla="*/ 567 h 1389"/>
                  <a:gd name="T42" fmla="*/ 255 w 1021"/>
                  <a:gd name="T43" fmla="*/ 510 h 1389"/>
                  <a:gd name="T44" fmla="*/ 283 w 1021"/>
                  <a:gd name="T45" fmla="*/ 453 h 1389"/>
                  <a:gd name="T46" fmla="*/ 255 w 1021"/>
                  <a:gd name="T47" fmla="*/ 397 h 1389"/>
                  <a:gd name="T48" fmla="*/ 283 w 1021"/>
                  <a:gd name="T49" fmla="*/ 283 h 1389"/>
                  <a:gd name="T50" fmla="*/ 283 w 1021"/>
                  <a:gd name="T51" fmla="*/ 170 h 1389"/>
                  <a:gd name="T52" fmla="*/ 283 w 1021"/>
                  <a:gd name="T53" fmla="*/ 56 h 1389"/>
                  <a:gd name="T54" fmla="*/ 539 w 1021"/>
                  <a:gd name="T55" fmla="*/ 28 h 1389"/>
                  <a:gd name="T56" fmla="*/ 709 w 1021"/>
                  <a:gd name="T57" fmla="*/ 170 h 1389"/>
                  <a:gd name="T58" fmla="*/ 850 w 1021"/>
                  <a:gd name="T59" fmla="*/ 283 h 1389"/>
                  <a:gd name="T60" fmla="*/ 992 w 1021"/>
                  <a:gd name="T61" fmla="*/ 397 h 1389"/>
                  <a:gd name="T62" fmla="*/ 879 w 1021"/>
                  <a:gd name="T63" fmla="*/ 368 h 1389"/>
                  <a:gd name="T64" fmla="*/ 850 w 1021"/>
                  <a:gd name="T65" fmla="*/ 453 h 1389"/>
                  <a:gd name="T66" fmla="*/ 850 w 1021"/>
                  <a:gd name="T67" fmla="*/ 510 h 1389"/>
                  <a:gd name="T68" fmla="*/ 935 w 1021"/>
                  <a:gd name="T69" fmla="*/ 595 h 1389"/>
                  <a:gd name="T70" fmla="*/ 992 w 1021"/>
                  <a:gd name="T71" fmla="*/ 680 h 1389"/>
                  <a:gd name="T72" fmla="*/ 935 w 1021"/>
                  <a:gd name="T73" fmla="*/ 793 h 1389"/>
                  <a:gd name="T74" fmla="*/ 879 w 1021"/>
                  <a:gd name="T75" fmla="*/ 878 h 1389"/>
                  <a:gd name="T76" fmla="*/ 907 w 1021"/>
                  <a:gd name="T77" fmla="*/ 964 h 1389"/>
                  <a:gd name="T78" fmla="*/ 907 w 1021"/>
                  <a:gd name="T79" fmla="*/ 1049 h 1389"/>
                  <a:gd name="T80" fmla="*/ 964 w 1021"/>
                  <a:gd name="T81" fmla="*/ 1105 h 1389"/>
                  <a:gd name="T82" fmla="*/ 935 w 1021"/>
                  <a:gd name="T83" fmla="*/ 1190 h 1389"/>
                  <a:gd name="T84" fmla="*/ 964 w 1021"/>
                  <a:gd name="T85" fmla="*/ 130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389">
                    <a:moveTo>
                      <a:pt x="1021" y="1304"/>
                    </a:moveTo>
                    <a:lnTo>
                      <a:pt x="935" y="1360"/>
                    </a:lnTo>
                    <a:lnTo>
                      <a:pt x="850" y="1389"/>
                    </a:lnTo>
                    <a:lnTo>
                      <a:pt x="794" y="1360"/>
                    </a:lnTo>
                    <a:lnTo>
                      <a:pt x="737" y="1360"/>
                    </a:lnTo>
                    <a:lnTo>
                      <a:pt x="794" y="1247"/>
                    </a:lnTo>
                    <a:lnTo>
                      <a:pt x="794" y="1219"/>
                    </a:lnTo>
                    <a:lnTo>
                      <a:pt x="709" y="1190"/>
                    </a:lnTo>
                    <a:lnTo>
                      <a:pt x="652" y="1134"/>
                    </a:lnTo>
                    <a:lnTo>
                      <a:pt x="624" y="1134"/>
                    </a:lnTo>
                    <a:lnTo>
                      <a:pt x="595" y="1190"/>
                    </a:lnTo>
                    <a:lnTo>
                      <a:pt x="567" y="1162"/>
                    </a:lnTo>
                    <a:lnTo>
                      <a:pt x="425" y="1162"/>
                    </a:lnTo>
                    <a:lnTo>
                      <a:pt x="397" y="1134"/>
                    </a:lnTo>
                    <a:lnTo>
                      <a:pt x="368" y="1134"/>
                    </a:lnTo>
                    <a:lnTo>
                      <a:pt x="340" y="1190"/>
                    </a:lnTo>
                    <a:lnTo>
                      <a:pt x="368" y="1219"/>
                    </a:lnTo>
                    <a:lnTo>
                      <a:pt x="312" y="1247"/>
                    </a:lnTo>
                    <a:lnTo>
                      <a:pt x="255" y="1219"/>
                    </a:lnTo>
                    <a:lnTo>
                      <a:pt x="283" y="1190"/>
                    </a:lnTo>
                    <a:lnTo>
                      <a:pt x="227" y="1162"/>
                    </a:lnTo>
                    <a:lnTo>
                      <a:pt x="198" y="1219"/>
                    </a:lnTo>
                    <a:lnTo>
                      <a:pt x="142" y="1162"/>
                    </a:lnTo>
                    <a:lnTo>
                      <a:pt x="142" y="1105"/>
                    </a:lnTo>
                    <a:lnTo>
                      <a:pt x="113" y="1105"/>
                    </a:lnTo>
                    <a:lnTo>
                      <a:pt x="85" y="1077"/>
                    </a:lnTo>
                    <a:lnTo>
                      <a:pt x="142" y="1020"/>
                    </a:lnTo>
                    <a:lnTo>
                      <a:pt x="142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42" y="822"/>
                    </a:lnTo>
                    <a:lnTo>
                      <a:pt x="170" y="822"/>
                    </a:lnTo>
                    <a:lnTo>
                      <a:pt x="170" y="793"/>
                    </a:lnTo>
                    <a:lnTo>
                      <a:pt x="85" y="708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57" y="623"/>
                    </a:lnTo>
                    <a:lnTo>
                      <a:pt x="113" y="595"/>
                    </a:lnTo>
                    <a:lnTo>
                      <a:pt x="85" y="567"/>
                    </a:lnTo>
                    <a:lnTo>
                      <a:pt x="170" y="538"/>
                    </a:lnTo>
                    <a:lnTo>
                      <a:pt x="198" y="567"/>
                    </a:lnTo>
                    <a:lnTo>
                      <a:pt x="227" y="567"/>
                    </a:lnTo>
                    <a:lnTo>
                      <a:pt x="227" y="538"/>
                    </a:lnTo>
                    <a:lnTo>
                      <a:pt x="255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55" y="453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12" y="226"/>
                    </a:lnTo>
                    <a:lnTo>
                      <a:pt x="283" y="170"/>
                    </a:lnTo>
                    <a:lnTo>
                      <a:pt x="312" y="85"/>
                    </a:lnTo>
                    <a:lnTo>
                      <a:pt x="283" y="56"/>
                    </a:lnTo>
                    <a:lnTo>
                      <a:pt x="425" y="0"/>
                    </a:lnTo>
                    <a:lnTo>
                      <a:pt x="539" y="28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850" y="255"/>
                    </a:lnTo>
                    <a:lnTo>
                      <a:pt x="850" y="283"/>
                    </a:lnTo>
                    <a:lnTo>
                      <a:pt x="879" y="283"/>
                    </a:lnTo>
                    <a:lnTo>
                      <a:pt x="992" y="397"/>
                    </a:lnTo>
                    <a:lnTo>
                      <a:pt x="935" y="397"/>
                    </a:lnTo>
                    <a:lnTo>
                      <a:pt x="879" y="368"/>
                    </a:lnTo>
                    <a:lnTo>
                      <a:pt x="850" y="397"/>
                    </a:lnTo>
                    <a:lnTo>
                      <a:pt x="850" y="453"/>
                    </a:lnTo>
                    <a:lnTo>
                      <a:pt x="879" y="482"/>
                    </a:lnTo>
                    <a:lnTo>
                      <a:pt x="850" y="510"/>
                    </a:lnTo>
                    <a:lnTo>
                      <a:pt x="850" y="595"/>
                    </a:lnTo>
                    <a:lnTo>
                      <a:pt x="935" y="595"/>
                    </a:lnTo>
                    <a:lnTo>
                      <a:pt x="935" y="652"/>
                    </a:lnTo>
                    <a:lnTo>
                      <a:pt x="992" y="680"/>
                    </a:lnTo>
                    <a:lnTo>
                      <a:pt x="935" y="680"/>
                    </a:lnTo>
                    <a:lnTo>
                      <a:pt x="935" y="793"/>
                    </a:lnTo>
                    <a:lnTo>
                      <a:pt x="850" y="793"/>
                    </a:lnTo>
                    <a:lnTo>
                      <a:pt x="879" y="878"/>
                    </a:lnTo>
                    <a:lnTo>
                      <a:pt x="935" y="964"/>
                    </a:lnTo>
                    <a:lnTo>
                      <a:pt x="907" y="964"/>
                    </a:lnTo>
                    <a:lnTo>
                      <a:pt x="935" y="1020"/>
                    </a:lnTo>
                    <a:lnTo>
                      <a:pt x="907" y="1049"/>
                    </a:lnTo>
                    <a:lnTo>
                      <a:pt x="935" y="1049"/>
                    </a:lnTo>
                    <a:lnTo>
                      <a:pt x="964" y="1105"/>
                    </a:lnTo>
                    <a:lnTo>
                      <a:pt x="907" y="1134"/>
                    </a:lnTo>
                    <a:lnTo>
                      <a:pt x="935" y="1190"/>
                    </a:lnTo>
                    <a:lnTo>
                      <a:pt x="935" y="1247"/>
                    </a:lnTo>
                    <a:lnTo>
                      <a:pt x="964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6" name="Freeform 1002"/>
              <p:cNvSpPr>
                <a:spLocks/>
              </p:cNvSpPr>
              <p:nvPr/>
            </p:nvSpPr>
            <p:spPr bwMode="auto">
              <a:xfrm>
                <a:off x="4797" y="1578"/>
                <a:ext cx="738" cy="879"/>
              </a:xfrm>
              <a:custGeom>
                <a:avLst/>
                <a:gdLst>
                  <a:gd name="T0" fmla="*/ 142 w 738"/>
                  <a:gd name="T1" fmla="*/ 29 h 879"/>
                  <a:gd name="T2" fmla="*/ 85 w 738"/>
                  <a:gd name="T3" fmla="*/ 29 h 879"/>
                  <a:gd name="T4" fmla="*/ 29 w 738"/>
                  <a:gd name="T5" fmla="*/ 0 h 879"/>
                  <a:gd name="T6" fmla="*/ 0 w 738"/>
                  <a:gd name="T7" fmla="*/ 29 h 879"/>
                  <a:gd name="T8" fmla="*/ 0 w 738"/>
                  <a:gd name="T9" fmla="*/ 85 h 879"/>
                  <a:gd name="T10" fmla="*/ 29 w 738"/>
                  <a:gd name="T11" fmla="*/ 114 h 879"/>
                  <a:gd name="T12" fmla="*/ 0 w 738"/>
                  <a:gd name="T13" fmla="*/ 142 h 879"/>
                  <a:gd name="T14" fmla="*/ 0 w 738"/>
                  <a:gd name="T15" fmla="*/ 227 h 879"/>
                  <a:gd name="T16" fmla="*/ 85 w 738"/>
                  <a:gd name="T17" fmla="*/ 227 h 879"/>
                  <a:gd name="T18" fmla="*/ 85 w 738"/>
                  <a:gd name="T19" fmla="*/ 284 h 879"/>
                  <a:gd name="T20" fmla="*/ 142 w 738"/>
                  <a:gd name="T21" fmla="*/ 312 h 879"/>
                  <a:gd name="T22" fmla="*/ 85 w 738"/>
                  <a:gd name="T23" fmla="*/ 312 h 879"/>
                  <a:gd name="T24" fmla="*/ 85 w 738"/>
                  <a:gd name="T25" fmla="*/ 425 h 879"/>
                  <a:gd name="T26" fmla="*/ 0 w 738"/>
                  <a:gd name="T27" fmla="*/ 425 h 879"/>
                  <a:gd name="T28" fmla="*/ 29 w 738"/>
                  <a:gd name="T29" fmla="*/ 510 h 879"/>
                  <a:gd name="T30" fmla="*/ 85 w 738"/>
                  <a:gd name="T31" fmla="*/ 596 h 879"/>
                  <a:gd name="T32" fmla="*/ 57 w 738"/>
                  <a:gd name="T33" fmla="*/ 596 h 879"/>
                  <a:gd name="T34" fmla="*/ 85 w 738"/>
                  <a:gd name="T35" fmla="*/ 652 h 879"/>
                  <a:gd name="T36" fmla="*/ 57 w 738"/>
                  <a:gd name="T37" fmla="*/ 681 h 879"/>
                  <a:gd name="T38" fmla="*/ 85 w 738"/>
                  <a:gd name="T39" fmla="*/ 681 h 879"/>
                  <a:gd name="T40" fmla="*/ 114 w 738"/>
                  <a:gd name="T41" fmla="*/ 652 h 879"/>
                  <a:gd name="T42" fmla="*/ 199 w 738"/>
                  <a:gd name="T43" fmla="*/ 652 h 879"/>
                  <a:gd name="T44" fmla="*/ 227 w 738"/>
                  <a:gd name="T45" fmla="*/ 709 h 879"/>
                  <a:gd name="T46" fmla="*/ 256 w 738"/>
                  <a:gd name="T47" fmla="*/ 681 h 879"/>
                  <a:gd name="T48" fmla="*/ 369 w 738"/>
                  <a:gd name="T49" fmla="*/ 766 h 879"/>
                  <a:gd name="T50" fmla="*/ 426 w 738"/>
                  <a:gd name="T51" fmla="*/ 879 h 879"/>
                  <a:gd name="T52" fmla="*/ 482 w 738"/>
                  <a:gd name="T53" fmla="*/ 879 h 879"/>
                  <a:gd name="T54" fmla="*/ 454 w 738"/>
                  <a:gd name="T55" fmla="*/ 851 h 879"/>
                  <a:gd name="T56" fmla="*/ 539 w 738"/>
                  <a:gd name="T57" fmla="*/ 794 h 879"/>
                  <a:gd name="T58" fmla="*/ 454 w 738"/>
                  <a:gd name="T59" fmla="*/ 766 h 879"/>
                  <a:gd name="T60" fmla="*/ 482 w 738"/>
                  <a:gd name="T61" fmla="*/ 709 h 879"/>
                  <a:gd name="T62" fmla="*/ 539 w 738"/>
                  <a:gd name="T63" fmla="*/ 709 h 879"/>
                  <a:gd name="T64" fmla="*/ 567 w 738"/>
                  <a:gd name="T65" fmla="*/ 596 h 879"/>
                  <a:gd name="T66" fmla="*/ 652 w 738"/>
                  <a:gd name="T67" fmla="*/ 652 h 879"/>
                  <a:gd name="T68" fmla="*/ 709 w 738"/>
                  <a:gd name="T69" fmla="*/ 652 h 879"/>
                  <a:gd name="T70" fmla="*/ 738 w 738"/>
                  <a:gd name="T71" fmla="*/ 596 h 879"/>
                  <a:gd name="T72" fmla="*/ 709 w 738"/>
                  <a:gd name="T73" fmla="*/ 539 h 879"/>
                  <a:gd name="T74" fmla="*/ 681 w 738"/>
                  <a:gd name="T75" fmla="*/ 539 h 879"/>
                  <a:gd name="T76" fmla="*/ 652 w 738"/>
                  <a:gd name="T77" fmla="*/ 482 h 879"/>
                  <a:gd name="T78" fmla="*/ 596 w 738"/>
                  <a:gd name="T79" fmla="*/ 482 h 879"/>
                  <a:gd name="T80" fmla="*/ 596 w 738"/>
                  <a:gd name="T81" fmla="*/ 397 h 879"/>
                  <a:gd name="T82" fmla="*/ 567 w 738"/>
                  <a:gd name="T83" fmla="*/ 369 h 879"/>
                  <a:gd name="T84" fmla="*/ 482 w 738"/>
                  <a:gd name="T85" fmla="*/ 340 h 879"/>
                  <a:gd name="T86" fmla="*/ 482 w 738"/>
                  <a:gd name="T87" fmla="*/ 284 h 879"/>
                  <a:gd name="T88" fmla="*/ 426 w 738"/>
                  <a:gd name="T89" fmla="*/ 227 h 879"/>
                  <a:gd name="T90" fmla="*/ 426 w 738"/>
                  <a:gd name="T91" fmla="*/ 170 h 879"/>
                  <a:gd name="T92" fmla="*/ 482 w 738"/>
                  <a:gd name="T93" fmla="*/ 170 h 879"/>
                  <a:gd name="T94" fmla="*/ 539 w 738"/>
                  <a:gd name="T95" fmla="*/ 142 h 879"/>
                  <a:gd name="T96" fmla="*/ 482 w 738"/>
                  <a:gd name="T97" fmla="*/ 114 h 879"/>
                  <a:gd name="T98" fmla="*/ 482 w 738"/>
                  <a:gd name="T99" fmla="*/ 57 h 879"/>
                  <a:gd name="T100" fmla="*/ 369 w 738"/>
                  <a:gd name="T101" fmla="*/ 85 h 879"/>
                  <a:gd name="T102" fmla="*/ 256 w 738"/>
                  <a:gd name="T103" fmla="*/ 85 h 879"/>
                  <a:gd name="T104" fmla="*/ 171 w 738"/>
                  <a:gd name="T105" fmla="*/ 29 h 879"/>
                  <a:gd name="T106" fmla="*/ 85 w 738"/>
                  <a:gd name="T107" fmla="*/ 2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8" h="879">
                    <a:moveTo>
                      <a:pt x="142" y="29"/>
                    </a:moveTo>
                    <a:lnTo>
                      <a:pt x="85" y="29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42" y="312"/>
                    </a:lnTo>
                    <a:lnTo>
                      <a:pt x="85" y="312"/>
                    </a:lnTo>
                    <a:lnTo>
                      <a:pt x="85" y="425"/>
                    </a:lnTo>
                    <a:lnTo>
                      <a:pt x="0" y="425"/>
                    </a:lnTo>
                    <a:lnTo>
                      <a:pt x="29" y="510"/>
                    </a:lnTo>
                    <a:lnTo>
                      <a:pt x="85" y="596"/>
                    </a:lnTo>
                    <a:lnTo>
                      <a:pt x="57" y="596"/>
                    </a:lnTo>
                    <a:lnTo>
                      <a:pt x="85" y="652"/>
                    </a:lnTo>
                    <a:lnTo>
                      <a:pt x="57" y="681"/>
                    </a:lnTo>
                    <a:lnTo>
                      <a:pt x="85" y="681"/>
                    </a:lnTo>
                    <a:lnTo>
                      <a:pt x="114" y="652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56" y="681"/>
                    </a:lnTo>
                    <a:lnTo>
                      <a:pt x="369" y="766"/>
                    </a:lnTo>
                    <a:lnTo>
                      <a:pt x="426" y="879"/>
                    </a:lnTo>
                    <a:lnTo>
                      <a:pt x="482" y="879"/>
                    </a:lnTo>
                    <a:lnTo>
                      <a:pt x="454" y="851"/>
                    </a:lnTo>
                    <a:lnTo>
                      <a:pt x="539" y="794"/>
                    </a:lnTo>
                    <a:lnTo>
                      <a:pt x="454" y="766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67" y="596"/>
                    </a:lnTo>
                    <a:lnTo>
                      <a:pt x="652" y="652"/>
                    </a:lnTo>
                    <a:lnTo>
                      <a:pt x="709" y="652"/>
                    </a:lnTo>
                    <a:lnTo>
                      <a:pt x="738" y="596"/>
                    </a:lnTo>
                    <a:lnTo>
                      <a:pt x="709" y="539"/>
                    </a:lnTo>
                    <a:lnTo>
                      <a:pt x="681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96" y="397"/>
                    </a:lnTo>
                    <a:lnTo>
                      <a:pt x="567" y="369"/>
                    </a:lnTo>
                    <a:lnTo>
                      <a:pt x="482" y="340"/>
                    </a:lnTo>
                    <a:lnTo>
                      <a:pt x="482" y="284"/>
                    </a:lnTo>
                    <a:lnTo>
                      <a:pt x="426" y="227"/>
                    </a:lnTo>
                    <a:lnTo>
                      <a:pt x="426" y="17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482" y="114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256" y="85"/>
                    </a:lnTo>
                    <a:lnTo>
                      <a:pt x="171" y="29"/>
                    </a:lnTo>
                    <a:lnTo>
                      <a:pt x="85" y="29"/>
                    </a:lnTo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9" name="Freeform 1005"/>
              <p:cNvSpPr>
                <a:spLocks/>
              </p:cNvSpPr>
              <p:nvPr/>
            </p:nvSpPr>
            <p:spPr bwMode="auto">
              <a:xfrm>
                <a:off x="5535" y="3081"/>
                <a:ext cx="765" cy="652"/>
              </a:xfrm>
              <a:custGeom>
                <a:avLst/>
                <a:gdLst>
                  <a:gd name="T0" fmla="*/ 765 w 765"/>
                  <a:gd name="T1" fmla="*/ 368 h 652"/>
                  <a:gd name="T2" fmla="*/ 737 w 765"/>
                  <a:gd name="T3" fmla="*/ 368 h 652"/>
                  <a:gd name="T4" fmla="*/ 737 w 765"/>
                  <a:gd name="T5" fmla="*/ 453 h 652"/>
                  <a:gd name="T6" fmla="*/ 708 w 765"/>
                  <a:gd name="T7" fmla="*/ 453 h 652"/>
                  <a:gd name="T8" fmla="*/ 680 w 765"/>
                  <a:gd name="T9" fmla="*/ 482 h 652"/>
                  <a:gd name="T10" fmla="*/ 652 w 765"/>
                  <a:gd name="T11" fmla="*/ 425 h 652"/>
                  <a:gd name="T12" fmla="*/ 567 w 765"/>
                  <a:gd name="T13" fmla="*/ 453 h 652"/>
                  <a:gd name="T14" fmla="*/ 538 w 765"/>
                  <a:gd name="T15" fmla="*/ 368 h 652"/>
                  <a:gd name="T16" fmla="*/ 481 w 765"/>
                  <a:gd name="T17" fmla="*/ 340 h 652"/>
                  <a:gd name="T18" fmla="*/ 425 w 765"/>
                  <a:gd name="T19" fmla="*/ 397 h 652"/>
                  <a:gd name="T20" fmla="*/ 340 w 765"/>
                  <a:gd name="T21" fmla="*/ 397 h 652"/>
                  <a:gd name="T22" fmla="*/ 425 w 765"/>
                  <a:gd name="T23" fmla="*/ 567 h 652"/>
                  <a:gd name="T24" fmla="*/ 396 w 765"/>
                  <a:gd name="T25" fmla="*/ 595 h 652"/>
                  <a:gd name="T26" fmla="*/ 368 w 765"/>
                  <a:gd name="T27" fmla="*/ 567 h 652"/>
                  <a:gd name="T28" fmla="*/ 340 w 765"/>
                  <a:gd name="T29" fmla="*/ 567 h 652"/>
                  <a:gd name="T30" fmla="*/ 283 w 765"/>
                  <a:gd name="T31" fmla="*/ 510 h 652"/>
                  <a:gd name="T32" fmla="*/ 226 w 765"/>
                  <a:gd name="T33" fmla="*/ 538 h 652"/>
                  <a:gd name="T34" fmla="*/ 141 w 765"/>
                  <a:gd name="T35" fmla="*/ 652 h 652"/>
                  <a:gd name="T36" fmla="*/ 141 w 765"/>
                  <a:gd name="T37" fmla="*/ 595 h 652"/>
                  <a:gd name="T38" fmla="*/ 85 w 765"/>
                  <a:gd name="T39" fmla="*/ 623 h 652"/>
                  <a:gd name="T40" fmla="*/ 56 w 765"/>
                  <a:gd name="T41" fmla="*/ 595 h 652"/>
                  <a:gd name="T42" fmla="*/ 56 w 765"/>
                  <a:gd name="T43" fmla="*/ 538 h 652"/>
                  <a:gd name="T44" fmla="*/ 28 w 765"/>
                  <a:gd name="T45" fmla="*/ 538 h 652"/>
                  <a:gd name="T46" fmla="*/ 28 w 765"/>
                  <a:gd name="T47" fmla="*/ 482 h 652"/>
                  <a:gd name="T48" fmla="*/ 56 w 765"/>
                  <a:gd name="T49" fmla="*/ 453 h 652"/>
                  <a:gd name="T50" fmla="*/ 28 w 765"/>
                  <a:gd name="T51" fmla="*/ 453 h 652"/>
                  <a:gd name="T52" fmla="*/ 28 w 765"/>
                  <a:gd name="T53" fmla="*/ 397 h 652"/>
                  <a:gd name="T54" fmla="*/ 0 w 765"/>
                  <a:gd name="T55" fmla="*/ 397 h 652"/>
                  <a:gd name="T56" fmla="*/ 0 w 765"/>
                  <a:gd name="T57" fmla="*/ 283 h 652"/>
                  <a:gd name="T58" fmla="*/ 28 w 765"/>
                  <a:gd name="T59" fmla="*/ 255 h 652"/>
                  <a:gd name="T60" fmla="*/ 28 w 765"/>
                  <a:gd name="T61" fmla="*/ 226 h 652"/>
                  <a:gd name="T62" fmla="*/ 28 w 765"/>
                  <a:gd name="T63" fmla="*/ 198 h 652"/>
                  <a:gd name="T64" fmla="*/ 28 w 765"/>
                  <a:gd name="T65" fmla="*/ 141 h 652"/>
                  <a:gd name="T66" fmla="*/ 141 w 765"/>
                  <a:gd name="T67" fmla="*/ 170 h 652"/>
                  <a:gd name="T68" fmla="*/ 141 w 765"/>
                  <a:gd name="T69" fmla="*/ 141 h 652"/>
                  <a:gd name="T70" fmla="*/ 170 w 765"/>
                  <a:gd name="T71" fmla="*/ 141 h 652"/>
                  <a:gd name="T72" fmla="*/ 170 w 765"/>
                  <a:gd name="T73" fmla="*/ 170 h 652"/>
                  <a:gd name="T74" fmla="*/ 255 w 765"/>
                  <a:gd name="T75" fmla="*/ 198 h 652"/>
                  <a:gd name="T76" fmla="*/ 283 w 765"/>
                  <a:gd name="T77" fmla="*/ 170 h 652"/>
                  <a:gd name="T78" fmla="*/ 226 w 765"/>
                  <a:gd name="T79" fmla="*/ 141 h 652"/>
                  <a:gd name="T80" fmla="*/ 255 w 765"/>
                  <a:gd name="T81" fmla="*/ 113 h 652"/>
                  <a:gd name="T82" fmla="*/ 226 w 765"/>
                  <a:gd name="T83" fmla="*/ 56 h 652"/>
                  <a:gd name="T84" fmla="*/ 255 w 765"/>
                  <a:gd name="T85" fmla="*/ 28 h 652"/>
                  <a:gd name="T86" fmla="*/ 340 w 765"/>
                  <a:gd name="T87" fmla="*/ 28 h 652"/>
                  <a:gd name="T88" fmla="*/ 368 w 765"/>
                  <a:gd name="T89" fmla="*/ 0 h 652"/>
                  <a:gd name="T90" fmla="*/ 396 w 765"/>
                  <a:gd name="T91" fmla="*/ 56 h 652"/>
                  <a:gd name="T92" fmla="*/ 425 w 765"/>
                  <a:gd name="T93" fmla="*/ 56 h 652"/>
                  <a:gd name="T94" fmla="*/ 425 w 765"/>
                  <a:gd name="T95" fmla="*/ 141 h 652"/>
                  <a:gd name="T96" fmla="*/ 481 w 765"/>
                  <a:gd name="T97" fmla="*/ 170 h 652"/>
                  <a:gd name="T98" fmla="*/ 481 w 765"/>
                  <a:gd name="T99" fmla="*/ 226 h 652"/>
                  <a:gd name="T100" fmla="*/ 567 w 765"/>
                  <a:gd name="T101" fmla="*/ 312 h 652"/>
                  <a:gd name="T102" fmla="*/ 680 w 765"/>
                  <a:gd name="T103" fmla="*/ 312 h 652"/>
                  <a:gd name="T104" fmla="*/ 680 w 765"/>
                  <a:gd name="T105" fmla="*/ 340 h 652"/>
                  <a:gd name="T106" fmla="*/ 765 w 765"/>
                  <a:gd name="T10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652">
                    <a:moveTo>
                      <a:pt x="765" y="368"/>
                    </a:moveTo>
                    <a:lnTo>
                      <a:pt x="737" y="368"/>
                    </a:lnTo>
                    <a:lnTo>
                      <a:pt x="737" y="453"/>
                    </a:lnTo>
                    <a:lnTo>
                      <a:pt x="708" y="453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67" y="453"/>
                    </a:lnTo>
                    <a:lnTo>
                      <a:pt x="538" y="368"/>
                    </a:lnTo>
                    <a:lnTo>
                      <a:pt x="481" y="340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368" y="567"/>
                    </a:lnTo>
                    <a:lnTo>
                      <a:pt x="340" y="567"/>
                    </a:lnTo>
                    <a:lnTo>
                      <a:pt x="283" y="510"/>
                    </a:lnTo>
                    <a:lnTo>
                      <a:pt x="226" y="538"/>
                    </a:lnTo>
                    <a:lnTo>
                      <a:pt x="141" y="65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595"/>
                    </a:lnTo>
                    <a:lnTo>
                      <a:pt x="56" y="538"/>
                    </a:lnTo>
                    <a:lnTo>
                      <a:pt x="28" y="538"/>
                    </a:lnTo>
                    <a:lnTo>
                      <a:pt x="28" y="482"/>
                    </a:lnTo>
                    <a:lnTo>
                      <a:pt x="56" y="453"/>
                    </a:lnTo>
                    <a:lnTo>
                      <a:pt x="28" y="453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28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141" y="170"/>
                    </a:lnTo>
                    <a:lnTo>
                      <a:pt x="141" y="141"/>
                    </a:lnTo>
                    <a:lnTo>
                      <a:pt x="170" y="141"/>
                    </a:lnTo>
                    <a:lnTo>
                      <a:pt x="170" y="170"/>
                    </a:lnTo>
                    <a:lnTo>
                      <a:pt x="255" y="198"/>
                    </a:lnTo>
                    <a:lnTo>
                      <a:pt x="283" y="170"/>
                    </a:lnTo>
                    <a:lnTo>
                      <a:pt x="226" y="141"/>
                    </a:lnTo>
                    <a:lnTo>
                      <a:pt x="255" y="113"/>
                    </a:lnTo>
                    <a:lnTo>
                      <a:pt x="226" y="56"/>
                    </a:lnTo>
                    <a:lnTo>
                      <a:pt x="255" y="28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6" y="56"/>
                    </a:lnTo>
                    <a:lnTo>
                      <a:pt x="425" y="56"/>
                    </a:lnTo>
                    <a:lnTo>
                      <a:pt x="425" y="141"/>
                    </a:lnTo>
                    <a:lnTo>
                      <a:pt x="481" y="170"/>
                    </a:lnTo>
                    <a:lnTo>
                      <a:pt x="481" y="226"/>
                    </a:lnTo>
                    <a:lnTo>
                      <a:pt x="567" y="312"/>
                    </a:lnTo>
                    <a:lnTo>
                      <a:pt x="680" y="312"/>
                    </a:lnTo>
                    <a:lnTo>
                      <a:pt x="680" y="340"/>
                    </a:lnTo>
                    <a:lnTo>
                      <a:pt x="765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0" name="Freeform 1006"/>
              <p:cNvSpPr>
                <a:spLocks/>
              </p:cNvSpPr>
              <p:nvPr/>
            </p:nvSpPr>
            <p:spPr bwMode="auto">
              <a:xfrm>
                <a:off x="5364" y="2882"/>
                <a:ext cx="567" cy="596"/>
              </a:xfrm>
              <a:custGeom>
                <a:avLst/>
                <a:gdLst>
                  <a:gd name="T0" fmla="*/ 539 w 567"/>
                  <a:gd name="T1" fmla="*/ 199 h 596"/>
                  <a:gd name="T2" fmla="*/ 511 w 567"/>
                  <a:gd name="T3" fmla="*/ 227 h 596"/>
                  <a:gd name="T4" fmla="*/ 426 w 567"/>
                  <a:gd name="T5" fmla="*/ 227 h 596"/>
                  <a:gd name="T6" fmla="*/ 397 w 567"/>
                  <a:gd name="T7" fmla="*/ 255 h 596"/>
                  <a:gd name="T8" fmla="*/ 426 w 567"/>
                  <a:gd name="T9" fmla="*/ 312 h 596"/>
                  <a:gd name="T10" fmla="*/ 397 w 567"/>
                  <a:gd name="T11" fmla="*/ 340 h 596"/>
                  <a:gd name="T12" fmla="*/ 454 w 567"/>
                  <a:gd name="T13" fmla="*/ 369 h 596"/>
                  <a:gd name="T14" fmla="*/ 426 w 567"/>
                  <a:gd name="T15" fmla="*/ 397 h 596"/>
                  <a:gd name="T16" fmla="*/ 341 w 567"/>
                  <a:gd name="T17" fmla="*/ 369 h 596"/>
                  <a:gd name="T18" fmla="*/ 341 w 567"/>
                  <a:gd name="T19" fmla="*/ 340 h 596"/>
                  <a:gd name="T20" fmla="*/ 312 w 567"/>
                  <a:gd name="T21" fmla="*/ 340 h 596"/>
                  <a:gd name="T22" fmla="*/ 312 w 567"/>
                  <a:gd name="T23" fmla="*/ 369 h 596"/>
                  <a:gd name="T24" fmla="*/ 199 w 567"/>
                  <a:gd name="T25" fmla="*/ 340 h 596"/>
                  <a:gd name="T26" fmla="*/ 199 w 567"/>
                  <a:gd name="T27" fmla="*/ 454 h 596"/>
                  <a:gd name="T28" fmla="*/ 171 w 567"/>
                  <a:gd name="T29" fmla="*/ 482 h 596"/>
                  <a:gd name="T30" fmla="*/ 171 w 567"/>
                  <a:gd name="T31" fmla="*/ 596 h 596"/>
                  <a:gd name="T32" fmla="*/ 114 w 567"/>
                  <a:gd name="T33" fmla="*/ 567 h 596"/>
                  <a:gd name="T34" fmla="*/ 85 w 567"/>
                  <a:gd name="T35" fmla="*/ 539 h 596"/>
                  <a:gd name="T36" fmla="*/ 114 w 567"/>
                  <a:gd name="T37" fmla="*/ 511 h 596"/>
                  <a:gd name="T38" fmla="*/ 85 w 567"/>
                  <a:gd name="T39" fmla="*/ 482 h 596"/>
                  <a:gd name="T40" fmla="*/ 57 w 567"/>
                  <a:gd name="T41" fmla="*/ 482 h 596"/>
                  <a:gd name="T42" fmla="*/ 29 w 567"/>
                  <a:gd name="T43" fmla="*/ 454 h 596"/>
                  <a:gd name="T44" fmla="*/ 0 w 567"/>
                  <a:gd name="T45" fmla="*/ 312 h 596"/>
                  <a:gd name="T46" fmla="*/ 0 w 567"/>
                  <a:gd name="T47" fmla="*/ 255 h 596"/>
                  <a:gd name="T48" fmla="*/ 57 w 567"/>
                  <a:gd name="T49" fmla="*/ 255 h 596"/>
                  <a:gd name="T50" fmla="*/ 57 w 567"/>
                  <a:gd name="T51" fmla="*/ 227 h 596"/>
                  <a:gd name="T52" fmla="*/ 85 w 567"/>
                  <a:gd name="T53" fmla="*/ 199 h 596"/>
                  <a:gd name="T54" fmla="*/ 227 w 567"/>
                  <a:gd name="T55" fmla="*/ 199 h 596"/>
                  <a:gd name="T56" fmla="*/ 256 w 567"/>
                  <a:gd name="T57" fmla="*/ 227 h 596"/>
                  <a:gd name="T58" fmla="*/ 284 w 567"/>
                  <a:gd name="T59" fmla="*/ 199 h 596"/>
                  <a:gd name="T60" fmla="*/ 284 w 567"/>
                  <a:gd name="T61" fmla="*/ 142 h 596"/>
                  <a:gd name="T62" fmla="*/ 312 w 567"/>
                  <a:gd name="T63" fmla="*/ 114 h 596"/>
                  <a:gd name="T64" fmla="*/ 312 w 567"/>
                  <a:gd name="T65" fmla="*/ 29 h 596"/>
                  <a:gd name="T66" fmla="*/ 341 w 567"/>
                  <a:gd name="T67" fmla="*/ 0 h 596"/>
                  <a:gd name="T68" fmla="*/ 397 w 567"/>
                  <a:gd name="T69" fmla="*/ 0 h 596"/>
                  <a:gd name="T70" fmla="*/ 426 w 567"/>
                  <a:gd name="T71" fmla="*/ 29 h 596"/>
                  <a:gd name="T72" fmla="*/ 511 w 567"/>
                  <a:gd name="T73" fmla="*/ 57 h 596"/>
                  <a:gd name="T74" fmla="*/ 539 w 567"/>
                  <a:gd name="T75" fmla="*/ 57 h 596"/>
                  <a:gd name="T76" fmla="*/ 539 w 567"/>
                  <a:gd name="T77" fmla="*/ 114 h 596"/>
                  <a:gd name="T78" fmla="*/ 567 w 567"/>
                  <a:gd name="T79" fmla="*/ 114 h 596"/>
                  <a:gd name="T80" fmla="*/ 539 w 567"/>
                  <a:gd name="T8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596">
                    <a:moveTo>
                      <a:pt x="539" y="199"/>
                    </a:moveTo>
                    <a:lnTo>
                      <a:pt x="511" y="227"/>
                    </a:lnTo>
                    <a:lnTo>
                      <a:pt x="426" y="227"/>
                    </a:lnTo>
                    <a:lnTo>
                      <a:pt x="397" y="255"/>
                    </a:lnTo>
                    <a:lnTo>
                      <a:pt x="426" y="312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26" y="397"/>
                    </a:lnTo>
                    <a:lnTo>
                      <a:pt x="341" y="369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69"/>
                    </a:lnTo>
                    <a:lnTo>
                      <a:pt x="199" y="340"/>
                    </a:lnTo>
                    <a:lnTo>
                      <a:pt x="199" y="454"/>
                    </a:lnTo>
                    <a:lnTo>
                      <a:pt x="171" y="482"/>
                    </a:lnTo>
                    <a:lnTo>
                      <a:pt x="171" y="596"/>
                    </a:lnTo>
                    <a:lnTo>
                      <a:pt x="114" y="567"/>
                    </a:lnTo>
                    <a:lnTo>
                      <a:pt x="85" y="539"/>
                    </a:lnTo>
                    <a:lnTo>
                      <a:pt x="114" y="511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9" y="454"/>
                    </a:lnTo>
                    <a:lnTo>
                      <a:pt x="0" y="312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227" y="199"/>
                    </a:lnTo>
                    <a:lnTo>
                      <a:pt x="256" y="227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114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511" y="57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567" y="114"/>
                    </a:lnTo>
                    <a:lnTo>
                      <a:pt x="539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1" name="Freeform 1007"/>
              <p:cNvSpPr>
                <a:spLocks/>
              </p:cNvSpPr>
              <p:nvPr/>
            </p:nvSpPr>
            <p:spPr bwMode="auto">
              <a:xfrm>
                <a:off x="5903" y="293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57 h 454"/>
                  <a:gd name="T4" fmla="*/ 28 w 340"/>
                  <a:gd name="T5" fmla="*/ 57 h 454"/>
                  <a:gd name="T6" fmla="*/ 0 w 340"/>
                  <a:gd name="T7" fmla="*/ 142 h 454"/>
                  <a:gd name="T8" fmla="*/ 28 w 340"/>
                  <a:gd name="T9" fmla="*/ 198 h 454"/>
                  <a:gd name="T10" fmla="*/ 57 w 340"/>
                  <a:gd name="T11" fmla="*/ 198 h 454"/>
                  <a:gd name="T12" fmla="*/ 57 w 340"/>
                  <a:gd name="T13" fmla="*/ 283 h 454"/>
                  <a:gd name="T14" fmla="*/ 113 w 340"/>
                  <a:gd name="T15" fmla="*/ 312 h 454"/>
                  <a:gd name="T16" fmla="*/ 113 w 340"/>
                  <a:gd name="T17" fmla="*/ 368 h 454"/>
                  <a:gd name="T18" fmla="*/ 199 w 340"/>
                  <a:gd name="T19" fmla="*/ 454 h 454"/>
                  <a:gd name="T20" fmla="*/ 312 w 340"/>
                  <a:gd name="T21" fmla="*/ 454 h 454"/>
                  <a:gd name="T22" fmla="*/ 340 w 340"/>
                  <a:gd name="T23" fmla="*/ 425 h 454"/>
                  <a:gd name="T24" fmla="*/ 312 w 340"/>
                  <a:gd name="T25" fmla="*/ 312 h 454"/>
                  <a:gd name="T26" fmla="*/ 340 w 340"/>
                  <a:gd name="T27" fmla="*/ 283 h 454"/>
                  <a:gd name="T28" fmla="*/ 284 w 340"/>
                  <a:gd name="T29" fmla="*/ 227 h 454"/>
                  <a:gd name="T30" fmla="*/ 284 w 340"/>
                  <a:gd name="T31" fmla="*/ 170 h 454"/>
                  <a:gd name="T32" fmla="*/ 170 w 340"/>
                  <a:gd name="T33" fmla="*/ 142 h 454"/>
                  <a:gd name="T34" fmla="*/ 142 w 340"/>
                  <a:gd name="T35" fmla="*/ 85 h 454"/>
                  <a:gd name="T36" fmla="*/ 0 w 340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13" y="368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40" y="425"/>
                    </a:lnTo>
                    <a:lnTo>
                      <a:pt x="312" y="312"/>
                    </a:lnTo>
                    <a:lnTo>
                      <a:pt x="340" y="283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3" name="Freeform 1009"/>
              <p:cNvSpPr>
                <a:spLocks/>
              </p:cNvSpPr>
              <p:nvPr/>
            </p:nvSpPr>
            <p:spPr bwMode="auto">
              <a:xfrm>
                <a:off x="5875" y="2854"/>
                <a:ext cx="680" cy="595"/>
              </a:xfrm>
              <a:custGeom>
                <a:avLst/>
                <a:gdLst>
                  <a:gd name="T0" fmla="*/ 0 w 680"/>
                  <a:gd name="T1" fmla="*/ 85 h 595"/>
                  <a:gd name="T2" fmla="*/ 28 w 680"/>
                  <a:gd name="T3" fmla="*/ 85 h 595"/>
                  <a:gd name="T4" fmla="*/ 170 w 680"/>
                  <a:gd name="T5" fmla="*/ 170 h 595"/>
                  <a:gd name="T6" fmla="*/ 198 w 680"/>
                  <a:gd name="T7" fmla="*/ 227 h 595"/>
                  <a:gd name="T8" fmla="*/ 312 w 680"/>
                  <a:gd name="T9" fmla="*/ 255 h 595"/>
                  <a:gd name="T10" fmla="*/ 312 w 680"/>
                  <a:gd name="T11" fmla="*/ 312 h 595"/>
                  <a:gd name="T12" fmla="*/ 368 w 680"/>
                  <a:gd name="T13" fmla="*/ 368 h 595"/>
                  <a:gd name="T14" fmla="*/ 340 w 680"/>
                  <a:gd name="T15" fmla="*/ 397 h 595"/>
                  <a:gd name="T16" fmla="*/ 368 w 680"/>
                  <a:gd name="T17" fmla="*/ 510 h 595"/>
                  <a:gd name="T18" fmla="*/ 340 w 680"/>
                  <a:gd name="T19" fmla="*/ 539 h 595"/>
                  <a:gd name="T20" fmla="*/ 340 w 680"/>
                  <a:gd name="T21" fmla="*/ 567 h 595"/>
                  <a:gd name="T22" fmla="*/ 425 w 680"/>
                  <a:gd name="T23" fmla="*/ 595 h 595"/>
                  <a:gd name="T24" fmla="*/ 425 w 680"/>
                  <a:gd name="T25" fmla="*/ 510 h 595"/>
                  <a:gd name="T26" fmla="*/ 510 w 680"/>
                  <a:gd name="T27" fmla="*/ 510 h 595"/>
                  <a:gd name="T28" fmla="*/ 538 w 680"/>
                  <a:gd name="T29" fmla="*/ 482 h 595"/>
                  <a:gd name="T30" fmla="*/ 567 w 680"/>
                  <a:gd name="T31" fmla="*/ 510 h 595"/>
                  <a:gd name="T32" fmla="*/ 680 w 680"/>
                  <a:gd name="T33" fmla="*/ 510 h 595"/>
                  <a:gd name="T34" fmla="*/ 623 w 680"/>
                  <a:gd name="T35" fmla="*/ 482 h 595"/>
                  <a:gd name="T36" fmla="*/ 680 w 680"/>
                  <a:gd name="T37" fmla="*/ 397 h 595"/>
                  <a:gd name="T38" fmla="*/ 652 w 680"/>
                  <a:gd name="T39" fmla="*/ 312 h 595"/>
                  <a:gd name="T40" fmla="*/ 623 w 680"/>
                  <a:gd name="T41" fmla="*/ 283 h 595"/>
                  <a:gd name="T42" fmla="*/ 595 w 680"/>
                  <a:gd name="T43" fmla="*/ 312 h 595"/>
                  <a:gd name="T44" fmla="*/ 538 w 680"/>
                  <a:gd name="T45" fmla="*/ 312 h 595"/>
                  <a:gd name="T46" fmla="*/ 482 w 680"/>
                  <a:gd name="T47" fmla="*/ 255 h 595"/>
                  <a:gd name="T48" fmla="*/ 482 w 680"/>
                  <a:gd name="T49" fmla="*/ 227 h 595"/>
                  <a:gd name="T50" fmla="*/ 425 w 680"/>
                  <a:gd name="T51" fmla="*/ 227 h 595"/>
                  <a:gd name="T52" fmla="*/ 397 w 680"/>
                  <a:gd name="T53" fmla="*/ 255 h 595"/>
                  <a:gd name="T54" fmla="*/ 397 w 680"/>
                  <a:gd name="T55" fmla="*/ 227 h 595"/>
                  <a:gd name="T56" fmla="*/ 397 w 680"/>
                  <a:gd name="T57" fmla="*/ 170 h 595"/>
                  <a:gd name="T58" fmla="*/ 368 w 680"/>
                  <a:gd name="T59" fmla="*/ 113 h 595"/>
                  <a:gd name="T60" fmla="*/ 397 w 680"/>
                  <a:gd name="T61" fmla="*/ 85 h 595"/>
                  <a:gd name="T62" fmla="*/ 340 w 680"/>
                  <a:gd name="T63" fmla="*/ 57 h 595"/>
                  <a:gd name="T64" fmla="*/ 255 w 680"/>
                  <a:gd name="T65" fmla="*/ 57 h 595"/>
                  <a:gd name="T66" fmla="*/ 255 w 680"/>
                  <a:gd name="T67" fmla="*/ 113 h 595"/>
                  <a:gd name="T68" fmla="*/ 198 w 680"/>
                  <a:gd name="T69" fmla="*/ 57 h 595"/>
                  <a:gd name="T70" fmla="*/ 141 w 680"/>
                  <a:gd name="T71" fmla="*/ 57 h 595"/>
                  <a:gd name="T72" fmla="*/ 85 w 680"/>
                  <a:gd name="T73" fmla="*/ 0 h 595"/>
                  <a:gd name="T74" fmla="*/ 0 w 680"/>
                  <a:gd name="T75" fmla="*/ 57 h 595"/>
                  <a:gd name="T76" fmla="*/ 0 w 680"/>
                  <a:gd name="T7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595">
                    <a:moveTo>
                      <a:pt x="0" y="85"/>
                    </a:moveTo>
                    <a:lnTo>
                      <a:pt x="28" y="85"/>
                    </a:lnTo>
                    <a:lnTo>
                      <a:pt x="170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368" y="368"/>
                    </a:lnTo>
                    <a:lnTo>
                      <a:pt x="340" y="397"/>
                    </a:lnTo>
                    <a:lnTo>
                      <a:pt x="368" y="510"/>
                    </a:lnTo>
                    <a:lnTo>
                      <a:pt x="340" y="539"/>
                    </a:lnTo>
                    <a:lnTo>
                      <a:pt x="340" y="567"/>
                    </a:lnTo>
                    <a:lnTo>
                      <a:pt x="425" y="595"/>
                    </a:lnTo>
                    <a:lnTo>
                      <a:pt x="425" y="510"/>
                    </a:lnTo>
                    <a:lnTo>
                      <a:pt x="510" y="510"/>
                    </a:lnTo>
                    <a:lnTo>
                      <a:pt x="538" y="482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23" y="482"/>
                    </a:lnTo>
                    <a:lnTo>
                      <a:pt x="680" y="397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95" y="312"/>
                    </a:lnTo>
                    <a:lnTo>
                      <a:pt x="538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25" y="227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3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55" y="113"/>
                    </a:lnTo>
                    <a:lnTo>
                      <a:pt x="198" y="57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4" name="Freeform 1010"/>
              <p:cNvSpPr>
                <a:spLocks/>
              </p:cNvSpPr>
              <p:nvPr/>
            </p:nvSpPr>
            <p:spPr bwMode="auto">
              <a:xfrm>
                <a:off x="5960" y="2769"/>
                <a:ext cx="709" cy="425"/>
              </a:xfrm>
              <a:custGeom>
                <a:avLst/>
                <a:gdLst>
                  <a:gd name="T0" fmla="*/ 538 w 709"/>
                  <a:gd name="T1" fmla="*/ 57 h 425"/>
                  <a:gd name="T2" fmla="*/ 538 w 709"/>
                  <a:gd name="T3" fmla="*/ 142 h 425"/>
                  <a:gd name="T4" fmla="*/ 595 w 709"/>
                  <a:gd name="T5" fmla="*/ 198 h 425"/>
                  <a:gd name="T6" fmla="*/ 652 w 709"/>
                  <a:gd name="T7" fmla="*/ 198 h 425"/>
                  <a:gd name="T8" fmla="*/ 709 w 709"/>
                  <a:gd name="T9" fmla="*/ 227 h 425"/>
                  <a:gd name="T10" fmla="*/ 709 w 709"/>
                  <a:gd name="T11" fmla="*/ 255 h 425"/>
                  <a:gd name="T12" fmla="*/ 652 w 709"/>
                  <a:gd name="T13" fmla="*/ 283 h 425"/>
                  <a:gd name="T14" fmla="*/ 709 w 709"/>
                  <a:gd name="T15" fmla="*/ 340 h 425"/>
                  <a:gd name="T16" fmla="*/ 680 w 709"/>
                  <a:gd name="T17" fmla="*/ 425 h 425"/>
                  <a:gd name="T18" fmla="*/ 567 w 709"/>
                  <a:gd name="T19" fmla="*/ 397 h 425"/>
                  <a:gd name="T20" fmla="*/ 538 w 709"/>
                  <a:gd name="T21" fmla="*/ 368 h 425"/>
                  <a:gd name="T22" fmla="*/ 510 w 709"/>
                  <a:gd name="T23" fmla="*/ 397 h 425"/>
                  <a:gd name="T24" fmla="*/ 453 w 709"/>
                  <a:gd name="T25" fmla="*/ 397 h 425"/>
                  <a:gd name="T26" fmla="*/ 397 w 709"/>
                  <a:gd name="T27" fmla="*/ 340 h 425"/>
                  <a:gd name="T28" fmla="*/ 397 w 709"/>
                  <a:gd name="T29" fmla="*/ 312 h 425"/>
                  <a:gd name="T30" fmla="*/ 340 w 709"/>
                  <a:gd name="T31" fmla="*/ 312 h 425"/>
                  <a:gd name="T32" fmla="*/ 312 w 709"/>
                  <a:gd name="T33" fmla="*/ 340 h 425"/>
                  <a:gd name="T34" fmla="*/ 312 w 709"/>
                  <a:gd name="T35" fmla="*/ 255 h 425"/>
                  <a:gd name="T36" fmla="*/ 283 w 709"/>
                  <a:gd name="T37" fmla="*/ 198 h 425"/>
                  <a:gd name="T38" fmla="*/ 312 w 709"/>
                  <a:gd name="T39" fmla="*/ 170 h 425"/>
                  <a:gd name="T40" fmla="*/ 255 w 709"/>
                  <a:gd name="T41" fmla="*/ 142 h 425"/>
                  <a:gd name="T42" fmla="*/ 170 w 709"/>
                  <a:gd name="T43" fmla="*/ 142 h 425"/>
                  <a:gd name="T44" fmla="*/ 170 w 709"/>
                  <a:gd name="T45" fmla="*/ 198 h 425"/>
                  <a:gd name="T46" fmla="*/ 113 w 709"/>
                  <a:gd name="T47" fmla="*/ 142 h 425"/>
                  <a:gd name="T48" fmla="*/ 56 w 709"/>
                  <a:gd name="T49" fmla="*/ 142 h 425"/>
                  <a:gd name="T50" fmla="*/ 0 w 709"/>
                  <a:gd name="T51" fmla="*/ 85 h 425"/>
                  <a:gd name="T52" fmla="*/ 28 w 709"/>
                  <a:gd name="T53" fmla="*/ 85 h 425"/>
                  <a:gd name="T54" fmla="*/ 28 w 709"/>
                  <a:gd name="T55" fmla="*/ 28 h 425"/>
                  <a:gd name="T56" fmla="*/ 85 w 709"/>
                  <a:gd name="T57" fmla="*/ 0 h 425"/>
                  <a:gd name="T58" fmla="*/ 113 w 709"/>
                  <a:gd name="T59" fmla="*/ 28 h 425"/>
                  <a:gd name="T60" fmla="*/ 170 w 709"/>
                  <a:gd name="T61" fmla="*/ 0 h 425"/>
                  <a:gd name="T62" fmla="*/ 340 w 709"/>
                  <a:gd name="T63" fmla="*/ 0 h 425"/>
                  <a:gd name="T64" fmla="*/ 453 w 709"/>
                  <a:gd name="T65" fmla="*/ 85 h 425"/>
                  <a:gd name="T66" fmla="*/ 482 w 709"/>
                  <a:gd name="T67" fmla="*/ 28 h 425"/>
                  <a:gd name="T68" fmla="*/ 538 w 709"/>
                  <a:gd name="T69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9" h="425">
                    <a:moveTo>
                      <a:pt x="538" y="57"/>
                    </a:moveTo>
                    <a:lnTo>
                      <a:pt x="538" y="142"/>
                    </a:lnTo>
                    <a:lnTo>
                      <a:pt x="595" y="198"/>
                    </a:lnTo>
                    <a:lnTo>
                      <a:pt x="652" y="198"/>
                    </a:lnTo>
                    <a:lnTo>
                      <a:pt x="709" y="227"/>
                    </a:lnTo>
                    <a:lnTo>
                      <a:pt x="709" y="255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680" y="425"/>
                    </a:lnTo>
                    <a:lnTo>
                      <a:pt x="567" y="397"/>
                    </a:lnTo>
                    <a:lnTo>
                      <a:pt x="538" y="368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397" y="340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2" y="340"/>
                    </a:lnTo>
                    <a:lnTo>
                      <a:pt x="312" y="255"/>
                    </a:lnTo>
                    <a:lnTo>
                      <a:pt x="283" y="198"/>
                    </a:lnTo>
                    <a:lnTo>
                      <a:pt x="312" y="170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70" y="198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482" y="28"/>
                    </a:lnTo>
                    <a:lnTo>
                      <a:pt x="538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5" name="Freeform 1011"/>
              <p:cNvSpPr>
                <a:spLocks/>
              </p:cNvSpPr>
              <p:nvPr/>
            </p:nvSpPr>
            <p:spPr bwMode="auto">
              <a:xfrm>
                <a:off x="5279" y="2684"/>
                <a:ext cx="426" cy="510"/>
              </a:xfrm>
              <a:custGeom>
                <a:avLst/>
                <a:gdLst>
                  <a:gd name="T0" fmla="*/ 426 w 426"/>
                  <a:gd name="T1" fmla="*/ 198 h 510"/>
                  <a:gd name="T2" fmla="*/ 397 w 426"/>
                  <a:gd name="T3" fmla="*/ 227 h 510"/>
                  <a:gd name="T4" fmla="*/ 397 w 426"/>
                  <a:gd name="T5" fmla="*/ 312 h 510"/>
                  <a:gd name="T6" fmla="*/ 369 w 426"/>
                  <a:gd name="T7" fmla="*/ 340 h 510"/>
                  <a:gd name="T8" fmla="*/ 369 w 426"/>
                  <a:gd name="T9" fmla="*/ 397 h 510"/>
                  <a:gd name="T10" fmla="*/ 341 w 426"/>
                  <a:gd name="T11" fmla="*/ 425 h 510"/>
                  <a:gd name="T12" fmla="*/ 312 w 426"/>
                  <a:gd name="T13" fmla="*/ 397 h 510"/>
                  <a:gd name="T14" fmla="*/ 170 w 426"/>
                  <a:gd name="T15" fmla="*/ 397 h 510"/>
                  <a:gd name="T16" fmla="*/ 142 w 426"/>
                  <a:gd name="T17" fmla="*/ 425 h 510"/>
                  <a:gd name="T18" fmla="*/ 142 w 426"/>
                  <a:gd name="T19" fmla="*/ 453 h 510"/>
                  <a:gd name="T20" fmla="*/ 85 w 426"/>
                  <a:gd name="T21" fmla="*/ 453 h 510"/>
                  <a:gd name="T22" fmla="*/ 85 w 426"/>
                  <a:gd name="T23" fmla="*/ 510 h 510"/>
                  <a:gd name="T24" fmla="*/ 29 w 426"/>
                  <a:gd name="T25" fmla="*/ 510 h 510"/>
                  <a:gd name="T26" fmla="*/ 29 w 426"/>
                  <a:gd name="T27" fmla="*/ 453 h 510"/>
                  <a:gd name="T28" fmla="*/ 57 w 426"/>
                  <a:gd name="T29" fmla="*/ 453 h 510"/>
                  <a:gd name="T30" fmla="*/ 57 w 426"/>
                  <a:gd name="T31" fmla="*/ 397 h 510"/>
                  <a:gd name="T32" fmla="*/ 29 w 426"/>
                  <a:gd name="T33" fmla="*/ 368 h 510"/>
                  <a:gd name="T34" fmla="*/ 0 w 426"/>
                  <a:gd name="T35" fmla="*/ 340 h 510"/>
                  <a:gd name="T36" fmla="*/ 57 w 426"/>
                  <a:gd name="T37" fmla="*/ 283 h 510"/>
                  <a:gd name="T38" fmla="*/ 57 w 426"/>
                  <a:gd name="T39" fmla="*/ 255 h 510"/>
                  <a:gd name="T40" fmla="*/ 29 w 426"/>
                  <a:gd name="T41" fmla="*/ 255 h 510"/>
                  <a:gd name="T42" fmla="*/ 0 w 426"/>
                  <a:gd name="T43" fmla="*/ 227 h 510"/>
                  <a:gd name="T44" fmla="*/ 0 w 426"/>
                  <a:gd name="T45" fmla="*/ 198 h 510"/>
                  <a:gd name="T46" fmla="*/ 29 w 426"/>
                  <a:gd name="T47" fmla="*/ 198 h 510"/>
                  <a:gd name="T48" fmla="*/ 57 w 426"/>
                  <a:gd name="T49" fmla="*/ 227 h 510"/>
                  <a:gd name="T50" fmla="*/ 85 w 426"/>
                  <a:gd name="T51" fmla="*/ 198 h 510"/>
                  <a:gd name="T52" fmla="*/ 114 w 426"/>
                  <a:gd name="T53" fmla="*/ 227 h 510"/>
                  <a:gd name="T54" fmla="*/ 142 w 426"/>
                  <a:gd name="T55" fmla="*/ 198 h 510"/>
                  <a:gd name="T56" fmla="*/ 199 w 426"/>
                  <a:gd name="T57" fmla="*/ 227 h 510"/>
                  <a:gd name="T58" fmla="*/ 170 w 426"/>
                  <a:gd name="T59" fmla="*/ 113 h 510"/>
                  <a:gd name="T60" fmla="*/ 199 w 426"/>
                  <a:gd name="T61" fmla="*/ 85 h 510"/>
                  <a:gd name="T62" fmla="*/ 170 w 426"/>
                  <a:gd name="T63" fmla="*/ 28 h 510"/>
                  <a:gd name="T64" fmla="*/ 199 w 426"/>
                  <a:gd name="T65" fmla="*/ 0 h 510"/>
                  <a:gd name="T66" fmla="*/ 256 w 426"/>
                  <a:gd name="T67" fmla="*/ 85 h 510"/>
                  <a:gd name="T68" fmla="*/ 312 w 426"/>
                  <a:gd name="T69" fmla="*/ 113 h 510"/>
                  <a:gd name="T70" fmla="*/ 312 w 426"/>
                  <a:gd name="T71" fmla="*/ 142 h 510"/>
                  <a:gd name="T72" fmla="*/ 369 w 426"/>
                  <a:gd name="T73" fmla="*/ 142 h 510"/>
                  <a:gd name="T74" fmla="*/ 426 w 426"/>
                  <a:gd name="T75" fmla="*/ 19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6" h="510">
                    <a:moveTo>
                      <a:pt x="426" y="198"/>
                    </a:moveTo>
                    <a:lnTo>
                      <a:pt x="397" y="227"/>
                    </a:lnTo>
                    <a:lnTo>
                      <a:pt x="397" y="312"/>
                    </a:lnTo>
                    <a:lnTo>
                      <a:pt x="369" y="340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29" y="510"/>
                    </a:lnTo>
                    <a:lnTo>
                      <a:pt x="29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29" y="368"/>
                    </a:lnTo>
                    <a:lnTo>
                      <a:pt x="0" y="340"/>
                    </a:lnTo>
                    <a:lnTo>
                      <a:pt x="57" y="283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57" y="227"/>
                    </a:lnTo>
                    <a:lnTo>
                      <a:pt x="85" y="198"/>
                    </a:lnTo>
                    <a:lnTo>
                      <a:pt x="114" y="227"/>
                    </a:lnTo>
                    <a:lnTo>
                      <a:pt x="142" y="198"/>
                    </a:lnTo>
                    <a:lnTo>
                      <a:pt x="199" y="227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312" y="113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426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7" name="Freeform 1013"/>
              <p:cNvSpPr>
                <a:spLocks/>
              </p:cNvSpPr>
              <p:nvPr/>
            </p:nvSpPr>
            <p:spPr bwMode="auto">
              <a:xfrm>
                <a:off x="4854" y="2174"/>
                <a:ext cx="907" cy="737"/>
              </a:xfrm>
              <a:custGeom>
                <a:avLst/>
                <a:gdLst>
                  <a:gd name="T0" fmla="*/ 851 w 907"/>
                  <a:gd name="T1" fmla="*/ 708 h 737"/>
                  <a:gd name="T2" fmla="*/ 737 w 907"/>
                  <a:gd name="T3" fmla="*/ 652 h 737"/>
                  <a:gd name="T4" fmla="*/ 681 w 907"/>
                  <a:gd name="T5" fmla="*/ 595 h 737"/>
                  <a:gd name="T6" fmla="*/ 595 w 907"/>
                  <a:gd name="T7" fmla="*/ 538 h 737"/>
                  <a:gd name="T8" fmla="*/ 595 w 907"/>
                  <a:gd name="T9" fmla="*/ 623 h 737"/>
                  <a:gd name="T10" fmla="*/ 567 w 907"/>
                  <a:gd name="T11" fmla="*/ 708 h 737"/>
                  <a:gd name="T12" fmla="*/ 510 w 907"/>
                  <a:gd name="T13" fmla="*/ 708 h 737"/>
                  <a:gd name="T14" fmla="*/ 454 w 907"/>
                  <a:gd name="T15" fmla="*/ 708 h 737"/>
                  <a:gd name="T16" fmla="*/ 369 w 907"/>
                  <a:gd name="T17" fmla="*/ 680 h 737"/>
                  <a:gd name="T18" fmla="*/ 397 w 907"/>
                  <a:gd name="T19" fmla="*/ 595 h 737"/>
                  <a:gd name="T20" fmla="*/ 312 w 907"/>
                  <a:gd name="T21" fmla="*/ 510 h 737"/>
                  <a:gd name="T22" fmla="*/ 227 w 907"/>
                  <a:gd name="T23" fmla="*/ 425 h 737"/>
                  <a:gd name="T24" fmla="*/ 57 w 907"/>
                  <a:gd name="T25" fmla="*/ 340 h 737"/>
                  <a:gd name="T26" fmla="*/ 28 w 907"/>
                  <a:gd name="T27" fmla="*/ 226 h 737"/>
                  <a:gd name="T28" fmla="*/ 57 w 907"/>
                  <a:gd name="T29" fmla="*/ 141 h 737"/>
                  <a:gd name="T30" fmla="*/ 57 w 907"/>
                  <a:gd name="T31" fmla="*/ 56 h 737"/>
                  <a:gd name="T32" fmla="*/ 170 w 907"/>
                  <a:gd name="T33" fmla="*/ 113 h 737"/>
                  <a:gd name="T34" fmla="*/ 312 w 907"/>
                  <a:gd name="T35" fmla="*/ 170 h 737"/>
                  <a:gd name="T36" fmla="*/ 425 w 907"/>
                  <a:gd name="T37" fmla="*/ 283 h 737"/>
                  <a:gd name="T38" fmla="*/ 482 w 907"/>
                  <a:gd name="T39" fmla="*/ 198 h 737"/>
                  <a:gd name="T40" fmla="*/ 425 w 907"/>
                  <a:gd name="T41" fmla="*/ 113 h 737"/>
                  <a:gd name="T42" fmla="*/ 510 w 907"/>
                  <a:gd name="T43" fmla="*/ 0 h 737"/>
                  <a:gd name="T44" fmla="*/ 652 w 907"/>
                  <a:gd name="T45" fmla="*/ 56 h 737"/>
                  <a:gd name="T46" fmla="*/ 624 w 907"/>
                  <a:gd name="T47" fmla="*/ 113 h 737"/>
                  <a:gd name="T48" fmla="*/ 709 w 907"/>
                  <a:gd name="T49" fmla="*/ 198 h 737"/>
                  <a:gd name="T50" fmla="*/ 766 w 907"/>
                  <a:gd name="T51" fmla="*/ 198 h 737"/>
                  <a:gd name="T52" fmla="*/ 794 w 907"/>
                  <a:gd name="T53" fmla="*/ 255 h 737"/>
                  <a:gd name="T54" fmla="*/ 709 w 907"/>
                  <a:gd name="T55" fmla="*/ 283 h 737"/>
                  <a:gd name="T56" fmla="*/ 709 w 907"/>
                  <a:gd name="T57" fmla="*/ 340 h 737"/>
                  <a:gd name="T58" fmla="*/ 851 w 907"/>
                  <a:gd name="T59" fmla="*/ 425 h 737"/>
                  <a:gd name="T60" fmla="*/ 879 w 907"/>
                  <a:gd name="T61" fmla="*/ 538 h 737"/>
                  <a:gd name="T62" fmla="*/ 851 w 907"/>
                  <a:gd name="T63" fmla="*/ 623 h 737"/>
                  <a:gd name="T64" fmla="*/ 907 w 907"/>
                  <a:gd name="T65" fmla="*/ 70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37">
                    <a:moveTo>
                      <a:pt x="907" y="708"/>
                    </a:moveTo>
                    <a:lnTo>
                      <a:pt x="851" y="708"/>
                    </a:lnTo>
                    <a:lnTo>
                      <a:pt x="794" y="652"/>
                    </a:lnTo>
                    <a:lnTo>
                      <a:pt x="737" y="652"/>
                    </a:lnTo>
                    <a:lnTo>
                      <a:pt x="737" y="623"/>
                    </a:lnTo>
                    <a:lnTo>
                      <a:pt x="681" y="595"/>
                    </a:lnTo>
                    <a:lnTo>
                      <a:pt x="624" y="510"/>
                    </a:lnTo>
                    <a:lnTo>
                      <a:pt x="595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24" y="737"/>
                    </a:lnTo>
                    <a:lnTo>
                      <a:pt x="567" y="708"/>
                    </a:lnTo>
                    <a:lnTo>
                      <a:pt x="539" y="737"/>
                    </a:lnTo>
                    <a:lnTo>
                      <a:pt x="510" y="708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425" y="708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595"/>
                    </a:lnTo>
                    <a:lnTo>
                      <a:pt x="312" y="510"/>
                    </a:lnTo>
                    <a:lnTo>
                      <a:pt x="284" y="538"/>
                    </a:lnTo>
                    <a:lnTo>
                      <a:pt x="227" y="425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28" y="283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7" y="141"/>
                    </a:lnTo>
                    <a:lnTo>
                      <a:pt x="28" y="85"/>
                    </a:lnTo>
                    <a:lnTo>
                      <a:pt x="57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312" y="170"/>
                    </a:lnTo>
                    <a:lnTo>
                      <a:pt x="369" y="283"/>
                    </a:lnTo>
                    <a:lnTo>
                      <a:pt x="425" y="283"/>
                    </a:lnTo>
                    <a:lnTo>
                      <a:pt x="397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25" y="113"/>
                    </a:lnTo>
                    <a:lnTo>
                      <a:pt x="482" y="113"/>
                    </a:lnTo>
                    <a:lnTo>
                      <a:pt x="510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52" y="85"/>
                    </a:lnTo>
                    <a:lnTo>
                      <a:pt x="624" y="113"/>
                    </a:lnTo>
                    <a:lnTo>
                      <a:pt x="709" y="141"/>
                    </a:lnTo>
                    <a:lnTo>
                      <a:pt x="709" y="198"/>
                    </a:lnTo>
                    <a:lnTo>
                      <a:pt x="737" y="170"/>
                    </a:lnTo>
                    <a:lnTo>
                      <a:pt x="766" y="198"/>
                    </a:lnTo>
                    <a:lnTo>
                      <a:pt x="794" y="170"/>
                    </a:lnTo>
                    <a:lnTo>
                      <a:pt x="794" y="255"/>
                    </a:lnTo>
                    <a:lnTo>
                      <a:pt x="737" y="255"/>
                    </a:lnTo>
                    <a:lnTo>
                      <a:pt x="709" y="283"/>
                    </a:lnTo>
                    <a:lnTo>
                      <a:pt x="709" y="311"/>
                    </a:lnTo>
                    <a:lnTo>
                      <a:pt x="709" y="340"/>
                    </a:lnTo>
                    <a:lnTo>
                      <a:pt x="766" y="368"/>
                    </a:lnTo>
                    <a:lnTo>
                      <a:pt x="851" y="425"/>
                    </a:lnTo>
                    <a:lnTo>
                      <a:pt x="851" y="481"/>
                    </a:lnTo>
                    <a:lnTo>
                      <a:pt x="879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52"/>
                    </a:lnTo>
                    <a:lnTo>
                      <a:pt x="907" y="70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8" name="Freeform 1014"/>
              <p:cNvSpPr>
                <a:spLocks/>
              </p:cNvSpPr>
              <p:nvPr/>
            </p:nvSpPr>
            <p:spPr bwMode="auto">
              <a:xfrm>
                <a:off x="5705" y="2032"/>
                <a:ext cx="1049" cy="907"/>
              </a:xfrm>
              <a:custGeom>
                <a:avLst/>
                <a:gdLst>
                  <a:gd name="T0" fmla="*/ 1020 w 1049"/>
                  <a:gd name="T1" fmla="*/ 255 h 907"/>
                  <a:gd name="T2" fmla="*/ 1020 w 1049"/>
                  <a:gd name="T3" fmla="*/ 312 h 907"/>
                  <a:gd name="T4" fmla="*/ 992 w 1049"/>
                  <a:gd name="T5" fmla="*/ 340 h 907"/>
                  <a:gd name="T6" fmla="*/ 878 w 1049"/>
                  <a:gd name="T7" fmla="*/ 368 h 907"/>
                  <a:gd name="T8" fmla="*/ 822 w 1049"/>
                  <a:gd name="T9" fmla="*/ 425 h 907"/>
                  <a:gd name="T10" fmla="*/ 822 w 1049"/>
                  <a:gd name="T11" fmla="*/ 482 h 907"/>
                  <a:gd name="T12" fmla="*/ 907 w 1049"/>
                  <a:gd name="T13" fmla="*/ 510 h 907"/>
                  <a:gd name="T14" fmla="*/ 878 w 1049"/>
                  <a:gd name="T15" fmla="*/ 623 h 907"/>
                  <a:gd name="T16" fmla="*/ 793 w 1049"/>
                  <a:gd name="T17" fmla="*/ 680 h 907"/>
                  <a:gd name="T18" fmla="*/ 793 w 1049"/>
                  <a:gd name="T19" fmla="*/ 794 h 907"/>
                  <a:gd name="T20" fmla="*/ 708 w 1049"/>
                  <a:gd name="T21" fmla="*/ 822 h 907"/>
                  <a:gd name="T22" fmla="*/ 425 w 1049"/>
                  <a:gd name="T23" fmla="*/ 737 h 907"/>
                  <a:gd name="T24" fmla="*/ 340 w 1049"/>
                  <a:gd name="T25" fmla="*/ 737 h 907"/>
                  <a:gd name="T26" fmla="*/ 283 w 1049"/>
                  <a:gd name="T27" fmla="*/ 822 h 907"/>
                  <a:gd name="T28" fmla="*/ 170 w 1049"/>
                  <a:gd name="T29" fmla="*/ 879 h 907"/>
                  <a:gd name="T30" fmla="*/ 85 w 1049"/>
                  <a:gd name="T31" fmla="*/ 879 h 907"/>
                  <a:gd name="T32" fmla="*/ 56 w 1049"/>
                  <a:gd name="T33" fmla="*/ 794 h 907"/>
                  <a:gd name="T34" fmla="*/ 0 w 1049"/>
                  <a:gd name="T35" fmla="*/ 709 h 907"/>
                  <a:gd name="T36" fmla="*/ 0 w 1049"/>
                  <a:gd name="T37" fmla="*/ 623 h 907"/>
                  <a:gd name="T38" fmla="*/ 85 w 1049"/>
                  <a:gd name="T39" fmla="*/ 567 h 907"/>
                  <a:gd name="T40" fmla="*/ 141 w 1049"/>
                  <a:gd name="T41" fmla="*/ 510 h 907"/>
                  <a:gd name="T42" fmla="*/ 255 w 1049"/>
                  <a:gd name="T43" fmla="*/ 482 h 907"/>
                  <a:gd name="T44" fmla="*/ 283 w 1049"/>
                  <a:gd name="T45" fmla="*/ 425 h 907"/>
                  <a:gd name="T46" fmla="*/ 453 w 1049"/>
                  <a:gd name="T47" fmla="*/ 510 h 907"/>
                  <a:gd name="T48" fmla="*/ 425 w 1049"/>
                  <a:gd name="T49" fmla="*/ 482 h 907"/>
                  <a:gd name="T50" fmla="*/ 538 w 1049"/>
                  <a:gd name="T51" fmla="*/ 397 h 907"/>
                  <a:gd name="T52" fmla="*/ 595 w 1049"/>
                  <a:gd name="T53" fmla="*/ 312 h 907"/>
                  <a:gd name="T54" fmla="*/ 680 w 1049"/>
                  <a:gd name="T55" fmla="*/ 283 h 907"/>
                  <a:gd name="T56" fmla="*/ 652 w 1049"/>
                  <a:gd name="T57" fmla="*/ 170 h 907"/>
                  <a:gd name="T58" fmla="*/ 737 w 1049"/>
                  <a:gd name="T59" fmla="*/ 142 h 907"/>
                  <a:gd name="T60" fmla="*/ 793 w 1049"/>
                  <a:gd name="T61" fmla="*/ 85 h 907"/>
                  <a:gd name="T62" fmla="*/ 907 w 1049"/>
                  <a:gd name="T63" fmla="*/ 0 h 907"/>
                  <a:gd name="T64" fmla="*/ 964 w 1049"/>
                  <a:gd name="T65" fmla="*/ 142 h 907"/>
                  <a:gd name="T66" fmla="*/ 1049 w 1049"/>
                  <a:gd name="T67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49" h="907">
                    <a:moveTo>
                      <a:pt x="1049" y="283"/>
                    </a:moveTo>
                    <a:lnTo>
                      <a:pt x="1020" y="255"/>
                    </a:lnTo>
                    <a:lnTo>
                      <a:pt x="992" y="283"/>
                    </a:lnTo>
                    <a:lnTo>
                      <a:pt x="1020" y="312"/>
                    </a:lnTo>
                    <a:lnTo>
                      <a:pt x="1020" y="368"/>
                    </a:lnTo>
                    <a:lnTo>
                      <a:pt x="992" y="340"/>
                    </a:lnTo>
                    <a:lnTo>
                      <a:pt x="935" y="368"/>
                    </a:lnTo>
                    <a:lnTo>
                      <a:pt x="878" y="368"/>
                    </a:lnTo>
                    <a:lnTo>
                      <a:pt x="878" y="397"/>
                    </a:lnTo>
                    <a:lnTo>
                      <a:pt x="822" y="425"/>
                    </a:lnTo>
                    <a:lnTo>
                      <a:pt x="850" y="453"/>
                    </a:lnTo>
                    <a:lnTo>
                      <a:pt x="822" y="482"/>
                    </a:lnTo>
                    <a:lnTo>
                      <a:pt x="850" y="538"/>
                    </a:lnTo>
                    <a:lnTo>
                      <a:pt x="907" y="510"/>
                    </a:lnTo>
                    <a:lnTo>
                      <a:pt x="935" y="567"/>
                    </a:lnTo>
                    <a:lnTo>
                      <a:pt x="878" y="623"/>
                    </a:lnTo>
                    <a:lnTo>
                      <a:pt x="878" y="680"/>
                    </a:lnTo>
                    <a:lnTo>
                      <a:pt x="793" y="680"/>
                    </a:lnTo>
                    <a:lnTo>
                      <a:pt x="822" y="765"/>
                    </a:lnTo>
                    <a:lnTo>
                      <a:pt x="793" y="794"/>
                    </a:lnTo>
                    <a:lnTo>
                      <a:pt x="737" y="765"/>
                    </a:lnTo>
                    <a:lnTo>
                      <a:pt x="708" y="822"/>
                    </a:lnTo>
                    <a:lnTo>
                      <a:pt x="595" y="737"/>
                    </a:lnTo>
                    <a:lnTo>
                      <a:pt x="425" y="737"/>
                    </a:lnTo>
                    <a:lnTo>
                      <a:pt x="368" y="765"/>
                    </a:lnTo>
                    <a:lnTo>
                      <a:pt x="340" y="737"/>
                    </a:lnTo>
                    <a:lnTo>
                      <a:pt x="283" y="765"/>
                    </a:lnTo>
                    <a:lnTo>
                      <a:pt x="283" y="822"/>
                    </a:lnTo>
                    <a:lnTo>
                      <a:pt x="255" y="822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85" y="879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0" y="765"/>
                    </a:lnTo>
                    <a:lnTo>
                      <a:pt x="0" y="709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85" y="567"/>
                    </a:lnTo>
                    <a:lnTo>
                      <a:pt x="113" y="510"/>
                    </a:lnTo>
                    <a:lnTo>
                      <a:pt x="141" y="510"/>
                    </a:lnTo>
                    <a:lnTo>
                      <a:pt x="198" y="567"/>
                    </a:lnTo>
                    <a:lnTo>
                      <a:pt x="255" y="482"/>
                    </a:lnTo>
                    <a:lnTo>
                      <a:pt x="255" y="453"/>
                    </a:lnTo>
                    <a:lnTo>
                      <a:pt x="283" y="425"/>
                    </a:lnTo>
                    <a:lnTo>
                      <a:pt x="340" y="482"/>
                    </a:lnTo>
                    <a:lnTo>
                      <a:pt x="453" y="510"/>
                    </a:lnTo>
                    <a:lnTo>
                      <a:pt x="482" y="482"/>
                    </a:lnTo>
                    <a:lnTo>
                      <a:pt x="425" y="482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52" y="227"/>
                    </a:lnTo>
                    <a:lnTo>
                      <a:pt x="652" y="170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793" y="170"/>
                    </a:lnTo>
                    <a:lnTo>
                      <a:pt x="793" y="85"/>
                    </a:lnTo>
                    <a:lnTo>
                      <a:pt x="765" y="28"/>
                    </a:lnTo>
                    <a:lnTo>
                      <a:pt x="907" y="0"/>
                    </a:lnTo>
                    <a:lnTo>
                      <a:pt x="964" y="56"/>
                    </a:lnTo>
                    <a:lnTo>
                      <a:pt x="964" y="142"/>
                    </a:lnTo>
                    <a:lnTo>
                      <a:pt x="1049" y="227"/>
                    </a:lnTo>
                    <a:lnTo>
                      <a:pt x="1049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9" name="Freeform 1015"/>
              <p:cNvSpPr>
                <a:spLocks/>
              </p:cNvSpPr>
              <p:nvPr/>
            </p:nvSpPr>
            <p:spPr bwMode="auto">
              <a:xfrm>
                <a:off x="5449" y="1465"/>
                <a:ext cx="1163" cy="1134"/>
              </a:xfrm>
              <a:custGeom>
                <a:avLst/>
                <a:gdLst>
                  <a:gd name="T0" fmla="*/ 1021 w 1163"/>
                  <a:gd name="T1" fmla="*/ 595 h 1134"/>
                  <a:gd name="T2" fmla="*/ 1049 w 1163"/>
                  <a:gd name="T3" fmla="*/ 737 h 1134"/>
                  <a:gd name="T4" fmla="*/ 993 w 1163"/>
                  <a:gd name="T5" fmla="*/ 737 h 1134"/>
                  <a:gd name="T6" fmla="*/ 908 w 1163"/>
                  <a:gd name="T7" fmla="*/ 794 h 1134"/>
                  <a:gd name="T8" fmla="*/ 879 w 1163"/>
                  <a:gd name="T9" fmla="*/ 850 h 1134"/>
                  <a:gd name="T10" fmla="*/ 794 w 1163"/>
                  <a:gd name="T11" fmla="*/ 879 h 1134"/>
                  <a:gd name="T12" fmla="*/ 738 w 1163"/>
                  <a:gd name="T13" fmla="*/ 992 h 1134"/>
                  <a:gd name="T14" fmla="*/ 738 w 1163"/>
                  <a:gd name="T15" fmla="*/ 1049 h 1134"/>
                  <a:gd name="T16" fmla="*/ 596 w 1163"/>
                  <a:gd name="T17" fmla="*/ 1049 h 1134"/>
                  <a:gd name="T18" fmla="*/ 511 w 1163"/>
                  <a:gd name="T19" fmla="*/ 1020 h 1134"/>
                  <a:gd name="T20" fmla="*/ 454 w 1163"/>
                  <a:gd name="T21" fmla="*/ 1134 h 1134"/>
                  <a:gd name="T22" fmla="*/ 369 w 1163"/>
                  <a:gd name="T23" fmla="*/ 1077 h 1134"/>
                  <a:gd name="T24" fmla="*/ 256 w 1163"/>
                  <a:gd name="T25" fmla="*/ 1134 h 1134"/>
                  <a:gd name="T26" fmla="*/ 114 w 1163"/>
                  <a:gd name="T27" fmla="*/ 992 h 1134"/>
                  <a:gd name="T28" fmla="*/ 199 w 1163"/>
                  <a:gd name="T29" fmla="*/ 964 h 1134"/>
                  <a:gd name="T30" fmla="*/ 171 w 1163"/>
                  <a:gd name="T31" fmla="*/ 907 h 1134"/>
                  <a:gd name="T32" fmla="*/ 114 w 1163"/>
                  <a:gd name="T33" fmla="*/ 907 h 1134"/>
                  <a:gd name="T34" fmla="*/ 29 w 1163"/>
                  <a:gd name="T35" fmla="*/ 822 h 1134"/>
                  <a:gd name="T36" fmla="*/ 57 w 1163"/>
                  <a:gd name="T37" fmla="*/ 765 h 1134"/>
                  <a:gd name="T38" fmla="*/ 57 w 1163"/>
                  <a:gd name="T39" fmla="*/ 652 h 1134"/>
                  <a:gd name="T40" fmla="*/ 0 w 1163"/>
                  <a:gd name="T41" fmla="*/ 595 h 1134"/>
                  <a:gd name="T42" fmla="*/ 114 w 1163"/>
                  <a:gd name="T43" fmla="*/ 623 h 1134"/>
                  <a:gd name="T44" fmla="*/ 312 w 1163"/>
                  <a:gd name="T45" fmla="*/ 567 h 1134"/>
                  <a:gd name="T46" fmla="*/ 312 w 1163"/>
                  <a:gd name="T47" fmla="*/ 510 h 1134"/>
                  <a:gd name="T48" fmla="*/ 426 w 1163"/>
                  <a:gd name="T49" fmla="*/ 397 h 1134"/>
                  <a:gd name="T50" fmla="*/ 482 w 1163"/>
                  <a:gd name="T51" fmla="*/ 425 h 1134"/>
                  <a:gd name="T52" fmla="*/ 539 w 1163"/>
                  <a:gd name="T53" fmla="*/ 397 h 1134"/>
                  <a:gd name="T54" fmla="*/ 511 w 1163"/>
                  <a:gd name="T55" fmla="*/ 198 h 1134"/>
                  <a:gd name="T56" fmla="*/ 624 w 1163"/>
                  <a:gd name="T57" fmla="*/ 198 h 1134"/>
                  <a:gd name="T58" fmla="*/ 681 w 1163"/>
                  <a:gd name="T59" fmla="*/ 142 h 1134"/>
                  <a:gd name="T60" fmla="*/ 851 w 1163"/>
                  <a:gd name="T61" fmla="*/ 113 h 1134"/>
                  <a:gd name="T62" fmla="*/ 823 w 1163"/>
                  <a:gd name="T63" fmla="*/ 28 h 1134"/>
                  <a:gd name="T64" fmla="*/ 908 w 1163"/>
                  <a:gd name="T65" fmla="*/ 28 h 1134"/>
                  <a:gd name="T66" fmla="*/ 993 w 1163"/>
                  <a:gd name="T67" fmla="*/ 56 h 1134"/>
                  <a:gd name="T68" fmla="*/ 1021 w 1163"/>
                  <a:gd name="T69" fmla="*/ 113 h 1134"/>
                  <a:gd name="T70" fmla="*/ 1078 w 1163"/>
                  <a:gd name="T71" fmla="*/ 142 h 1134"/>
                  <a:gd name="T72" fmla="*/ 1078 w 1163"/>
                  <a:gd name="T73" fmla="*/ 340 h 1134"/>
                  <a:gd name="T74" fmla="*/ 1106 w 1163"/>
                  <a:gd name="T75" fmla="*/ 42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3" h="1134">
                    <a:moveTo>
                      <a:pt x="1163" y="567"/>
                    </a:moveTo>
                    <a:lnTo>
                      <a:pt x="1021" y="595"/>
                    </a:lnTo>
                    <a:lnTo>
                      <a:pt x="1049" y="65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93" y="737"/>
                    </a:lnTo>
                    <a:lnTo>
                      <a:pt x="908" y="737"/>
                    </a:lnTo>
                    <a:lnTo>
                      <a:pt x="908" y="794"/>
                    </a:lnTo>
                    <a:lnTo>
                      <a:pt x="936" y="850"/>
                    </a:lnTo>
                    <a:lnTo>
                      <a:pt x="879" y="850"/>
                    </a:lnTo>
                    <a:lnTo>
                      <a:pt x="851" y="879"/>
                    </a:lnTo>
                    <a:lnTo>
                      <a:pt x="794" y="879"/>
                    </a:lnTo>
                    <a:lnTo>
                      <a:pt x="794" y="964"/>
                    </a:lnTo>
                    <a:lnTo>
                      <a:pt x="738" y="992"/>
                    </a:lnTo>
                    <a:lnTo>
                      <a:pt x="681" y="1049"/>
                    </a:lnTo>
                    <a:lnTo>
                      <a:pt x="738" y="1049"/>
                    </a:lnTo>
                    <a:lnTo>
                      <a:pt x="709" y="1077"/>
                    </a:lnTo>
                    <a:lnTo>
                      <a:pt x="596" y="1049"/>
                    </a:lnTo>
                    <a:lnTo>
                      <a:pt x="539" y="992"/>
                    </a:lnTo>
                    <a:lnTo>
                      <a:pt x="511" y="1020"/>
                    </a:lnTo>
                    <a:lnTo>
                      <a:pt x="511" y="1049"/>
                    </a:lnTo>
                    <a:lnTo>
                      <a:pt x="454" y="1134"/>
                    </a:lnTo>
                    <a:lnTo>
                      <a:pt x="397" y="1077"/>
                    </a:lnTo>
                    <a:lnTo>
                      <a:pt x="369" y="1077"/>
                    </a:lnTo>
                    <a:lnTo>
                      <a:pt x="341" y="1134"/>
                    </a:lnTo>
                    <a:lnTo>
                      <a:pt x="256" y="1134"/>
                    </a:lnTo>
                    <a:lnTo>
                      <a:pt x="114" y="1049"/>
                    </a:lnTo>
                    <a:lnTo>
                      <a:pt x="114" y="992"/>
                    </a:lnTo>
                    <a:lnTo>
                      <a:pt x="142" y="964"/>
                    </a:lnTo>
                    <a:lnTo>
                      <a:pt x="199" y="964"/>
                    </a:lnTo>
                    <a:lnTo>
                      <a:pt x="199" y="879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29" y="822"/>
                    </a:lnTo>
                    <a:lnTo>
                      <a:pt x="57" y="794"/>
                    </a:lnTo>
                    <a:lnTo>
                      <a:pt x="57" y="765"/>
                    </a:lnTo>
                    <a:lnTo>
                      <a:pt x="86" y="709"/>
                    </a:lnTo>
                    <a:lnTo>
                      <a:pt x="57" y="652"/>
                    </a:lnTo>
                    <a:lnTo>
                      <a:pt x="29" y="652"/>
                    </a:lnTo>
                    <a:lnTo>
                      <a:pt x="0" y="595"/>
                    </a:lnTo>
                    <a:lnTo>
                      <a:pt x="86" y="595"/>
                    </a:lnTo>
                    <a:lnTo>
                      <a:pt x="114" y="623"/>
                    </a:lnTo>
                    <a:lnTo>
                      <a:pt x="341" y="623"/>
                    </a:lnTo>
                    <a:lnTo>
                      <a:pt x="312" y="567"/>
                    </a:lnTo>
                    <a:lnTo>
                      <a:pt x="341" y="538"/>
                    </a:lnTo>
                    <a:lnTo>
                      <a:pt x="312" y="510"/>
                    </a:lnTo>
                    <a:lnTo>
                      <a:pt x="397" y="510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39" y="425"/>
                    </a:lnTo>
                    <a:lnTo>
                      <a:pt x="539" y="397"/>
                    </a:lnTo>
                    <a:lnTo>
                      <a:pt x="596" y="34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24" y="198"/>
                    </a:lnTo>
                    <a:lnTo>
                      <a:pt x="681" y="198"/>
                    </a:lnTo>
                    <a:lnTo>
                      <a:pt x="681" y="142"/>
                    </a:lnTo>
                    <a:lnTo>
                      <a:pt x="823" y="142"/>
                    </a:lnTo>
                    <a:lnTo>
                      <a:pt x="851" y="113"/>
                    </a:lnTo>
                    <a:lnTo>
                      <a:pt x="823" y="85"/>
                    </a:lnTo>
                    <a:lnTo>
                      <a:pt x="823" y="28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56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13"/>
                    </a:lnTo>
                    <a:lnTo>
                      <a:pt x="1049" y="85"/>
                    </a:lnTo>
                    <a:lnTo>
                      <a:pt x="1078" y="142"/>
                    </a:lnTo>
                    <a:lnTo>
                      <a:pt x="1106" y="170"/>
                    </a:lnTo>
                    <a:lnTo>
                      <a:pt x="1078" y="340"/>
                    </a:lnTo>
                    <a:lnTo>
                      <a:pt x="1106" y="397"/>
                    </a:lnTo>
                    <a:lnTo>
                      <a:pt x="1106" y="425"/>
                    </a:lnTo>
                    <a:lnTo>
                      <a:pt x="1163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81" name="Freeform 1017"/>
              <p:cNvSpPr>
                <a:spLocks/>
              </p:cNvSpPr>
              <p:nvPr/>
            </p:nvSpPr>
            <p:spPr bwMode="auto">
              <a:xfrm>
                <a:off x="5223" y="1465"/>
                <a:ext cx="822" cy="623"/>
              </a:xfrm>
              <a:custGeom>
                <a:avLst/>
                <a:gdLst>
                  <a:gd name="T0" fmla="*/ 793 w 822"/>
                  <a:gd name="T1" fmla="*/ 142 h 623"/>
                  <a:gd name="T2" fmla="*/ 737 w 822"/>
                  <a:gd name="T3" fmla="*/ 198 h 623"/>
                  <a:gd name="T4" fmla="*/ 822 w 822"/>
                  <a:gd name="T5" fmla="*/ 340 h 623"/>
                  <a:gd name="T6" fmla="*/ 765 w 822"/>
                  <a:gd name="T7" fmla="*/ 397 h 623"/>
                  <a:gd name="T8" fmla="*/ 765 w 822"/>
                  <a:gd name="T9" fmla="*/ 425 h 623"/>
                  <a:gd name="T10" fmla="*/ 708 w 822"/>
                  <a:gd name="T11" fmla="*/ 425 h 623"/>
                  <a:gd name="T12" fmla="*/ 708 w 822"/>
                  <a:gd name="T13" fmla="*/ 397 h 623"/>
                  <a:gd name="T14" fmla="*/ 652 w 822"/>
                  <a:gd name="T15" fmla="*/ 397 h 623"/>
                  <a:gd name="T16" fmla="*/ 623 w 822"/>
                  <a:gd name="T17" fmla="*/ 510 h 623"/>
                  <a:gd name="T18" fmla="*/ 538 w 822"/>
                  <a:gd name="T19" fmla="*/ 510 h 623"/>
                  <a:gd name="T20" fmla="*/ 567 w 822"/>
                  <a:gd name="T21" fmla="*/ 538 h 623"/>
                  <a:gd name="T22" fmla="*/ 538 w 822"/>
                  <a:gd name="T23" fmla="*/ 567 h 623"/>
                  <a:gd name="T24" fmla="*/ 567 w 822"/>
                  <a:gd name="T25" fmla="*/ 623 h 623"/>
                  <a:gd name="T26" fmla="*/ 340 w 822"/>
                  <a:gd name="T27" fmla="*/ 623 h 623"/>
                  <a:gd name="T28" fmla="*/ 312 w 822"/>
                  <a:gd name="T29" fmla="*/ 595 h 623"/>
                  <a:gd name="T30" fmla="*/ 170 w 822"/>
                  <a:gd name="T31" fmla="*/ 595 h 623"/>
                  <a:gd name="T32" fmla="*/ 170 w 822"/>
                  <a:gd name="T33" fmla="*/ 510 h 623"/>
                  <a:gd name="T34" fmla="*/ 141 w 822"/>
                  <a:gd name="T35" fmla="*/ 482 h 623"/>
                  <a:gd name="T36" fmla="*/ 56 w 822"/>
                  <a:gd name="T37" fmla="*/ 453 h 623"/>
                  <a:gd name="T38" fmla="*/ 56 w 822"/>
                  <a:gd name="T39" fmla="*/ 397 h 623"/>
                  <a:gd name="T40" fmla="*/ 0 w 822"/>
                  <a:gd name="T41" fmla="*/ 340 h 623"/>
                  <a:gd name="T42" fmla="*/ 0 w 822"/>
                  <a:gd name="T43" fmla="*/ 283 h 623"/>
                  <a:gd name="T44" fmla="*/ 56 w 822"/>
                  <a:gd name="T45" fmla="*/ 283 h 623"/>
                  <a:gd name="T46" fmla="*/ 113 w 822"/>
                  <a:gd name="T47" fmla="*/ 255 h 623"/>
                  <a:gd name="T48" fmla="*/ 56 w 822"/>
                  <a:gd name="T49" fmla="*/ 227 h 623"/>
                  <a:gd name="T50" fmla="*/ 56 w 822"/>
                  <a:gd name="T51" fmla="*/ 170 h 623"/>
                  <a:gd name="T52" fmla="*/ 113 w 822"/>
                  <a:gd name="T53" fmla="*/ 142 h 623"/>
                  <a:gd name="T54" fmla="*/ 170 w 822"/>
                  <a:gd name="T55" fmla="*/ 170 h 623"/>
                  <a:gd name="T56" fmla="*/ 283 w 822"/>
                  <a:gd name="T57" fmla="*/ 170 h 623"/>
                  <a:gd name="T58" fmla="*/ 425 w 822"/>
                  <a:gd name="T59" fmla="*/ 113 h 623"/>
                  <a:gd name="T60" fmla="*/ 538 w 822"/>
                  <a:gd name="T61" fmla="*/ 85 h 623"/>
                  <a:gd name="T62" fmla="*/ 567 w 822"/>
                  <a:gd name="T63" fmla="*/ 56 h 623"/>
                  <a:gd name="T64" fmla="*/ 623 w 822"/>
                  <a:gd name="T65" fmla="*/ 28 h 623"/>
                  <a:gd name="T66" fmla="*/ 680 w 822"/>
                  <a:gd name="T67" fmla="*/ 0 h 623"/>
                  <a:gd name="T68" fmla="*/ 680 w 822"/>
                  <a:gd name="T69" fmla="*/ 28 h 623"/>
                  <a:gd name="T70" fmla="*/ 737 w 822"/>
                  <a:gd name="T71" fmla="*/ 56 h 623"/>
                  <a:gd name="T72" fmla="*/ 793 w 822"/>
                  <a:gd name="T73" fmla="*/ 1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2" h="623">
                    <a:moveTo>
                      <a:pt x="793" y="142"/>
                    </a:moveTo>
                    <a:lnTo>
                      <a:pt x="737" y="198"/>
                    </a:lnTo>
                    <a:lnTo>
                      <a:pt x="822" y="340"/>
                    </a:lnTo>
                    <a:lnTo>
                      <a:pt x="765" y="397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623" y="510"/>
                    </a:lnTo>
                    <a:lnTo>
                      <a:pt x="538" y="510"/>
                    </a:lnTo>
                    <a:lnTo>
                      <a:pt x="567" y="538"/>
                    </a:lnTo>
                    <a:lnTo>
                      <a:pt x="538" y="567"/>
                    </a:lnTo>
                    <a:lnTo>
                      <a:pt x="567" y="623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70" y="595"/>
                    </a:lnTo>
                    <a:lnTo>
                      <a:pt x="170" y="510"/>
                    </a:lnTo>
                    <a:lnTo>
                      <a:pt x="141" y="482"/>
                    </a:lnTo>
                    <a:lnTo>
                      <a:pt x="56" y="453"/>
                    </a:lnTo>
                    <a:lnTo>
                      <a:pt x="56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42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67" y="56"/>
                    </a:lnTo>
                    <a:lnTo>
                      <a:pt x="623" y="28"/>
                    </a:lnTo>
                    <a:lnTo>
                      <a:pt x="680" y="0"/>
                    </a:lnTo>
                    <a:lnTo>
                      <a:pt x="680" y="28"/>
                    </a:lnTo>
                    <a:lnTo>
                      <a:pt x="737" y="56"/>
                    </a:lnTo>
                    <a:lnTo>
                      <a:pt x="793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8986378" y="5519451"/>
              <a:ext cx="2035004" cy="1650086"/>
              <a:chOff x="8986378" y="5519451"/>
              <a:chExt cx="2035004" cy="1650086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8986378" y="598740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399428" y="551945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375051" y="55849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352370" y="626580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9704070" y="68925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9790113" y="646232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9283382" y="652702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9470122" y="633215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9793288" y="56429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9440232" y="58721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>
              <a:off x="1865531" y="1734184"/>
              <a:ext cx="10712805" cy="6202125"/>
              <a:chOff x="1865531" y="1734184"/>
              <a:chExt cx="10712805" cy="6202125"/>
            </a:xfrm>
          </p:grpSpPr>
          <p:sp>
            <p:nvSpPr>
              <p:cNvPr id="104" name="正方形/長方形 103"/>
              <p:cNvSpPr/>
              <p:nvPr/>
            </p:nvSpPr>
            <p:spPr>
              <a:xfrm>
                <a:off x="6655239" y="71231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9415463" y="76285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842052" y="7004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9663552" y="7286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8588375" y="48671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7086819" y="5295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10493594" y="4016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6843827" y="56513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151313" y="2651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9332127" y="60972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7848478" y="5949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6721914" y="29390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8564820" y="758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1393794" y="56721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9014083" y="7274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0465335" y="70137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342745" y="454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8533041" y="66899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1459057" y="7277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310313" y="5070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7609327" y="4330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7840144" y="50671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5669620" y="4093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6221413" y="42798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697756" y="53594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8190132" y="69814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6616483" y="3984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7913696" y="646232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1835825" y="7005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0620594" y="4491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9669901" y="4480664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5009796" y="35709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4241304" y="1734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116252" y="4696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4741863" y="427798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735512" y="27904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695919" y="2343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4099144" y="3439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3925093" y="3921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278532" y="52959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126403" y="49176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9512300" y="4805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7800975" y="30351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6412131" y="6163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9315669" y="5053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683607" y="2532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8144094" y="3907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11009531" y="6163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9950291" y="700960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11115100" y="6832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842052" y="5232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1865531" y="5877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7616031" y="73660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991460" y="62883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6872516" y="462121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9258739" y="32978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10836591" y="51340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7172325" y="6650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8566944" y="2711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5927954" y="57452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11835825" y="62942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9553780" y="3972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10260803" y="47461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69889" y="1470026"/>
            <a:ext cx="12208447" cy="6616707"/>
            <a:chOff x="369889" y="1470026"/>
            <a:chExt cx="12208447" cy="6616707"/>
          </a:xfrm>
        </p:grpSpPr>
        <p:sp>
          <p:nvSpPr>
            <p:cNvPr id="168" name="Freeform 935"/>
            <p:cNvSpPr>
              <a:spLocks/>
            </p:cNvSpPr>
            <p:nvPr/>
          </p:nvSpPr>
          <p:spPr bwMode="auto">
            <a:xfrm>
              <a:off x="10180646" y="6465894"/>
              <a:ext cx="1169988" cy="1349376"/>
            </a:xfrm>
            <a:custGeom>
              <a:avLst/>
              <a:gdLst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585788 w 1169988"/>
                <a:gd name="connsiteY2" fmla="*/ 720726 h 1349376"/>
                <a:gd name="connsiteX3" fmla="*/ 495300 w 1169988"/>
                <a:gd name="connsiteY3" fmla="*/ 630238 h 1349376"/>
                <a:gd name="connsiteX4" fmla="*/ 720725 w 1169988"/>
                <a:gd name="connsiteY4" fmla="*/ 0 h 1349376"/>
                <a:gd name="connsiteX5" fmla="*/ 811213 w 1169988"/>
                <a:gd name="connsiteY5" fmla="*/ 44450 h 1349376"/>
                <a:gd name="connsiteX6" fmla="*/ 900113 w 1169988"/>
                <a:gd name="connsiteY6" fmla="*/ 179388 h 1349376"/>
                <a:gd name="connsiteX7" fmla="*/ 990600 w 1169988"/>
                <a:gd name="connsiteY7" fmla="*/ 225425 h 1349376"/>
                <a:gd name="connsiteX8" fmla="*/ 900113 w 1169988"/>
                <a:gd name="connsiteY8" fmla="*/ 314325 h 1349376"/>
                <a:gd name="connsiteX9" fmla="*/ 1035050 w 1169988"/>
                <a:gd name="connsiteY9" fmla="*/ 449263 h 1349376"/>
                <a:gd name="connsiteX10" fmla="*/ 990600 w 1169988"/>
                <a:gd name="connsiteY10" fmla="*/ 495301 h 1349376"/>
                <a:gd name="connsiteX11" fmla="*/ 1081088 w 1169988"/>
                <a:gd name="connsiteY11" fmla="*/ 584201 h 1349376"/>
                <a:gd name="connsiteX12" fmla="*/ 1035050 w 1169988"/>
                <a:gd name="connsiteY12" fmla="*/ 584201 h 1349376"/>
                <a:gd name="connsiteX13" fmla="*/ 1081088 w 1169988"/>
                <a:gd name="connsiteY13" fmla="*/ 674688 h 1349376"/>
                <a:gd name="connsiteX14" fmla="*/ 1125538 w 1169988"/>
                <a:gd name="connsiteY14" fmla="*/ 674688 h 1349376"/>
                <a:gd name="connsiteX15" fmla="*/ 1169988 w 1169988"/>
                <a:gd name="connsiteY15" fmla="*/ 765176 h 1349376"/>
                <a:gd name="connsiteX16" fmla="*/ 1035050 w 1169988"/>
                <a:gd name="connsiteY16" fmla="*/ 855663 h 1349376"/>
                <a:gd name="connsiteX17" fmla="*/ 990600 w 1169988"/>
                <a:gd name="connsiteY17" fmla="*/ 855663 h 1349376"/>
                <a:gd name="connsiteX18" fmla="*/ 855663 w 1169988"/>
                <a:gd name="connsiteY18" fmla="*/ 944563 h 1349376"/>
                <a:gd name="connsiteX19" fmla="*/ 855663 w 1169988"/>
                <a:gd name="connsiteY19" fmla="*/ 944563 h 1349376"/>
                <a:gd name="connsiteX20" fmla="*/ 811213 w 1169988"/>
                <a:gd name="connsiteY20" fmla="*/ 990600 h 1349376"/>
                <a:gd name="connsiteX21" fmla="*/ 765175 w 1169988"/>
                <a:gd name="connsiteY21" fmla="*/ 900113 h 1349376"/>
                <a:gd name="connsiteX22" fmla="*/ 585788 w 1169988"/>
                <a:gd name="connsiteY22" fmla="*/ 900113 h 1349376"/>
                <a:gd name="connsiteX23" fmla="*/ 541338 w 1169988"/>
                <a:gd name="connsiteY23" fmla="*/ 855663 h 1349376"/>
                <a:gd name="connsiteX24" fmla="*/ 541338 w 1169988"/>
                <a:gd name="connsiteY24" fmla="*/ 855663 h 1349376"/>
                <a:gd name="connsiteX25" fmla="*/ 585788 w 1169988"/>
                <a:gd name="connsiteY25" fmla="*/ 900113 h 1349376"/>
                <a:gd name="connsiteX26" fmla="*/ 765175 w 1169988"/>
                <a:gd name="connsiteY26" fmla="*/ 900113 h 1349376"/>
                <a:gd name="connsiteX27" fmla="*/ 811213 w 1169988"/>
                <a:gd name="connsiteY27" fmla="*/ 990601 h 1349376"/>
                <a:gd name="connsiteX28" fmla="*/ 811213 w 1169988"/>
                <a:gd name="connsiteY28" fmla="*/ 1035051 h 1349376"/>
                <a:gd name="connsiteX29" fmla="*/ 900113 w 1169988"/>
                <a:gd name="connsiteY29" fmla="*/ 1125539 h 1349376"/>
                <a:gd name="connsiteX30" fmla="*/ 855663 w 1169988"/>
                <a:gd name="connsiteY30" fmla="*/ 1260476 h 1349376"/>
                <a:gd name="connsiteX31" fmla="*/ 765175 w 1169988"/>
                <a:gd name="connsiteY31" fmla="*/ 1260476 h 1349376"/>
                <a:gd name="connsiteX32" fmla="*/ 676275 w 1169988"/>
                <a:gd name="connsiteY32" fmla="*/ 1349376 h 1349376"/>
                <a:gd name="connsiteX33" fmla="*/ 676275 w 1169988"/>
                <a:gd name="connsiteY33" fmla="*/ 1260476 h 1349376"/>
                <a:gd name="connsiteX34" fmla="*/ 630238 w 1169988"/>
                <a:gd name="connsiteY34" fmla="*/ 1169989 h 1349376"/>
                <a:gd name="connsiteX35" fmla="*/ 541338 w 1169988"/>
                <a:gd name="connsiteY35" fmla="*/ 1260476 h 1349376"/>
                <a:gd name="connsiteX36" fmla="*/ 495300 w 1169988"/>
                <a:gd name="connsiteY36" fmla="*/ 1169989 h 1349376"/>
                <a:gd name="connsiteX37" fmla="*/ 360363 w 1169988"/>
                <a:gd name="connsiteY37" fmla="*/ 1169989 h 1349376"/>
                <a:gd name="connsiteX38" fmla="*/ 225425 w 1169988"/>
                <a:gd name="connsiteY38" fmla="*/ 1079501 h 1349376"/>
                <a:gd name="connsiteX39" fmla="*/ 225425 w 1169988"/>
                <a:gd name="connsiteY39" fmla="*/ 1035051 h 1349376"/>
                <a:gd name="connsiteX40" fmla="*/ 269875 w 1169988"/>
                <a:gd name="connsiteY40" fmla="*/ 990601 h 1349376"/>
                <a:gd name="connsiteX41" fmla="*/ 269875 w 1169988"/>
                <a:gd name="connsiteY41" fmla="*/ 900113 h 1349376"/>
                <a:gd name="connsiteX42" fmla="*/ 360363 w 1169988"/>
                <a:gd name="connsiteY42" fmla="*/ 809626 h 1349376"/>
                <a:gd name="connsiteX43" fmla="*/ 315913 w 1169988"/>
                <a:gd name="connsiteY43" fmla="*/ 720726 h 1349376"/>
                <a:gd name="connsiteX44" fmla="*/ 180975 w 1169988"/>
                <a:gd name="connsiteY44" fmla="*/ 720726 h 1349376"/>
                <a:gd name="connsiteX45" fmla="*/ 0 w 1169988"/>
                <a:gd name="connsiteY45" fmla="*/ 630238 h 1349376"/>
                <a:gd name="connsiteX46" fmla="*/ 46038 w 1169988"/>
                <a:gd name="connsiteY46" fmla="*/ 539751 h 1349376"/>
                <a:gd name="connsiteX47" fmla="*/ 0 w 1169988"/>
                <a:gd name="connsiteY47" fmla="*/ 404813 h 1349376"/>
                <a:gd name="connsiteX48" fmla="*/ 180975 w 1169988"/>
                <a:gd name="connsiteY48" fmla="*/ 495301 h 1349376"/>
                <a:gd name="connsiteX49" fmla="*/ 225425 w 1169988"/>
                <a:gd name="connsiteY49" fmla="*/ 449263 h 1349376"/>
                <a:gd name="connsiteX50" fmla="*/ 225425 w 1169988"/>
                <a:gd name="connsiteY50" fmla="*/ 360363 h 1349376"/>
                <a:gd name="connsiteX51" fmla="*/ 269875 w 1169988"/>
                <a:gd name="connsiteY51" fmla="*/ 314325 h 1349376"/>
                <a:gd name="connsiteX52" fmla="*/ 360363 w 1169988"/>
                <a:gd name="connsiteY52" fmla="*/ 360363 h 1349376"/>
                <a:gd name="connsiteX53" fmla="*/ 406400 w 1169988"/>
                <a:gd name="connsiteY53" fmla="*/ 360363 h 1349376"/>
                <a:gd name="connsiteX54" fmla="*/ 360363 w 1169988"/>
                <a:gd name="connsiteY54" fmla="*/ 314325 h 1349376"/>
                <a:gd name="connsiteX55" fmla="*/ 495300 w 1169988"/>
                <a:gd name="connsiteY55" fmla="*/ 269875 h 1349376"/>
                <a:gd name="connsiteX56" fmla="*/ 450850 w 1169988"/>
                <a:gd name="connsiteY56" fmla="*/ 225425 h 1349376"/>
                <a:gd name="connsiteX57" fmla="*/ 495300 w 1169988"/>
                <a:gd name="connsiteY57" fmla="*/ 179388 h 1349376"/>
                <a:gd name="connsiteX58" fmla="*/ 406400 w 1169988"/>
                <a:gd name="connsiteY58" fmla="*/ 134938 h 1349376"/>
                <a:gd name="connsiteX59" fmla="*/ 495300 w 1169988"/>
                <a:gd name="connsiteY59" fmla="*/ 90488 h 1349376"/>
                <a:gd name="connsiteX60" fmla="*/ 676275 w 1169988"/>
                <a:gd name="connsiteY60" fmla="*/ 179388 h 1349376"/>
                <a:gd name="connsiteX61" fmla="*/ 720725 w 1169988"/>
                <a:gd name="connsiteY61" fmla="*/ 134938 h 1349376"/>
                <a:gd name="connsiteX62" fmla="*/ 676275 w 1169988"/>
                <a:gd name="connsiteY62" fmla="*/ 44450 h 1349376"/>
                <a:gd name="connsiteX63" fmla="*/ 720725 w 1169988"/>
                <a:gd name="connsiteY63" fmla="*/ 0 h 1349376"/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495300 w 1169988"/>
                <a:gd name="connsiteY2" fmla="*/ 630238 h 1349376"/>
                <a:gd name="connsiteX3" fmla="*/ 720725 w 1169988"/>
                <a:gd name="connsiteY3" fmla="*/ 0 h 1349376"/>
                <a:gd name="connsiteX4" fmla="*/ 811213 w 1169988"/>
                <a:gd name="connsiteY4" fmla="*/ 44450 h 1349376"/>
                <a:gd name="connsiteX5" fmla="*/ 900113 w 1169988"/>
                <a:gd name="connsiteY5" fmla="*/ 179388 h 1349376"/>
                <a:gd name="connsiteX6" fmla="*/ 990600 w 1169988"/>
                <a:gd name="connsiteY6" fmla="*/ 225425 h 1349376"/>
                <a:gd name="connsiteX7" fmla="*/ 900113 w 1169988"/>
                <a:gd name="connsiteY7" fmla="*/ 314325 h 1349376"/>
                <a:gd name="connsiteX8" fmla="*/ 1035050 w 1169988"/>
                <a:gd name="connsiteY8" fmla="*/ 449263 h 1349376"/>
                <a:gd name="connsiteX9" fmla="*/ 990600 w 1169988"/>
                <a:gd name="connsiteY9" fmla="*/ 495301 h 1349376"/>
                <a:gd name="connsiteX10" fmla="*/ 1081088 w 1169988"/>
                <a:gd name="connsiteY10" fmla="*/ 584201 h 1349376"/>
                <a:gd name="connsiteX11" fmla="*/ 1035050 w 1169988"/>
                <a:gd name="connsiteY11" fmla="*/ 584201 h 1349376"/>
                <a:gd name="connsiteX12" fmla="*/ 1081088 w 1169988"/>
                <a:gd name="connsiteY12" fmla="*/ 674688 h 1349376"/>
                <a:gd name="connsiteX13" fmla="*/ 1125538 w 1169988"/>
                <a:gd name="connsiteY13" fmla="*/ 674688 h 1349376"/>
                <a:gd name="connsiteX14" fmla="*/ 1169988 w 1169988"/>
                <a:gd name="connsiteY14" fmla="*/ 765176 h 1349376"/>
                <a:gd name="connsiteX15" fmla="*/ 1035050 w 1169988"/>
                <a:gd name="connsiteY15" fmla="*/ 855663 h 1349376"/>
                <a:gd name="connsiteX16" fmla="*/ 990600 w 1169988"/>
                <a:gd name="connsiteY16" fmla="*/ 855663 h 1349376"/>
                <a:gd name="connsiteX17" fmla="*/ 855663 w 1169988"/>
                <a:gd name="connsiteY17" fmla="*/ 944563 h 1349376"/>
                <a:gd name="connsiteX18" fmla="*/ 855663 w 1169988"/>
                <a:gd name="connsiteY18" fmla="*/ 944563 h 1349376"/>
                <a:gd name="connsiteX19" fmla="*/ 811213 w 1169988"/>
                <a:gd name="connsiteY19" fmla="*/ 990600 h 1349376"/>
                <a:gd name="connsiteX20" fmla="*/ 765175 w 1169988"/>
                <a:gd name="connsiteY20" fmla="*/ 900113 h 1349376"/>
                <a:gd name="connsiteX21" fmla="*/ 585788 w 1169988"/>
                <a:gd name="connsiteY21" fmla="*/ 900113 h 1349376"/>
                <a:gd name="connsiteX22" fmla="*/ 541338 w 1169988"/>
                <a:gd name="connsiteY22" fmla="*/ 855663 h 1349376"/>
                <a:gd name="connsiteX23" fmla="*/ 541338 w 1169988"/>
                <a:gd name="connsiteY23" fmla="*/ 855663 h 1349376"/>
                <a:gd name="connsiteX24" fmla="*/ 585788 w 1169988"/>
                <a:gd name="connsiteY24" fmla="*/ 900113 h 1349376"/>
                <a:gd name="connsiteX25" fmla="*/ 765175 w 1169988"/>
                <a:gd name="connsiteY25" fmla="*/ 900113 h 1349376"/>
                <a:gd name="connsiteX26" fmla="*/ 811213 w 1169988"/>
                <a:gd name="connsiteY26" fmla="*/ 990601 h 1349376"/>
                <a:gd name="connsiteX27" fmla="*/ 811213 w 1169988"/>
                <a:gd name="connsiteY27" fmla="*/ 1035051 h 1349376"/>
                <a:gd name="connsiteX28" fmla="*/ 900113 w 1169988"/>
                <a:gd name="connsiteY28" fmla="*/ 1125539 h 1349376"/>
                <a:gd name="connsiteX29" fmla="*/ 855663 w 1169988"/>
                <a:gd name="connsiteY29" fmla="*/ 1260476 h 1349376"/>
                <a:gd name="connsiteX30" fmla="*/ 765175 w 1169988"/>
                <a:gd name="connsiteY30" fmla="*/ 1260476 h 1349376"/>
                <a:gd name="connsiteX31" fmla="*/ 676275 w 1169988"/>
                <a:gd name="connsiteY31" fmla="*/ 1349376 h 1349376"/>
                <a:gd name="connsiteX32" fmla="*/ 676275 w 1169988"/>
                <a:gd name="connsiteY32" fmla="*/ 1260476 h 1349376"/>
                <a:gd name="connsiteX33" fmla="*/ 630238 w 1169988"/>
                <a:gd name="connsiteY33" fmla="*/ 1169989 h 1349376"/>
                <a:gd name="connsiteX34" fmla="*/ 541338 w 1169988"/>
                <a:gd name="connsiteY34" fmla="*/ 1260476 h 1349376"/>
                <a:gd name="connsiteX35" fmla="*/ 495300 w 1169988"/>
                <a:gd name="connsiteY35" fmla="*/ 1169989 h 1349376"/>
                <a:gd name="connsiteX36" fmla="*/ 360363 w 1169988"/>
                <a:gd name="connsiteY36" fmla="*/ 1169989 h 1349376"/>
                <a:gd name="connsiteX37" fmla="*/ 225425 w 1169988"/>
                <a:gd name="connsiteY37" fmla="*/ 1079501 h 1349376"/>
                <a:gd name="connsiteX38" fmla="*/ 225425 w 1169988"/>
                <a:gd name="connsiteY38" fmla="*/ 1035051 h 1349376"/>
                <a:gd name="connsiteX39" fmla="*/ 269875 w 1169988"/>
                <a:gd name="connsiteY39" fmla="*/ 990601 h 1349376"/>
                <a:gd name="connsiteX40" fmla="*/ 269875 w 1169988"/>
                <a:gd name="connsiteY40" fmla="*/ 900113 h 1349376"/>
                <a:gd name="connsiteX41" fmla="*/ 360363 w 1169988"/>
                <a:gd name="connsiteY41" fmla="*/ 809626 h 1349376"/>
                <a:gd name="connsiteX42" fmla="*/ 315913 w 1169988"/>
                <a:gd name="connsiteY42" fmla="*/ 720726 h 1349376"/>
                <a:gd name="connsiteX43" fmla="*/ 180975 w 1169988"/>
                <a:gd name="connsiteY43" fmla="*/ 720726 h 1349376"/>
                <a:gd name="connsiteX44" fmla="*/ 0 w 1169988"/>
                <a:gd name="connsiteY44" fmla="*/ 630238 h 1349376"/>
                <a:gd name="connsiteX45" fmla="*/ 46038 w 1169988"/>
                <a:gd name="connsiteY45" fmla="*/ 539751 h 1349376"/>
                <a:gd name="connsiteX46" fmla="*/ 0 w 1169988"/>
                <a:gd name="connsiteY46" fmla="*/ 404813 h 1349376"/>
                <a:gd name="connsiteX47" fmla="*/ 180975 w 1169988"/>
                <a:gd name="connsiteY47" fmla="*/ 495301 h 1349376"/>
                <a:gd name="connsiteX48" fmla="*/ 225425 w 1169988"/>
                <a:gd name="connsiteY48" fmla="*/ 449263 h 1349376"/>
                <a:gd name="connsiteX49" fmla="*/ 225425 w 1169988"/>
                <a:gd name="connsiteY49" fmla="*/ 360363 h 1349376"/>
                <a:gd name="connsiteX50" fmla="*/ 269875 w 1169988"/>
                <a:gd name="connsiteY50" fmla="*/ 314325 h 1349376"/>
                <a:gd name="connsiteX51" fmla="*/ 360363 w 1169988"/>
                <a:gd name="connsiteY51" fmla="*/ 360363 h 1349376"/>
                <a:gd name="connsiteX52" fmla="*/ 406400 w 1169988"/>
                <a:gd name="connsiteY52" fmla="*/ 360363 h 1349376"/>
                <a:gd name="connsiteX53" fmla="*/ 360363 w 1169988"/>
                <a:gd name="connsiteY53" fmla="*/ 314325 h 1349376"/>
                <a:gd name="connsiteX54" fmla="*/ 495300 w 1169988"/>
                <a:gd name="connsiteY54" fmla="*/ 269875 h 1349376"/>
                <a:gd name="connsiteX55" fmla="*/ 450850 w 1169988"/>
                <a:gd name="connsiteY55" fmla="*/ 225425 h 1349376"/>
                <a:gd name="connsiteX56" fmla="*/ 495300 w 1169988"/>
                <a:gd name="connsiteY56" fmla="*/ 179388 h 1349376"/>
                <a:gd name="connsiteX57" fmla="*/ 406400 w 1169988"/>
                <a:gd name="connsiteY57" fmla="*/ 134938 h 1349376"/>
                <a:gd name="connsiteX58" fmla="*/ 495300 w 1169988"/>
                <a:gd name="connsiteY58" fmla="*/ 90488 h 1349376"/>
                <a:gd name="connsiteX59" fmla="*/ 676275 w 1169988"/>
                <a:gd name="connsiteY59" fmla="*/ 179388 h 1349376"/>
                <a:gd name="connsiteX60" fmla="*/ 720725 w 1169988"/>
                <a:gd name="connsiteY60" fmla="*/ 134938 h 1349376"/>
                <a:gd name="connsiteX61" fmla="*/ 676275 w 1169988"/>
                <a:gd name="connsiteY61" fmla="*/ 44450 h 1349376"/>
                <a:gd name="connsiteX62" fmla="*/ 720725 w 1169988"/>
                <a:gd name="connsiteY62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585788 w 1169988"/>
                <a:gd name="connsiteY21" fmla="*/ 900113 h 1349376"/>
                <a:gd name="connsiteX22" fmla="*/ 765175 w 1169988"/>
                <a:gd name="connsiteY22" fmla="*/ 900113 h 1349376"/>
                <a:gd name="connsiteX23" fmla="*/ 811213 w 1169988"/>
                <a:gd name="connsiteY23" fmla="*/ 990601 h 1349376"/>
                <a:gd name="connsiteX24" fmla="*/ 811213 w 1169988"/>
                <a:gd name="connsiteY24" fmla="*/ 1035051 h 1349376"/>
                <a:gd name="connsiteX25" fmla="*/ 900113 w 1169988"/>
                <a:gd name="connsiteY25" fmla="*/ 1125539 h 1349376"/>
                <a:gd name="connsiteX26" fmla="*/ 855663 w 1169988"/>
                <a:gd name="connsiteY26" fmla="*/ 1260476 h 1349376"/>
                <a:gd name="connsiteX27" fmla="*/ 765175 w 1169988"/>
                <a:gd name="connsiteY27" fmla="*/ 1260476 h 1349376"/>
                <a:gd name="connsiteX28" fmla="*/ 676275 w 1169988"/>
                <a:gd name="connsiteY28" fmla="*/ 1349376 h 1349376"/>
                <a:gd name="connsiteX29" fmla="*/ 676275 w 1169988"/>
                <a:gd name="connsiteY29" fmla="*/ 1260476 h 1349376"/>
                <a:gd name="connsiteX30" fmla="*/ 630238 w 1169988"/>
                <a:gd name="connsiteY30" fmla="*/ 1169989 h 1349376"/>
                <a:gd name="connsiteX31" fmla="*/ 541338 w 1169988"/>
                <a:gd name="connsiteY31" fmla="*/ 1260476 h 1349376"/>
                <a:gd name="connsiteX32" fmla="*/ 495300 w 1169988"/>
                <a:gd name="connsiteY32" fmla="*/ 1169989 h 1349376"/>
                <a:gd name="connsiteX33" fmla="*/ 360363 w 1169988"/>
                <a:gd name="connsiteY33" fmla="*/ 1169989 h 1349376"/>
                <a:gd name="connsiteX34" fmla="*/ 225425 w 1169988"/>
                <a:gd name="connsiteY34" fmla="*/ 1079501 h 1349376"/>
                <a:gd name="connsiteX35" fmla="*/ 225425 w 1169988"/>
                <a:gd name="connsiteY35" fmla="*/ 1035051 h 1349376"/>
                <a:gd name="connsiteX36" fmla="*/ 269875 w 1169988"/>
                <a:gd name="connsiteY36" fmla="*/ 990601 h 1349376"/>
                <a:gd name="connsiteX37" fmla="*/ 269875 w 1169988"/>
                <a:gd name="connsiteY37" fmla="*/ 900113 h 1349376"/>
                <a:gd name="connsiteX38" fmla="*/ 360363 w 1169988"/>
                <a:gd name="connsiteY38" fmla="*/ 809626 h 1349376"/>
                <a:gd name="connsiteX39" fmla="*/ 315913 w 1169988"/>
                <a:gd name="connsiteY39" fmla="*/ 720726 h 1349376"/>
                <a:gd name="connsiteX40" fmla="*/ 180975 w 1169988"/>
                <a:gd name="connsiteY40" fmla="*/ 720726 h 1349376"/>
                <a:gd name="connsiteX41" fmla="*/ 0 w 1169988"/>
                <a:gd name="connsiteY41" fmla="*/ 630238 h 1349376"/>
                <a:gd name="connsiteX42" fmla="*/ 46038 w 1169988"/>
                <a:gd name="connsiteY42" fmla="*/ 539751 h 1349376"/>
                <a:gd name="connsiteX43" fmla="*/ 0 w 1169988"/>
                <a:gd name="connsiteY43" fmla="*/ 404813 h 1349376"/>
                <a:gd name="connsiteX44" fmla="*/ 180975 w 1169988"/>
                <a:gd name="connsiteY44" fmla="*/ 495301 h 1349376"/>
                <a:gd name="connsiteX45" fmla="*/ 225425 w 1169988"/>
                <a:gd name="connsiteY45" fmla="*/ 449263 h 1349376"/>
                <a:gd name="connsiteX46" fmla="*/ 225425 w 1169988"/>
                <a:gd name="connsiteY46" fmla="*/ 360363 h 1349376"/>
                <a:gd name="connsiteX47" fmla="*/ 269875 w 1169988"/>
                <a:gd name="connsiteY47" fmla="*/ 314325 h 1349376"/>
                <a:gd name="connsiteX48" fmla="*/ 360363 w 1169988"/>
                <a:gd name="connsiteY48" fmla="*/ 360363 h 1349376"/>
                <a:gd name="connsiteX49" fmla="*/ 406400 w 1169988"/>
                <a:gd name="connsiteY49" fmla="*/ 360363 h 1349376"/>
                <a:gd name="connsiteX50" fmla="*/ 360363 w 1169988"/>
                <a:gd name="connsiteY50" fmla="*/ 314325 h 1349376"/>
                <a:gd name="connsiteX51" fmla="*/ 495300 w 1169988"/>
                <a:gd name="connsiteY51" fmla="*/ 269875 h 1349376"/>
                <a:gd name="connsiteX52" fmla="*/ 450850 w 1169988"/>
                <a:gd name="connsiteY52" fmla="*/ 225425 h 1349376"/>
                <a:gd name="connsiteX53" fmla="*/ 495300 w 1169988"/>
                <a:gd name="connsiteY53" fmla="*/ 179388 h 1349376"/>
                <a:gd name="connsiteX54" fmla="*/ 406400 w 1169988"/>
                <a:gd name="connsiteY54" fmla="*/ 134938 h 1349376"/>
                <a:gd name="connsiteX55" fmla="*/ 495300 w 1169988"/>
                <a:gd name="connsiteY55" fmla="*/ 90488 h 1349376"/>
                <a:gd name="connsiteX56" fmla="*/ 676275 w 1169988"/>
                <a:gd name="connsiteY56" fmla="*/ 179388 h 1349376"/>
                <a:gd name="connsiteX57" fmla="*/ 720725 w 1169988"/>
                <a:gd name="connsiteY57" fmla="*/ 134938 h 1349376"/>
                <a:gd name="connsiteX58" fmla="*/ 676275 w 1169988"/>
                <a:gd name="connsiteY58" fmla="*/ 44450 h 1349376"/>
                <a:gd name="connsiteX59" fmla="*/ 720725 w 1169988"/>
                <a:gd name="connsiteY59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765175 w 1169988"/>
                <a:gd name="connsiteY21" fmla="*/ 900113 h 1349376"/>
                <a:gd name="connsiteX22" fmla="*/ 811213 w 1169988"/>
                <a:gd name="connsiteY22" fmla="*/ 990601 h 1349376"/>
                <a:gd name="connsiteX23" fmla="*/ 811213 w 1169988"/>
                <a:gd name="connsiteY23" fmla="*/ 1035051 h 1349376"/>
                <a:gd name="connsiteX24" fmla="*/ 900113 w 1169988"/>
                <a:gd name="connsiteY24" fmla="*/ 1125539 h 1349376"/>
                <a:gd name="connsiteX25" fmla="*/ 855663 w 1169988"/>
                <a:gd name="connsiteY25" fmla="*/ 1260476 h 1349376"/>
                <a:gd name="connsiteX26" fmla="*/ 765175 w 1169988"/>
                <a:gd name="connsiteY26" fmla="*/ 1260476 h 1349376"/>
                <a:gd name="connsiteX27" fmla="*/ 676275 w 1169988"/>
                <a:gd name="connsiteY27" fmla="*/ 1349376 h 1349376"/>
                <a:gd name="connsiteX28" fmla="*/ 676275 w 1169988"/>
                <a:gd name="connsiteY28" fmla="*/ 1260476 h 1349376"/>
                <a:gd name="connsiteX29" fmla="*/ 630238 w 1169988"/>
                <a:gd name="connsiteY29" fmla="*/ 1169989 h 1349376"/>
                <a:gd name="connsiteX30" fmla="*/ 541338 w 1169988"/>
                <a:gd name="connsiteY30" fmla="*/ 1260476 h 1349376"/>
                <a:gd name="connsiteX31" fmla="*/ 495300 w 1169988"/>
                <a:gd name="connsiteY31" fmla="*/ 1169989 h 1349376"/>
                <a:gd name="connsiteX32" fmla="*/ 360363 w 1169988"/>
                <a:gd name="connsiteY32" fmla="*/ 1169989 h 1349376"/>
                <a:gd name="connsiteX33" fmla="*/ 225425 w 1169988"/>
                <a:gd name="connsiteY33" fmla="*/ 1079501 h 1349376"/>
                <a:gd name="connsiteX34" fmla="*/ 225425 w 1169988"/>
                <a:gd name="connsiteY34" fmla="*/ 1035051 h 1349376"/>
                <a:gd name="connsiteX35" fmla="*/ 269875 w 1169988"/>
                <a:gd name="connsiteY35" fmla="*/ 990601 h 1349376"/>
                <a:gd name="connsiteX36" fmla="*/ 269875 w 1169988"/>
                <a:gd name="connsiteY36" fmla="*/ 900113 h 1349376"/>
                <a:gd name="connsiteX37" fmla="*/ 360363 w 1169988"/>
                <a:gd name="connsiteY37" fmla="*/ 809626 h 1349376"/>
                <a:gd name="connsiteX38" fmla="*/ 315913 w 1169988"/>
                <a:gd name="connsiteY38" fmla="*/ 720726 h 1349376"/>
                <a:gd name="connsiteX39" fmla="*/ 180975 w 1169988"/>
                <a:gd name="connsiteY39" fmla="*/ 720726 h 1349376"/>
                <a:gd name="connsiteX40" fmla="*/ 0 w 1169988"/>
                <a:gd name="connsiteY40" fmla="*/ 630238 h 1349376"/>
                <a:gd name="connsiteX41" fmla="*/ 46038 w 1169988"/>
                <a:gd name="connsiteY41" fmla="*/ 539751 h 1349376"/>
                <a:gd name="connsiteX42" fmla="*/ 0 w 1169988"/>
                <a:gd name="connsiteY42" fmla="*/ 404813 h 1349376"/>
                <a:gd name="connsiteX43" fmla="*/ 180975 w 1169988"/>
                <a:gd name="connsiteY43" fmla="*/ 495301 h 1349376"/>
                <a:gd name="connsiteX44" fmla="*/ 225425 w 1169988"/>
                <a:gd name="connsiteY44" fmla="*/ 449263 h 1349376"/>
                <a:gd name="connsiteX45" fmla="*/ 225425 w 1169988"/>
                <a:gd name="connsiteY45" fmla="*/ 360363 h 1349376"/>
                <a:gd name="connsiteX46" fmla="*/ 269875 w 1169988"/>
                <a:gd name="connsiteY46" fmla="*/ 314325 h 1349376"/>
                <a:gd name="connsiteX47" fmla="*/ 360363 w 1169988"/>
                <a:gd name="connsiteY47" fmla="*/ 360363 h 1349376"/>
                <a:gd name="connsiteX48" fmla="*/ 406400 w 1169988"/>
                <a:gd name="connsiteY48" fmla="*/ 360363 h 1349376"/>
                <a:gd name="connsiteX49" fmla="*/ 360363 w 1169988"/>
                <a:gd name="connsiteY49" fmla="*/ 314325 h 1349376"/>
                <a:gd name="connsiteX50" fmla="*/ 495300 w 1169988"/>
                <a:gd name="connsiteY50" fmla="*/ 269875 h 1349376"/>
                <a:gd name="connsiteX51" fmla="*/ 450850 w 1169988"/>
                <a:gd name="connsiteY51" fmla="*/ 225425 h 1349376"/>
                <a:gd name="connsiteX52" fmla="*/ 495300 w 1169988"/>
                <a:gd name="connsiteY52" fmla="*/ 179388 h 1349376"/>
                <a:gd name="connsiteX53" fmla="*/ 406400 w 1169988"/>
                <a:gd name="connsiteY53" fmla="*/ 134938 h 1349376"/>
                <a:gd name="connsiteX54" fmla="*/ 495300 w 1169988"/>
                <a:gd name="connsiteY54" fmla="*/ 90488 h 1349376"/>
                <a:gd name="connsiteX55" fmla="*/ 676275 w 1169988"/>
                <a:gd name="connsiteY55" fmla="*/ 179388 h 1349376"/>
                <a:gd name="connsiteX56" fmla="*/ 720725 w 1169988"/>
                <a:gd name="connsiteY56" fmla="*/ 134938 h 1349376"/>
                <a:gd name="connsiteX57" fmla="*/ 676275 w 1169988"/>
                <a:gd name="connsiteY57" fmla="*/ 44450 h 1349376"/>
                <a:gd name="connsiteX58" fmla="*/ 720725 w 1169988"/>
                <a:gd name="connsiteY58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765175 w 1169988"/>
                <a:gd name="connsiteY20" fmla="*/ 900113 h 1349376"/>
                <a:gd name="connsiteX21" fmla="*/ 811213 w 1169988"/>
                <a:gd name="connsiteY21" fmla="*/ 990601 h 1349376"/>
                <a:gd name="connsiteX22" fmla="*/ 811213 w 1169988"/>
                <a:gd name="connsiteY22" fmla="*/ 1035051 h 1349376"/>
                <a:gd name="connsiteX23" fmla="*/ 900113 w 1169988"/>
                <a:gd name="connsiteY23" fmla="*/ 1125539 h 1349376"/>
                <a:gd name="connsiteX24" fmla="*/ 855663 w 1169988"/>
                <a:gd name="connsiteY24" fmla="*/ 1260476 h 1349376"/>
                <a:gd name="connsiteX25" fmla="*/ 765175 w 1169988"/>
                <a:gd name="connsiteY25" fmla="*/ 1260476 h 1349376"/>
                <a:gd name="connsiteX26" fmla="*/ 676275 w 1169988"/>
                <a:gd name="connsiteY26" fmla="*/ 1349376 h 1349376"/>
                <a:gd name="connsiteX27" fmla="*/ 676275 w 1169988"/>
                <a:gd name="connsiteY27" fmla="*/ 1260476 h 1349376"/>
                <a:gd name="connsiteX28" fmla="*/ 630238 w 1169988"/>
                <a:gd name="connsiteY28" fmla="*/ 1169989 h 1349376"/>
                <a:gd name="connsiteX29" fmla="*/ 541338 w 1169988"/>
                <a:gd name="connsiteY29" fmla="*/ 1260476 h 1349376"/>
                <a:gd name="connsiteX30" fmla="*/ 495300 w 1169988"/>
                <a:gd name="connsiteY30" fmla="*/ 1169989 h 1349376"/>
                <a:gd name="connsiteX31" fmla="*/ 360363 w 1169988"/>
                <a:gd name="connsiteY31" fmla="*/ 1169989 h 1349376"/>
                <a:gd name="connsiteX32" fmla="*/ 225425 w 1169988"/>
                <a:gd name="connsiteY32" fmla="*/ 1079501 h 1349376"/>
                <a:gd name="connsiteX33" fmla="*/ 225425 w 1169988"/>
                <a:gd name="connsiteY33" fmla="*/ 1035051 h 1349376"/>
                <a:gd name="connsiteX34" fmla="*/ 269875 w 1169988"/>
                <a:gd name="connsiteY34" fmla="*/ 990601 h 1349376"/>
                <a:gd name="connsiteX35" fmla="*/ 269875 w 1169988"/>
                <a:gd name="connsiteY35" fmla="*/ 900113 h 1349376"/>
                <a:gd name="connsiteX36" fmla="*/ 360363 w 1169988"/>
                <a:gd name="connsiteY36" fmla="*/ 809626 h 1349376"/>
                <a:gd name="connsiteX37" fmla="*/ 315913 w 1169988"/>
                <a:gd name="connsiteY37" fmla="*/ 720726 h 1349376"/>
                <a:gd name="connsiteX38" fmla="*/ 180975 w 1169988"/>
                <a:gd name="connsiteY38" fmla="*/ 720726 h 1349376"/>
                <a:gd name="connsiteX39" fmla="*/ 0 w 1169988"/>
                <a:gd name="connsiteY39" fmla="*/ 630238 h 1349376"/>
                <a:gd name="connsiteX40" fmla="*/ 46038 w 1169988"/>
                <a:gd name="connsiteY40" fmla="*/ 539751 h 1349376"/>
                <a:gd name="connsiteX41" fmla="*/ 0 w 1169988"/>
                <a:gd name="connsiteY41" fmla="*/ 404813 h 1349376"/>
                <a:gd name="connsiteX42" fmla="*/ 180975 w 1169988"/>
                <a:gd name="connsiteY42" fmla="*/ 495301 h 1349376"/>
                <a:gd name="connsiteX43" fmla="*/ 225425 w 1169988"/>
                <a:gd name="connsiteY43" fmla="*/ 449263 h 1349376"/>
                <a:gd name="connsiteX44" fmla="*/ 225425 w 1169988"/>
                <a:gd name="connsiteY44" fmla="*/ 360363 h 1349376"/>
                <a:gd name="connsiteX45" fmla="*/ 269875 w 1169988"/>
                <a:gd name="connsiteY45" fmla="*/ 314325 h 1349376"/>
                <a:gd name="connsiteX46" fmla="*/ 360363 w 1169988"/>
                <a:gd name="connsiteY46" fmla="*/ 360363 h 1349376"/>
                <a:gd name="connsiteX47" fmla="*/ 406400 w 1169988"/>
                <a:gd name="connsiteY47" fmla="*/ 360363 h 1349376"/>
                <a:gd name="connsiteX48" fmla="*/ 360363 w 1169988"/>
                <a:gd name="connsiteY48" fmla="*/ 314325 h 1349376"/>
                <a:gd name="connsiteX49" fmla="*/ 495300 w 1169988"/>
                <a:gd name="connsiteY49" fmla="*/ 269875 h 1349376"/>
                <a:gd name="connsiteX50" fmla="*/ 450850 w 1169988"/>
                <a:gd name="connsiteY50" fmla="*/ 225425 h 1349376"/>
                <a:gd name="connsiteX51" fmla="*/ 495300 w 1169988"/>
                <a:gd name="connsiteY51" fmla="*/ 179388 h 1349376"/>
                <a:gd name="connsiteX52" fmla="*/ 406400 w 1169988"/>
                <a:gd name="connsiteY52" fmla="*/ 134938 h 1349376"/>
                <a:gd name="connsiteX53" fmla="*/ 495300 w 1169988"/>
                <a:gd name="connsiteY53" fmla="*/ 90488 h 1349376"/>
                <a:gd name="connsiteX54" fmla="*/ 676275 w 1169988"/>
                <a:gd name="connsiteY54" fmla="*/ 179388 h 1349376"/>
                <a:gd name="connsiteX55" fmla="*/ 720725 w 1169988"/>
                <a:gd name="connsiteY55" fmla="*/ 134938 h 1349376"/>
                <a:gd name="connsiteX56" fmla="*/ 676275 w 1169988"/>
                <a:gd name="connsiteY56" fmla="*/ 44450 h 1349376"/>
                <a:gd name="connsiteX57" fmla="*/ 720725 w 1169988"/>
                <a:gd name="connsiteY57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765175 w 1169988"/>
                <a:gd name="connsiteY19" fmla="*/ 900113 h 1349376"/>
                <a:gd name="connsiteX20" fmla="*/ 811213 w 1169988"/>
                <a:gd name="connsiteY20" fmla="*/ 990601 h 1349376"/>
                <a:gd name="connsiteX21" fmla="*/ 811213 w 1169988"/>
                <a:gd name="connsiteY21" fmla="*/ 1035051 h 1349376"/>
                <a:gd name="connsiteX22" fmla="*/ 900113 w 1169988"/>
                <a:gd name="connsiteY22" fmla="*/ 1125539 h 1349376"/>
                <a:gd name="connsiteX23" fmla="*/ 855663 w 1169988"/>
                <a:gd name="connsiteY23" fmla="*/ 1260476 h 1349376"/>
                <a:gd name="connsiteX24" fmla="*/ 765175 w 1169988"/>
                <a:gd name="connsiteY24" fmla="*/ 1260476 h 1349376"/>
                <a:gd name="connsiteX25" fmla="*/ 676275 w 1169988"/>
                <a:gd name="connsiteY25" fmla="*/ 1349376 h 1349376"/>
                <a:gd name="connsiteX26" fmla="*/ 676275 w 1169988"/>
                <a:gd name="connsiteY26" fmla="*/ 1260476 h 1349376"/>
                <a:gd name="connsiteX27" fmla="*/ 630238 w 1169988"/>
                <a:gd name="connsiteY27" fmla="*/ 1169989 h 1349376"/>
                <a:gd name="connsiteX28" fmla="*/ 541338 w 1169988"/>
                <a:gd name="connsiteY28" fmla="*/ 1260476 h 1349376"/>
                <a:gd name="connsiteX29" fmla="*/ 495300 w 1169988"/>
                <a:gd name="connsiteY29" fmla="*/ 1169989 h 1349376"/>
                <a:gd name="connsiteX30" fmla="*/ 360363 w 1169988"/>
                <a:gd name="connsiteY30" fmla="*/ 1169989 h 1349376"/>
                <a:gd name="connsiteX31" fmla="*/ 225425 w 1169988"/>
                <a:gd name="connsiteY31" fmla="*/ 1079501 h 1349376"/>
                <a:gd name="connsiteX32" fmla="*/ 225425 w 1169988"/>
                <a:gd name="connsiteY32" fmla="*/ 1035051 h 1349376"/>
                <a:gd name="connsiteX33" fmla="*/ 269875 w 1169988"/>
                <a:gd name="connsiteY33" fmla="*/ 990601 h 1349376"/>
                <a:gd name="connsiteX34" fmla="*/ 269875 w 1169988"/>
                <a:gd name="connsiteY34" fmla="*/ 900113 h 1349376"/>
                <a:gd name="connsiteX35" fmla="*/ 360363 w 1169988"/>
                <a:gd name="connsiteY35" fmla="*/ 809626 h 1349376"/>
                <a:gd name="connsiteX36" fmla="*/ 315913 w 1169988"/>
                <a:gd name="connsiteY36" fmla="*/ 720726 h 1349376"/>
                <a:gd name="connsiteX37" fmla="*/ 180975 w 1169988"/>
                <a:gd name="connsiteY37" fmla="*/ 720726 h 1349376"/>
                <a:gd name="connsiteX38" fmla="*/ 0 w 1169988"/>
                <a:gd name="connsiteY38" fmla="*/ 630238 h 1349376"/>
                <a:gd name="connsiteX39" fmla="*/ 46038 w 1169988"/>
                <a:gd name="connsiteY39" fmla="*/ 539751 h 1349376"/>
                <a:gd name="connsiteX40" fmla="*/ 0 w 1169988"/>
                <a:gd name="connsiteY40" fmla="*/ 404813 h 1349376"/>
                <a:gd name="connsiteX41" fmla="*/ 180975 w 1169988"/>
                <a:gd name="connsiteY41" fmla="*/ 495301 h 1349376"/>
                <a:gd name="connsiteX42" fmla="*/ 225425 w 1169988"/>
                <a:gd name="connsiteY42" fmla="*/ 449263 h 1349376"/>
                <a:gd name="connsiteX43" fmla="*/ 225425 w 1169988"/>
                <a:gd name="connsiteY43" fmla="*/ 360363 h 1349376"/>
                <a:gd name="connsiteX44" fmla="*/ 269875 w 1169988"/>
                <a:gd name="connsiteY44" fmla="*/ 314325 h 1349376"/>
                <a:gd name="connsiteX45" fmla="*/ 360363 w 1169988"/>
                <a:gd name="connsiteY45" fmla="*/ 360363 h 1349376"/>
                <a:gd name="connsiteX46" fmla="*/ 406400 w 1169988"/>
                <a:gd name="connsiteY46" fmla="*/ 360363 h 1349376"/>
                <a:gd name="connsiteX47" fmla="*/ 360363 w 1169988"/>
                <a:gd name="connsiteY47" fmla="*/ 314325 h 1349376"/>
                <a:gd name="connsiteX48" fmla="*/ 495300 w 1169988"/>
                <a:gd name="connsiteY48" fmla="*/ 269875 h 1349376"/>
                <a:gd name="connsiteX49" fmla="*/ 450850 w 1169988"/>
                <a:gd name="connsiteY49" fmla="*/ 225425 h 1349376"/>
                <a:gd name="connsiteX50" fmla="*/ 495300 w 1169988"/>
                <a:gd name="connsiteY50" fmla="*/ 179388 h 1349376"/>
                <a:gd name="connsiteX51" fmla="*/ 406400 w 1169988"/>
                <a:gd name="connsiteY51" fmla="*/ 134938 h 1349376"/>
                <a:gd name="connsiteX52" fmla="*/ 495300 w 1169988"/>
                <a:gd name="connsiteY52" fmla="*/ 90488 h 1349376"/>
                <a:gd name="connsiteX53" fmla="*/ 676275 w 1169988"/>
                <a:gd name="connsiteY53" fmla="*/ 179388 h 1349376"/>
                <a:gd name="connsiteX54" fmla="*/ 720725 w 1169988"/>
                <a:gd name="connsiteY54" fmla="*/ 134938 h 1349376"/>
                <a:gd name="connsiteX55" fmla="*/ 676275 w 1169988"/>
                <a:gd name="connsiteY55" fmla="*/ 44450 h 1349376"/>
                <a:gd name="connsiteX56" fmla="*/ 720725 w 1169988"/>
                <a:gd name="connsiteY56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765175 w 1169988"/>
                <a:gd name="connsiteY18" fmla="*/ 900113 h 1349376"/>
                <a:gd name="connsiteX19" fmla="*/ 811213 w 1169988"/>
                <a:gd name="connsiteY19" fmla="*/ 990601 h 1349376"/>
                <a:gd name="connsiteX20" fmla="*/ 811213 w 1169988"/>
                <a:gd name="connsiteY20" fmla="*/ 1035051 h 1349376"/>
                <a:gd name="connsiteX21" fmla="*/ 900113 w 1169988"/>
                <a:gd name="connsiteY21" fmla="*/ 1125539 h 1349376"/>
                <a:gd name="connsiteX22" fmla="*/ 855663 w 1169988"/>
                <a:gd name="connsiteY22" fmla="*/ 1260476 h 1349376"/>
                <a:gd name="connsiteX23" fmla="*/ 765175 w 1169988"/>
                <a:gd name="connsiteY23" fmla="*/ 1260476 h 1349376"/>
                <a:gd name="connsiteX24" fmla="*/ 676275 w 1169988"/>
                <a:gd name="connsiteY24" fmla="*/ 1349376 h 1349376"/>
                <a:gd name="connsiteX25" fmla="*/ 676275 w 1169988"/>
                <a:gd name="connsiteY25" fmla="*/ 1260476 h 1349376"/>
                <a:gd name="connsiteX26" fmla="*/ 630238 w 1169988"/>
                <a:gd name="connsiteY26" fmla="*/ 1169989 h 1349376"/>
                <a:gd name="connsiteX27" fmla="*/ 541338 w 1169988"/>
                <a:gd name="connsiteY27" fmla="*/ 1260476 h 1349376"/>
                <a:gd name="connsiteX28" fmla="*/ 495300 w 1169988"/>
                <a:gd name="connsiteY28" fmla="*/ 1169989 h 1349376"/>
                <a:gd name="connsiteX29" fmla="*/ 360363 w 1169988"/>
                <a:gd name="connsiteY29" fmla="*/ 1169989 h 1349376"/>
                <a:gd name="connsiteX30" fmla="*/ 225425 w 1169988"/>
                <a:gd name="connsiteY30" fmla="*/ 1079501 h 1349376"/>
                <a:gd name="connsiteX31" fmla="*/ 225425 w 1169988"/>
                <a:gd name="connsiteY31" fmla="*/ 1035051 h 1349376"/>
                <a:gd name="connsiteX32" fmla="*/ 269875 w 1169988"/>
                <a:gd name="connsiteY32" fmla="*/ 990601 h 1349376"/>
                <a:gd name="connsiteX33" fmla="*/ 269875 w 1169988"/>
                <a:gd name="connsiteY33" fmla="*/ 900113 h 1349376"/>
                <a:gd name="connsiteX34" fmla="*/ 360363 w 1169988"/>
                <a:gd name="connsiteY34" fmla="*/ 809626 h 1349376"/>
                <a:gd name="connsiteX35" fmla="*/ 315913 w 1169988"/>
                <a:gd name="connsiteY35" fmla="*/ 720726 h 1349376"/>
                <a:gd name="connsiteX36" fmla="*/ 180975 w 1169988"/>
                <a:gd name="connsiteY36" fmla="*/ 720726 h 1349376"/>
                <a:gd name="connsiteX37" fmla="*/ 0 w 1169988"/>
                <a:gd name="connsiteY37" fmla="*/ 630238 h 1349376"/>
                <a:gd name="connsiteX38" fmla="*/ 46038 w 1169988"/>
                <a:gd name="connsiteY38" fmla="*/ 539751 h 1349376"/>
                <a:gd name="connsiteX39" fmla="*/ 0 w 1169988"/>
                <a:gd name="connsiteY39" fmla="*/ 404813 h 1349376"/>
                <a:gd name="connsiteX40" fmla="*/ 180975 w 1169988"/>
                <a:gd name="connsiteY40" fmla="*/ 495301 h 1349376"/>
                <a:gd name="connsiteX41" fmla="*/ 225425 w 1169988"/>
                <a:gd name="connsiteY41" fmla="*/ 449263 h 1349376"/>
                <a:gd name="connsiteX42" fmla="*/ 225425 w 1169988"/>
                <a:gd name="connsiteY42" fmla="*/ 360363 h 1349376"/>
                <a:gd name="connsiteX43" fmla="*/ 269875 w 1169988"/>
                <a:gd name="connsiteY43" fmla="*/ 314325 h 1349376"/>
                <a:gd name="connsiteX44" fmla="*/ 360363 w 1169988"/>
                <a:gd name="connsiteY44" fmla="*/ 360363 h 1349376"/>
                <a:gd name="connsiteX45" fmla="*/ 406400 w 1169988"/>
                <a:gd name="connsiteY45" fmla="*/ 360363 h 1349376"/>
                <a:gd name="connsiteX46" fmla="*/ 360363 w 1169988"/>
                <a:gd name="connsiteY46" fmla="*/ 314325 h 1349376"/>
                <a:gd name="connsiteX47" fmla="*/ 495300 w 1169988"/>
                <a:gd name="connsiteY47" fmla="*/ 269875 h 1349376"/>
                <a:gd name="connsiteX48" fmla="*/ 450850 w 1169988"/>
                <a:gd name="connsiteY48" fmla="*/ 225425 h 1349376"/>
                <a:gd name="connsiteX49" fmla="*/ 495300 w 1169988"/>
                <a:gd name="connsiteY49" fmla="*/ 179388 h 1349376"/>
                <a:gd name="connsiteX50" fmla="*/ 406400 w 1169988"/>
                <a:gd name="connsiteY50" fmla="*/ 134938 h 1349376"/>
                <a:gd name="connsiteX51" fmla="*/ 495300 w 1169988"/>
                <a:gd name="connsiteY51" fmla="*/ 90488 h 1349376"/>
                <a:gd name="connsiteX52" fmla="*/ 676275 w 1169988"/>
                <a:gd name="connsiteY52" fmla="*/ 179388 h 1349376"/>
                <a:gd name="connsiteX53" fmla="*/ 720725 w 1169988"/>
                <a:gd name="connsiteY53" fmla="*/ 134938 h 1349376"/>
                <a:gd name="connsiteX54" fmla="*/ 676275 w 1169988"/>
                <a:gd name="connsiteY54" fmla="*/ 44450 h 1349376"/>
                <a:gd name="connsiteX55" fmla="*/ 720725 w 1169988"/>
                <a:gd name="connsiteY55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811213 w 1169988"/>
                <a:gd name="connsiteY18" fmla="*/ 990601 h 1349376"/>
                <a:gd name="connsiteX19" fmla="*/ 811213 w 1169988"/>
                <a:gd name="connsiteY19" fmla="*/ 1035051 h 1349376"/>
                <a:gd name="connsiteX20" fmla="*/ 900113 w 1169988"/>
                <a:gd name="connsiteY20" fmla="*/ 1125539 h 1349376"/>
                <a:gd name="connsiteX21" fmla="*/ 855663 w 1169988"/>
                <a:gd name="connsiteY21" fmla="*/ 1260476 h 1349376"/>
                <a:gd name="connsiteX22" fmla="*/ 765175 w 1169988"/>
                <a:gd name="connsiteY22" fmla="*/ 1260476 h 1349376"/>
                <a:gd name="connsiteX23" fmla="*/ 676275 w 1169988"/>
                <a:gd name="connsiteY23" fmla="*/ 1349376 h 1349376"/>
                <a:gd name="connsiteX24" fmla="*/ 676275 w 1169988"/>
                <a:gd name="connsiteY24" fmla="*/ 1260476 h 1349376"/>
                <a:gd name="connsiteX25" fmla="*/ 630238 w 1169988"/>
                <a:gd name="connsiteY25" fmla="*/ 1169989 h 1349376"/>
                <a:gd name="connsiteX26" fmla="*/ 541338 w 1169988"/>
                <a:gd name="connsiteY26" fmla="*/ 1260476 h 1349376"/>
                <a:gd name="connsiteX27" fmla="*/ 495300 w 1169988"/>
                <a:gd name="connsiteY27" fmla="*/ 1169989 h 1349376"/>
                <a:gd name="connsiteX28" fmla="*/ 360363 w 1169988"/>
                <a:gd name="connsiteY28" fmla="*/ 1169989 h 1349376"/>
                <a:gd name="connsiteX29" fmla="*/ 225425 w 1169988"/>
                <a:gd name="connsiteY29" fmla="*/ 1079501 h 1349376"/>
                <a:gd name="connsiteX30" fmla="*/ 225425 w 1169988"/>
                <a:gd name="connsiteY30" fmla="*/ 1035051 h 1349376"/>
                <a:gd name="connsiteX31" fmla="*/ 269875 w 1169988"/>
                <a:gd name="connsiteY31" fmla="*/ 990601 h 1349376"/>
                <a:gd name="connsiteX32" fmla="*/ 269875 w 1169988"/>
                <a:gd name="connsiteY32" fmla="*/ 900113 h 1349376"/>
                <a:gd name="connsiteX33" fmla="*/ 360363 w 1169988"/>
                <a:gd name="connsiteY33" fmla="*/ 809626 h 1349376"/>
                <a:gd name="connsiteX34" fmla="*/ 315913 w 1169988"/>
                <a:gd name="connsiteY34" fmla="*/ 720726 h 1349376"/>
                <a:gd name="connsiteX35" fmla="*/ 180975 w 1169988"/>
                <a:gd name="connsiteY35" fmla="*/ 720726 h 1349376"/>
                <a:gd name="connsiteX36" fmla="*/ 0 w 1169988"/>
                <a:gd name="connsiteY36" fmla="*/ 630238 h 1349376"/>
                <a:gd name="connsiteX37" fmla="*/ 46038 w 1169988"/>
                <a:gd name="connsiteY37" fmla="*/ 539751 h 1349376"/>
                <a:gd name="connsiteX38" fmla="*/ 0 w 1169988"/>
                <a:gd name="connsiteY38" fmla="*/ 404813 h 1349376"/>
                <a:gd name="connsiteX39" fmla="*/ 180975 w 1169988"/>
                <a:gd name="connsiteY39" fmla="*/ 495301 h 1349376"/>
                <a:gd name="connsiteX40" fmla="*/ 225425 w 1169988"/>
                <a:gd name="connsiteY40" fmla="*/ 449263 h 1349376"/>
                <a:gd name="connsiteX41" fmla="*/ 225425 w 1169988"/>
                <a:gd name="connsiteY41" fmla="*/ 360363 h 1349376"/>
                <a:gd name="connsiteX42" fmla="*/ 269875 w 1169988"/>
                <a:gd name="connsiteY42" fmla="*/ 314325 h 1349376"/>
                <a:gd name="connsiteX43" fmla="*/ 360363 w 1169988"/>
                <a:gd name="connsiteY43" fmla="*/ 360363 h 1349376"/>
                <a:gd name="connsiteX44" fmla="*/ 406400 w 1169988"/>
                <a:gd name="connsiteY44" fmla="*/ 360363 h 1349376"/>
                <a:gd name="connsiteX45" fmla="*/ 360363 w 1169988"/>
                <a:gd name="connsiteY45" fmla="*/ 314325 h 1349376"/>
                <a:gd name="connsiteX46" fmla="*/ 495300 w 1169988"/>
                <a:gd name="connsiteY46" fmla="*/ 269875 h 1349376"/>
                <a:gd name="connsiteX47" fmla="*/ 450850 w 1169988"/>
                <a:gd name="connsiteY47" fmla="*/ 225425 h 1349376"/>
                <a:gd name="connsiteX48" fmla="*/ 495300 w 1169988"/>
                <a:gd name="connsiteY48" fmla="*/ 179388 h 1349376"/>
                <a:gd name="connsiteX49" fmla="*/ 406400 w 1169988"/>
                <a:gd name="connsiteY49" fmla="*/ 134938 h 1349376"/>
                <a:gd name="connsiteX50" fmla="*/ 495300 w 1169988"/>
                <a:gd name="connsiteY50" fmla="*/ 90488 h 1349376"/>
                <a:gd name="connsiteX51" fmla="*/ 676275 w 1169988"/>
                <a:gd name="connsiteY51" fmla="*/ 179388 h 1349376"/>
                <a:gd name="connsiteX52" fmla="*/ 720725 w 1169988"/>
                <a:gd name="connsiteY52" fmla="*/ 134938 h 1349376"/>
                <a:gd name="connsiteX53" fmla="*/ 676275 w 1169988"/>
                <a:gd name="connsiteY53" fmla="*/ 44450 h 1349376"/>
                <a:gd name="connsiteX54" fmla="*/ 720725 w 1169988"/>
                <a:gd name="connsiteY54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811213 w 1169988"/>
                <a:gd name="connsiteY17" fmla="*/ 990601 h 1349376"/>
                <a:gd name="connsiteX18" fmla="*/ 811213 w 1169988"/>
                <a:gd name="connsiteY18" fmla="*/ 1035051 h 1349376"/>
                <a:gd name="connsiteX19" fmla="*/ 900113 w 1169988"/>
                <a:gd name="connsiteY19" fmla="*/ 1125539 h 1349376"/>
                <a:gd name="connsiteX20" fmla="*/ 855663 w 1169988"/>
                <a:gd name="connsiteY20" fmla="*/ 1260476 h 1349376"/>
                <a:gd name="connsiteX21" fmla="*/ 765175 w 1169988"/>
                <a:gd name="connsiteY21" fmla="*/ 1260476 h 1349376"/>
                <a:gd name="connsiteX22" fmla="*/ 676275 w 1169988"/>
                <a:gd name="connsiteY22" fmla="*/ 1349376 h 1349376"/>
                <a:gd name="connsiteX23" fmla="*/ 676275 w 1169988"/>
                <a:gd name="connsiteY23" fmla="*/ 1260476 h 1349376"/>
                <a:gd name="connsiteX24" fmla="*/ 630238 w 1169988"/>
                <a:gd name="connsiteY24" fmla="*/ 1169989 h 1349376"/>
                <a:gd name="connsiteX25" fmla="*/ 541338 w 1169988"/>
                <a:gd name="connsiteY25" fmla="*/ 1260476 h 1349376"/>
                <a:gd name="connsiteX26" fmla="*/ 495300 w 1169988"/>
                <a:gd name="connsiteY26" fmla="*/ 1169989 h 1349376"/>
                <a:gd name="connsiteX27" fmla="*/ 360363 w 1169988"/>
                <a:gd name="connsiteY27" fmla="*/ 1169989 h 1349376"/>
                <a:gd name="connsiteX28" fmla="*/ 225425 w 1169988"/>
                <a:gd name="connsiteY28" fmla="*/ 1079501 h 1349376"/>
                <a:gd name="connsiteX29" fmla="*/ 225425 w 1169988"/>
                <a:gd name="connsiteY29" fmla="*/ 1035051 h 1349376"/>
                <a:gd name="connsiteX30" fmla="*/ 269875 w 1169988"/>
                <a:gd name="connsiteY30" fmla="*/ 990601 h 1349376"/>
                <a:gd name="connsiteX31" fmla="*/ 269875 w 1169988"/>
                <a:gd name="connsiteY31" fmla="*/ 900113 h 1349376"/>
                <a:gd name="connsiteX32" fmla="*/ 360363 w 1169988"/>
                <a:gd name="connsiteY32" fmla="*/ 809626 h 1349376"/>
                <a:gd name="connsiteX33" fmla="*/ 315913 w 1169988"/>
                <a:gd name="connsiteY33" fmla="*/ 720726 h 1349376"/>
                <a:gd name="connsiteX34" fmla="*/ 180975 w 1169988"/>
                <a:gd name="connsiteY34" fmla="*/ 720726 h 1349376"/>
                <a:gd name="connsiteX35" fmla="*/ 0 w 1169988"/>
                <a:gd name="connsiteY35" fmla="*/ 630238 h 1349376"/>
                <a:gd name="connsiteX36" fmla="*/ 46038 w 1169988"/>
                <a:gd name="connsiteY36" fmla="*/ 539751 h 1349376"/>
                <a:gd name="connsiteX37" fmla="*/ 0 w 1169988"/>
                <a:gd name="connsiteY37" fmla="*/ 404813 h 1349376"/>
                <a:gd name="connsiteX38" fmla="*/ 180975 w 1169988"/>
                <a:gd name="connsiteY38" fmla="*/ 495301 h 1349376"/>
                <a:gd name="connsiteX39" fmla="*/ 225425 w 1169988"/>
                <a:gd name="connsiteY39" fmla="*/ 449263 h 1349376"/>
                <a:gd name="connsiteX40" fmla="*/ 225425 w 1169988"/>
                <a:gd name="connsiteY40" fmla="*/ 360363 h 1349376"/>
                <a:gd name="connsiteX41" fmla="*/ 269875 w 1169988"/>
                <a:gd name="connsiteY41" fmla="*/ 314325 h 1349376"/>
                <a:gd name="connsiteX42" fmla="*/ 360363 w 1169988"/>
                <a:gd name="connsiteY42" fmla="*/ 360363 h 1349376"/>
                <a:gd name="connsiteX43" fmla="*/ 406400 w 1169988"/>
                <a:gd name="connsiteY43" fmla="*/ 360363 h 1349376"/>
                <a:gd name="connsiteX44" fmla="*/ 360363 w 1169988"/>
                <a:gd name="connsiteY44" fmla="*/ 314325 h 1349376"/>
                <a:gd name="connsiteX45" fmla="*/ 495300 w 1169988"/>
                <a:gd name="connsiteY45" fmla="*/ 269875 h 1349376"/>
                <a:gd name="connsiteX46" fmla="*/ 450850 w 1169988"/>
                <a:gd name="connsiteY46" fmla="*/ 225425 h 1349376"/>
                <a:gd name="connsiteX47" fmla="*/ 495300 w 1169988"/>
                <a:gd name="connsiteY47" fmla="*/ 179388 h 1349376"/>
                <a:gd name="connsiteX48" fmla="*/ 406400 w 1169988"/>
                <a:gd name="connsiteY48" fmla="*/ 134938 h 1349376"/>
                <a:gd name="connsiteX49" fmla="*/ 495300 w 1169988"/>
                <a:gd name="connsiteY49" fmla="*/ 90488 h 1349376"/>
                <a:gd name="connsiteX50" fmla="*/ 676275 w 1169988"/>
                <a:gd name="connsiteY50" fmla="*/ 179388 h 1349376"/>
                <a:gd name="connsiteX51" fmla="*/ 720725 w 1169988"/>
                <a:gd name="connsiteY51" fmla="*/ 134938 h 1349376"/>
                <a:gd name="connsiteX52" fmla="*/ 676275 w 1169988"/>
                <a:gd name="connsiteY52" fmla="*/ 44450 h 1349376"/>
                <a:gd name="connsiteX53" fmla="*/ 720725 w 1169988"/>
                <a:gd name="connsiteY53" fmla="*/ 0 h 13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69988" h="1349376">
                  <a:moveTo>
                    <a:pt x="720725" y="0"/>
                  </a:moveTo>
                  <a:lnTo>
                    <a:pt x="811213" y="44450"/>
                  </a:lnTo>
                  <a:lnTo>
                    <a:pt x="900113" y="179388"/>
                  </a:lnTo>
                  <a:lnTo>
                    <a:pt x="990600" y="225425"/>
                  </a:lnTo>
                  <a:lnTo>
                    <a:pt x="900113" y="314325"/>
                  </a:lnTo>
                  <a:lnTo>
                    <a:pt x="1035050" y="449263"/>
                  </a:lnTo>
                  <a:lnTo>
                    <a:pt x="990600" y="495301"/>
                  </a:lnTo>
                  <a:lnTo>
                    <a:pt x="1081088" y="584201"/>
                  </a:lnTo>
                  <a:lnTo>
                    <a:pt x="1035050" y="584201"/>
                  </a:lnTo>
                  <a:lnTo>
                    <a:pt x="1081088" y="674688"/>
                  </a:lnTo>
                  <a:lnTo>
                    <a:pt x="1125538" y="674688"/>
                  </a:lnTo>
                  <a:lnTo>
                    <a:pt x="1169988" y="765176"/>
                  </a:lnTo>
                  <a:lnTo>
                    <a:pt x="1035050" y="855663"/>
                  </a:lnTo>
                  <a:lnTo>
                    <a:pt x="990600" y="855663"/>
                  </a:lnTo>
                  <a:lnTo>
                    <a:pt x="855663" y="944563"/>
                  </a:lnTo>
                  <a:lnTo>
                    <a:pt x="855663" y="944563"/>
                  </a:lnTo>
                  <a:lnTo>
                    <a:pt x="811213" y="990600"/>
                  </a:lnTo>
                  <a:lnTo>
                    <a:pt x="811213" y="990601"/>
                  </a:lnTo>
                  <a:lnTo>
                    <a:pt x="811213" y="1035051"/>
                  </a:lnTo>
                  <a:lnTo>
                    <a:pt x="900113" y="1125539"/>
                  </a:lnTo>
                  <a:lnTo>
                    <a:pt x="855663" y="1260476"/>
                  </a:lnTo>
                  <a:lnTo>
                    <a:pt x="765175" y="1260476"/>
                  </a:lnTo>
                  <a:lnTo>
                    <a:pt x="676275" y="1349376"/>
                  </a:lnTo>
                  <a:lnTo>
                    <a:pt x="676275" y="1260476"/>
                  </a:lnTo>
                  <a:lnTo>
                    <a:pt x="630238" y="1169989"/>
                  </a:lnTo>
                  <a:lnTo>
                    <a:pt x="541338" y="1260476"/>
                  </a:lnTo>
                  <a:lnTo>
                    <a:pt x="495300" y="1169989"/>
                  </a:lnTo>
                  <a:lnTo>
                    <a:pt x="360363" y="1169989"/>
                  </a:lnTo>
                  <a:lnTo>
                    <a:pt x="225425" y="1079501"/>
                  </a:lnTo>
                  <a:lnTo>
                    <a:pt x="225425" y="1035051"/>
                  </a:lnTo>
                  <a:lnTo>
                    <a:pt x="269875" y="990601"/>
                  </a:lnTo>
                  <a:lnTo>
                    <a:pt x="269875" y="900113"/>
                  </a:lnTo>
                  <a:lnTo>
                    <a:pt x="360363" y="809626"/>
                  </a:lnTo>
                  <a:lnTo>
                    <a:pt x="315913" y="720726"/>
                  </a:lnTo>
                  <a:lnTo>
                    <a:pt x="180975" y="720726"/>
                  </a:lnTo>
                  <a:lnTo>
                    <a:pt x="0" y="630238"/>
                  </a:lnTo>
                  <a:lnTo>
                    <a:pt x="46038" y="539751"/>
                  </a:lnTo>
                  <a:lnTo>
                    <a:pt x="0" y="404813"/>
                  </a:lnTo>
                  <a:lnTo>
                    <a:pt x="180975" y="495301"/>
                  </a:lnTo>
                  <a:lnTo>
                    <a:pt x="225425" y="449263"/>
                  </a:lnTo>
                  <a:lnTo>
                    <a:pt x="225425" y="360363"/>
                  </a:lnTo>
                  <a:lnTo>
                    <a:pt x="269875" y="314325"/>
                  </a:lnTo>
                  <a:lnTo>
                    <a:pt x="360363" y="360363"/>
                  </a:lnTo>
                  <a:lnTo>
                    <a:pt x="406400" y="360363"/>
                  </a:lnTo>
                  <a:lnTo>
                    <a:pt x="360363" y="314325"/>
                  </a:lnTo>
                  <a:lnTo>
                    <a:pt x="495300" y="269875"/>
                  </a:lnTo>
                  <a:lnTo>
                    <a:pt x="450850" y="225425"/>
                  </a:lnTo>
                  <a:lnTo>
                    <a:pt x="495300" y="179388"/>
                  </a:lnTo>
                  <a:lnTo>
                    <a:pt x="406400" y="134938"/>
                  </a:lnTo>
                  <a:lnTo>
                    <a:pt x="495300" y="90488"/>
                  </a:lnTo>
                  <a:lnTo>
                    <a:pt x="676275" y="179388"/>
                  </a:lnTo>
                  <a:lnTo>
                    <a:pt x="720725" y="134938"/>
                  </a:lnTo>
                  <a:lnTo>
                    <a:pt x="676275" y="44450"/>
                  </a:lnTo>
                  <a:lnTo>
                    <a:pt x="72072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369889" y="1470026"/>
              <a:ext cx="12208447" cy="6616707"/>
              <a:chOff x="369889" y="1470026"/>
              <a:chExt cx="12208447" cy="6616707"/>
            </a:xfrm>
          </p:grpSpPr>
          <p:grpSp>
            <p:nvGrpSpPr>
              <p:cNvPr id="12282" name="Group 1018"/>
              <p:cNvGrpSpPr>
                <a:grpSpLocks/>
              </p:cNvGrpSpPr>
              <p:nvPr/>
            </p:nvGrpSpPr>
            <p:grpSpPr bwMode="auto">
              <a:xfrm>
                <a:off x="8875713" y="5026025"/>
                <a:ext cx="2160587" cy="2160588"/>
                <a:chOff x="5591" y="3166"/>
                <a:chExt cx="1361" cy="1361"/>
              </a:xfrm>
            </p:grpSpPr>
            <p:sp>
              <p:nvSpPr>
                <p:cNvPr id="12229" name="Freeform 965"/>
                <p:cNvSpPr>
                  <a:spLocks/>
                </p:cNvSpPr>
                <p:nvPr/>
              </p:nvSpPr>
              <p:spPr bwMode="auto">
                <a:xfrm>
                  <a:off x="5988" y="4186"/>
                  <a:ext cx="567" cy="341"/>
                </a:xfrm>
                <a:custGeom>
                  <a:avLst/>
                  <a:gdLst>
                    <a:gd name="T0" fmla="*/ 28 w 567"/>
                    <a:gd name="T1" fmla="*/ 255 h 341"/>
                    <a:gd name="T2" fmla="*/ 0 w 567"/>
                    <a:gd name="T3" fmla="*/ 284 h 341"/>
                    <a:gd name="T4" fmla="*/ 85 w 567"/>
                    <a:gd name="T5" fmla="*/ 341 h 341"/>
                    <a:gd name="T6" fmla="*/ 114 w 567"/>
                    <a:gd name="T7" fmla="*/ 312 h 341"/>
                    <a:gd name="T8" fmla="*/ 170 w 567"/>
                    <a:gd name="T9" fmla="*/ 341 h 341"/>
                    <a:gd name="T10" fmla="*/ 227 w 567"/>
                    <a:gd name="T11" fmla="*/ 312 h 341"/>
                    <a:gd name="T12" fmla="*/ 255 w 567"/>
                    <a:gd name="T13" fmla="*/ 341 h 341"/>
                    <a:gd name="T14" fmla="*/ 255 w 567"/>
                    <a:gd name="T15" fmla="*/ 312 h 341"/>
                    <a:gd name="T16" fmla="*/ 312 w 567"/>
                    <a:gd name="T17" fmla="*/ 284 h 341"/>
                    <a:gd name="T18" fmla="*/ 340 w 567"/>
                    <a:gd name="T19" fmla="*/ 341 h 341"/>
                    <a:gd name="T20" fmla="*/ 425 w 567"/>
                    <a:gd name="T21" fmla="*/ 284 h 341"/>
                    <a:gd name="T22" fmla="*/ 454 w 567"/>
                    <a:gd name="T23" fmla="*/ 227 h 341"/>
                    <a:gd name="T24" fmla="*/ 425 w 567"/>
                    <a:gd name="T25" fmla="*/ 142 h 341"/>
                    <a:gd name="T26" fmla="*/ 539 w 567"/>
                    <a:gd name="T27" fmla="*/ 199 h 341"/>
                    <a:gd name="T28" fmla="*/ 567 w 567"/>
                    <a:gd name="T29" fmla="*/ 170 h 341"/>
                    <a:gd name="T30" fmla="*/ 567 w 567"/>
                    <a:gd name="T31" fmla="*/ 114 h 341"/>
                    <a:gd name="T32" fmla="*/ 510 w 567"/>
                    <a:gd name="T33" fmla="*/ 85 h 341"/>
                    <a:gd name="T34" fmla="*/ 482 w 567"/>
                    <a:gd name="T35" fmla="*/ 0 h 341"/>
                    <a:gd name="T36" fmla="*/ 340 w 567"/>
                    <a:gd name="T37" fmla="*/ 114 h 341"/>
                    <a:gd name="T38" fmla="*/ 255 w 567"/>
                    <a:gd name="T39" fmla="*/ 114 h 341"/>
                    <a:gd name="T40" fmla="*/ 170 w 567"/>
                    <a:gd name="T41" fmla="*/ 142 h 341"/>
                    <a:gd name="T42" fmla="*/ 114 w 567"/>
                    <a:gd name="T43" fmla="*/ 227 h 341"/>
                    <a:gd name="T44" fmla="*/ 28 w 567"/>
                    <a:gd name="T45" fmla="*/ 255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7" h="341">
                      <a:moveTo>
                        <a:pt x="28" y="255"/>
                      </a:moveTo>
                      <a:lnTo>
                        <a:pt x="0" y="284"/>
                      </a:lnTo>
                      <a:lnTo>
                        <a:pt x="85" y="341"/>
                      </a:lnTo>
                      <a:lnTo>
                        <a:pt x="114" y="312"/>
                      </a:lnTo>
                      <a:lnTo>
                        <a:pt x="170" y="341"/>
                      </a:lnTo>
                      <a:lnTo>
                        <a:pt x="227" y="312"/>
                      </a:lnTo>
                      <a:lnTo>
                        <a:pt x="255" y="341"/>
                      </a:lnTo>
                      <a:lnTo>
                        <a:pt x="255" y="312"/>
                      </a:lnTo>
                      <a:lnTo>
                        <a:pt x="312" y="284"/>
                      </a:lnTo>
                      <a:lnTo>
                        <a:pt x="340" y="341"/>
                      </a:lnTo>
                      <a:lnTo>
                        <a:pt x="425" y="284"/>
                      </a:lnTo>
                      <a:lnTo>
                        <a:pt x="454" y="227"/>
                      </a:lnTo>
                      <a:lnTo>
                        <a:pt x="425" y="142"/>
                      </a:lnTo>
                      <a:lnTo>
                        <a:pt x="539" y="199"/>
                      </a:lnTo>
                      <a:lnTo>
                        <a:pt x="567" y="170"/>
                      </a:lnTo>
                      <a:lnTo>
                        <a:pt x="567" y="114"/>
                      </a:lnTo>
                      <a:lnTo>
                        <a:pt x="510" y="85"/>
                      </a:lnTo>
                      <a:lnTo>
                        <a:pt x="482" y="0"/>
                      </a:lnTo>
                      <a:lnTo>
                        <a:pt x="340" y="114"/>
                      </a:lnTo>
                      <a:lnTo>
                        <a:pt x="255" y="114"/>
                      </a:lnTo>
                      <a:lnTo>
                        <a:pt x="170" y="142"/>
                      </a:lnTo>
                      <a:lnTo>
                        <a:pt x="114" y="227"/>
                      </a:lnTo>
                      <a:lnTo>
                        <a:pt x="28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0" name="Freeform 966"/>
                <p:cNvSpPr>
                  <a:spLocks/>
                </p:cNvSpPr>
                <p:nvPr/>
              </p:nvSpPr>
              <p:spPr bwMode="auto">
                <a:xfrm>
                  <a:off x="5790" y="3931"/>
                  <a:ext cx="453" cy="510"/>
                </a:xfrm>
                <a:custGeom>
                  <a:avLst/>
                  <a:gdLst>
                    <a:gd name="T0" fmla="*/ 255 w 453"/>
                    <a:gd name="T1" fmla="*/ 0 h 510"/>
                    <a:gd name="T2" fmla="*/ 113 w 453"/>
                    <a:gd name="T3" fmla="*/ 57 h 510"/>
                    <a:gd name="T4" fmla="*/ 56 w 453"/>
                    <a:gd name="T5" fmla="*/ 57 h 510"/>
                    <a:gd name="T6" fmla="*/ 0 w 453"/>
                    <a:gd name="T7" fmla="*/ 114 h 510"/>
                    <a:gd name="T8" fmla="*/ 0 w 453"/>
                    <a:gd name="T9" fmla="*/ 255 h 510"/>
                    <a:gd name="T10" fmla="*/ 28 w 453"/>
                    <a:gd name="T11" fmla="*/ 312 h 510"/>
                    <a:gd name="T12" fmla="*/ 85 w 453"/>
                    <a:gd name="T13" fmla="*/ 340 h 510"/>
                    <a:gd name="T14" fmla="*/ 28 w 453"/>
                    <a:gd name="T15" fmla="*/ 369 h 510"/>
                    <a:gd name="T16" fmla="*/ 28 w 453"/>
                    <a:gd name="T17" fmla="*/ 425 h 510"/>
                    <a:gd name="T18" fmla="*/ 56 w 453"/>
                    <a:gd name="T19" fmla="*/ 425 h 510"/>
                    <a:gd name="T20" fmla="*/ 85 w 453"/>
                    <a:gd name="T21" fmla="*/ 397 h 510"/>
                    <a:gd name="T22" fmla="*/ 170 w 453"/>
                    <a:gd name="T23" fmla="*/ 454 h 510"/>
                    <a:gd name="T24" fmla="*/ 170 w 453"/>
                    <a:gd name="T25" fmla="*/ 482 h 510"/>
                    <a:gd name="T26" fmla="*/ 198 w 453"/>
                    <a:gd name="T27" fmla="*/ 482 h 510"/>
                    <a:gd name="T28" fmla="*/ 226 w 453"/>
                    <a:gd name="T29" fmla="*/ 510 h 510"/>
                    <a:gd name="T30" fmla="*/ 312 w 453"/>
                    <a:gd name="T31" fmla="*/ 482 h 510"/>
                    <a:gd name="T32" fmla="*/ 368 w 453"/>
                    <a:gd name="T33" fmla="*/ 397 h 510"/>
                    <a:gd name="T34" fmla="*/ 453 w 453"/>
                    <a:gd name="T35" fmla="*/ 369 h 510"/>
                    <a:gd name="T36" fmla="*/ 312 w 453"/>
                    <a:gd name="T37" fmla="*/ 227 h 510"/>
                    <a:gd name="T38" fmla="*/ 283 w 453"/>
                    <a:gd name="T39" fmla="*/ 114 h 510"/>
                    <a:gd name="T40" fmla="*/ 255 w 453"/>
                    <a:gd name="T41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3" h="510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56" y="57"/>
                      </a:lnTo>
                      <a:lnTo>
                        <a:pt x="0" y="114"/>
                      </a:lnTo>
                      <a:lnTo>
                        <a:pt x="0" y="255"/>
                      </a:lnTo>
                      <a:lnTo>
                        <a:pt x="28" y="312"/>
                      </a:lnTo>
                      <a:lnTo>
                        <a:pt x="85" y="340"/>
                      </a:lnTo>
                      <a:lnTo>
                        <a:pt x="28" y="369"/>
                      </a:lnTo>
                      <a:lnTo>
                        <a:pt x="28" y="425"/>
                      </a:lnTo>
                      <a:lnTo>
                        <a:pt x="56" y="425"/>
                      </a:lnTo>
                      <a:lnTo>
                        <a:pt x="85" y="397"/>
                      </a:lnTo>
                      <a:lnTo>
                        <a:pt x="170" y="454"/>
                      </a:lnTo>
                      <a:lnTo>
                        <a:pt x="170" y="482"/>
                      </a:lnTo>
                      <a:lnTo>
                        <a:pt x="198" y="482"/>
                      </a:lnTo>
                      <a:lnTo>
                        <a:pt x="226" y="510"/>
                      </a:lnTo>
                      <a:lnTo>
                        <a:pt x="312" y="482"/>
                      </a:lnTo>
                      <a:lnTo>
                        <a:pt x="368" y="397"/>
                      </a:lnTo>
                      <a:lnTo>
                        <a:pt x="453" y="369"/>
                      </a:lnTo>
                      <a:lnTo>
                        <a:pt x="312" y="227"/>
                      </a:lnTo>
                      <a:lnTo>
                        <a:pt x="283" y="114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1" name="Freeform 967"/>
                <p:cNvSpPr>
                  <a:spLocks/>
                </p:cNvSpPr>
                <p:nvPr/>
              </p:nvSpPr>
              <p:spPr bwMode="auto">
                <a:xfrm>
                  <a:off x="6045" y="3846"/>
                  <a:ext cx="283" cy="454"/>
                </a:xfrm>
                <a:custGeom>
                  <a:avLst/>
                  <a:gdLst>
                    <a:gd name="T0" fmla="*/ 283 w 283"/>
                    <a:gd name="T1" fmla="*/ 454 h 454"/>
                    <a:gd name="T2" fmla="*/ 198 w 283"/>
                    <a:gd name="T3" fmla="*/ 454 h 454"/>
                    <a:gd name="T4" fmla="*/ 57 w 283"/>
                    <a:gd name="T5" fmla="*/ 312 h 454"/>
                    <a:gd name="T6" fmla="*/ 0 w 283"/>
                    <a:gd name="T7" fmla="*/ 85 h 454"/>
                    <a:gd name="T8" fmla="*/ 113 w 283"/>
                    <a:gd name="T9" fmla="*/ 57 h 454"/>
                    <a:gd name="T10" fmla="*/ 170 w 283"/>
                    <a:gd name="T11" fmla="*/ 0 h 454"/>
                    <a:gd name="T12" fmla="*/ 198 w 283"/>
                    <a:gd name="T13" fmla="*/ 0 h 454"/>
                    <a:gd name="T14" fmla="*/ 227 w 283"/>
                    <a:gd name="T15" fmla="*/ 170 h 454"/>
                    <a:gd name="T16" fmla="*/ 227 w 283"/>
                    <a:gd name="T17" fmla="*/ 340 h 454"/>
                    <a:gd name="T18" fmla="*/ 283 w 283"/>
                    <a:gd name="T1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454">
                      <a:moveTo>
                        <a:pt x="283" y="454"/>
                      </a:moveTo>
                      <a:lnTo>
                        <a:pt x="198" y="454"/>
                      </a:lnTo>
                      <a:lnTo>
                        <a:pt x="57" y="312"/>
                      </a:lnTo>
                      <a:lnTo>
                        <a:pt x="0" y="85"/>
                      </a:lnTo>
                      <a:lnTo>
                        <a:pt x="113" y="57"/>
                      </a:lnTo>
                      <a:lnTo>
                        <a:pt x="170" y="0"/>
                      </a:lnTo>
                      <a:lnTo>
                        <a:pt x="198" y="0"/>
                      </a:lnTo>
                      <a:lnTo>
                        <a:pt x="227" y="170"/>
                      </a:lnTo>
                      <a:lnTo>
                        <a:pt x="227" y="340"/>
                      </a:lnTo>
                      <a:lnTo>
                        <a:pt x="283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2" name="Freeform 968"/>
                <p:cNvSpPr>
                  <a:spLocks/>
                </p:cNvSpPr>
                <p:nvPr/>
              </p:nvSpPr>
              <p:spPr bwMode="auto">
                <a:xfrm>
                  <a:off x="6243" y="3818"/>
                  <a:ext cx="312" cy="482"/>
                </a:xfrm>
                <a:custGeom>
                  <a:avLst/>
                  <a:gdLst>
                    <a:gd name="T0" fmla="*/ 85 w 312"/>
                    <a:gd name="T1" fmla="*/ 482 h 482"/>
                    <a:gd name="T2" fmla="*/ 29 w 312"/>
                    <a:gd name="T3" fmla="*/ 368 h 482"/>
                    <a:gd name="T4" fmla="*/ 29 w 312"/>
                    <a:gd name="T5" fmla="*/ 198 h 482"/>
                    <a:gd name="T6" fmla="*/ 0 w 312"/>
                    <a:gd name="T7" fmla="*/ 28 h 482"/>
                    <a:gd name="T8" fmla="*/ 57 w 312"/>
                    <a:gd name="T9" fmla="*/ 0 h 482"/>
                    <a:gd name="T10" fmla="*/ 255 w 312"/>
                    <a:gd name="T11" fmla="*/ 28 h 482"/>
                    <a:gd name="T12" fmla="*/ 312 w 312"/>
                    <a:gd name="T13" fmla="*/ 56 h 482"/>
                    <a:gd name="T14" fmla="*/ 312 w 312"/>
                    <a:gd name="T15" fmla="*/ 113 h 482"/>
                    <a:gd name="T16" fmla="*/ 255 w 312"/>
                    <a:gd name="T17" fmla="*/ 198 h 482"/>
                    <a:gd name="T18" fmla="*/ 255 w 312"/>
                    <a:gd name="T19" fmla="*/ 283 h 482"/>
                    <a:gd name="T20" fmla="*/ 227 w 312"/>
                    <a:gd name="T21" fmla="*/ 368 h 482"/>
                    <a:gd name="T22" fmla="*/ 85 w 312"/>
                    <a:gd name="T23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2" h="482">
                      <a:moveTo>
                        <a:pt x="85" y="482"/>
                      </a:moveTo>
                      <a:lnTo>
                        <a:pt x="29" y="368"/>
                      </a:lnTo>
                      <a:lnTo>
                        <a:pt x="29" y="198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255" y="28"/>
                      </a:lnTo>
                      <a:lnTo>
                        <a:pt x="312" y="56"/>
                      </a:lnTo>
                      <a:lnTo>
                        <a:pt x="312" y="113"/>
                      </a:lnTo>
                      <a:lnTo>
                        <a:pt x="255" y="198"/>
                      </a:lnTo>
                      <a:lnTo>
                        <a:pt x="255" y="283"/>
                      </a:lnTo>
                      <a:lnTo>
                        <a:pt x="227" y="368"/>
                      </a:lnTo>
                      <a:lnTo>
                        <a:pt x="85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3" name="Freeform 969"/>
                <p:cNvSpPr>
                  <a:spLocks/>
                </p:cNvSpPr>
                <p:nvPr/>
              </p:nvSpPr>
              <p:spPr bwMode="auto">
                <a:xfrm>
                  <a:off x="6016" y="3648"/>
                  <a:ext cx="284" cy="283"/>
                </a:xfrm>
                <a:custGeom>
                  <a:avLst/>
                  <a:gdLst>
                    <a:gd name="T0" fmla="*/ 284 w 284"/>
                    <a:gd name="T1" fmla="*/ 170 h 283"/>
                    <a:gd name="T2" fmla="*/ 227 w 284"/>
                    <a:gd name="T3" fmla="*/ 198 h 283"/>
                    <a:gd name="T4" fmla="*/ 199 w 284"/>
                    <a:gd name="T5" fmla="*/ 198 h 283"/>
                    <a:gd name="T6" fmla="*/ 142 w 284"/>
                    <a:gd name="T7" fmla="*/ 255 h 283"/>
                    <a:gd name="T8" fmla="*/ 29 w 284"/>
                    <a:gd name="T9" fmla="*/ 283 h 283"/>
                    <a:gd name="T10" fmla="*/ 29 w 284"/>
                    <a:gd name="T11" fmla="*/ 170 h 283"/>
                    <a:gd name="T12" fmla="*/ 0 w 284"/>
                    <a:gd name="T13" fmla="*/ 85 h 283"/>
                    <a:gd name="T14" fmla="*/ 57 w 284"/>
                    <a:gd name="T15" fmla="*/ 85 h 283"/>
                    <a:gd name="T16" fmla="*/ 114 w 284"/>
                    <a:gd name="T17" fmla="*/ 28 h 283"/>
                    <a:gd name="T18" fmla="*/ 256 w 284"/>
                    <a:gd name="T19" fmla="*/ 0 h 283"/>
                    <a:gd name="T20" fmla="*/ 256 w 284"/>
                    <a:gd name="T21" fmla="*/ 85 h 283"/>
                    <a:gd name="T22" fmla="*/ 284 w 284"/>
                    <a:gd name="T23" fmla="*/ 113 h 283"/>
                    <a:gd name="T24" fmla="*/ 284 w 284"/>
                    <a:gd name="T25" fmla="*/ 17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284" y="170"/>
                      </a:moveTo>
                      <a:lnTo>
                        <a:pt x="227" y="198"/>
                      </a:lnTo>
                      <a:lnTo>
                        <a:pt x="199" y="198"/>
                      </a:lnTo>
                      <a:lnTo>
                        <a:pt x="142" y="255"/>
                      </a:lnTo>
                      <a:lnTo>
                        <a:pt x="29" y="283"/>
                      </a:lnTo>
                      <a:lnTo>
                        <a:pt x="29" y="170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114" y="28"/>
                      </a:lnTo>
                      <a:lnTo>
                        <a:pt x="256" y="0"/>
                      </a:lnTo>
                      <a:lnTo>
                        <a:pt x="256" y="85"/>
                      </a:lnTo>
                      <a:lnTo>
                        <a:pt x="284" y="113"/>
                      </a:lnTo>
                      <a:lnTo>
                        <a:pt x="284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4" name="Freeform 970"/>
                <p:cNvSpPr>
                  <a:spLocks/>
                </p:cNvSpPr>
                <p:nvPr/>
              </p:nvSpPr>
              <p:spPr bwMode="auto">
                <a:xfrm>
                  <a:off x="5875" y="3421"/>
                  <a:ext cx="397" cy="312"/>
                </a:xfrm>
                <a:custGeom>
                  <a:avLst/>
                  <a:gdLst>
                    <a:gd name="T0" fmla="*/ 141 w 397"/>
                    <a:gd name="T1" fmla="*/ 312 h 312"/>
                    <a:gd name="T2" fmla="*/ 198 w 397"/>
                    <a:gd name="T3" fmla="*/ 312 h 312"/>
                    <a:gd name="T4" fmla="*/ 255 w 397"/>
                    <a:gd name="T5" fmla="*/ 255 h 312"/>
                    <a:gd name="T6" fmla="*/ 397 w 397"/>
                    <a:gd name="T7" fmla="*/ 227 h 312"/>
                    <a:gd name="T8" fmla="*/ 368 w 397"/>
                    <a:gd name="T9" fmla="*/ 113 h 312"/>
                    <a:gd name="T10" fmla="*/ 340 w 397"/>
                    <a:gd name="T11" fmla="*/ 142 h 312"/>
                    <a:gd name="T12" fmla="*/ 312 w 397"/>
                    <a:gd name="T13" fmla="*/ 85 h 312"/>
                    <a:gd name="T14" fmla="*/ 227 w 397"/>
                    <a:gd name="T15" fmla="*/ 113 h 312"/>
                    <a:gd name="T16" fmla="*/ 198 w 397"/>
                    <a:gd name="T17" fmla="*/ 28 h 312"/>
                    <a:gd name="T18" fmla="*/ 141 w 397"/>
                    <a:gd name="T19" fmla="*/ 0 h 312"/>
                    <a:gd name="T20" fmla="*/ 85 w 397"/>
                    <a:gd name="T21" fmla="*/ 57 h 312"/>
                    <a:gd name="T22" fmla="*/ 56 w 397"/>
                    <a:gd name="T23" fmla="*/ 57 h 312"/>
                    <a:gd name="T24" fmla="*/ 0 w 397"/>
                    <a:gd name="T25" fmla="*/ 57 h 312"/>
                    <a:gd name="T26" fmla="*/ 85 w 397"/>
                    <a:gd name="T27" fmla="*/ 227 h 312"/>
                    <a:gd name="T28" fmla="*/ 113 w 397"/>
                    <a:gd name="T29" fmla="*/ 312 h 312"/>
                    <a:gd name="T30" fmla="*/ 141 w 397"/>
                    <a:gd name="T31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7" h="312">
                      <a:moveTo>
                        <a:pt x="141" y="312"/>
                      </a:moveTo>
                      <a:lnTo>
                        <a:pt x="198" y="312"/>
                      </a:lnTo>
                      <a:lnTo>
                        <a:pt x="255" y="255"/>
                      </a:lnTo>
                      <a:lnTo>
                        <a:pt x="397" y="227"/>
                      </a:lnTo>
                      <a:lnTo>
                        <a:pt x="368" y="113"/>
                      </a:lnTo>
                      <a:lnTo>
                        <a:pt x="340" y="142"/>
                      </a:lnTo>
                      <a:lnTo>
                        <a:pt x="312" y="85"/>
                      </a:lnTo>
                      <a:lnTo>
                        <a:pt x="227" y="113"/>
                      </a:lnTo>
                      <a:lnTo>
                        <a:pt x="198" y="28"/>
                      </a:lnTo>
                      <a:lnTo>
                        <a:pt x="141" y="0"/>
                      </a:lnTo>
                      <a:lnTo>
                        <a:pt x="85" y="57"/>
                      </a:lnTo>
                      <a:lnTo>
                        <a:pt x="56" y="57"/>
                      </a:lnTo>
                      <a:lnTo>
                        <a:pt x="0" y="57"/>
                      </a:lnTo>
                      <a:lnTo>
                        <a:pt x="85" y="227"/>
                      </a:lnTo>
                      <a:lnTo>
                        <a:pt x="113" y="312"/>
                      </a:lnTo>
                      <a:lnTo>
                        <a:pt x="141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5" name="Freeform 971"/>
                <p:cNvSpPr>
                  <a:spLocks/>
                </p:cNvSpPr>
                <p:nvPr/>
              </p:nvSpPr>
              <p:spPr bwMode="auto">
                <a:xfrm>
                  <a:off x="6243" y="3336"/>
                  <a:ext cx="312" cy="538"/>
                </a:xfrm>
                <a:custGeom>
                  <a:avLst/>
                  <a:gdLst>
                    <a:gd name="T0" fmla="*/ 312 w 312"/>
                    <a:gd name="T1" fmla="*/ 538 h 538"/>
                    <a:gd name="T2" fmla="*/ 255 w 312"/>
                    <a:gd name="T3" fmla="*/ 510 h 538"/>
                    <a:gd name="T4" fmla="*/ 57 w 312"/>
                    <a:gd name="T5" fmla="*/ 482 h 538"/>
                    <a:gd name="T6" fmla="*/ 57 w 312"/>
                    <a:gd name="T7" fmla="*/ 425 h 538"/>
                    <a:gd name="T8" fmla="*/ 29 w 312"/>
                    <a:gd name="T9" fmla="*/ 397 h 538"/>
                    <a:gd name="T10" fmla="*/ 29 w 312"/>
                    <a:gd name="T11" fmla="*/ 312 h 538"/>
                    <a:gd name="T12" fmla="*/ 0 w 312"/>
                    <a:gd name="T13" fmla="*/ 198 h 538"/>
                    <a:gd name="T14" fmla="*/ 29 w 312"/>
                    <a:gd name="T15" fmla="*/ 198 h 538"/>
                    <a:gd name="T16" fmla="*/ 29 w 312"/>
                    <a:gd name="T17" fmla="*/ 113 h 538"/>
                    <a:gd name="T18" fmla="*/ 57 w 312"/>
                    <a:gd name="T19" fmla="*/ 113 h 538"/>
                    <a:gd name="T20" fmla="*/ 57 w 312"/>
                    <a:gd name="T21" fmla="*/ 28 h 538"/>
                    <a:gd name="T22" fmla="*/ 85 w 312"/>
                    <a:gd name="T23" fmla="*/ 28 h 538"/>
                    <a:gd name="T24" fmla="*/ 142 w 312"/>
                    <a:gd name="T25" fmla="*/ 28 h 538"/>
                    <a:gd name="T26" fmla="*/ 170 w 312"/>
                    <a:gd name="T27" fmla="*/ 0 h 538"/>
                    <a:gd name="T28" fmla="*/ 199 w 312"/>
                    <a:gd name="T29" fmla="*/ 28 h 538"/>
                    <a:gd name="T30" fmla="*/ 199 w 312"/>
                    <a:gd name="T31" fmla="*/ 170 h 538"/>
                    <a:gd name="T32" fmla="*/ 227 w 312"/>
                    <a:gd name="T33" fmla="*/ 255 h 538"/>
                    <a:gd name="T34" fmla="*/ 312 w 312"/>
                    <a:gd name="T35" fmla="*/ 368 h 538"/>
                    <a:gd name="T36" fmla="*/ 284 w 312"/>
                    <a:gd name="T37" fmla="*/ 482 h 538"/>
                    <a:gd name="T38" fmla="*/ 312 w 312"/>
                    <a:gd name="T39" fmla="*/ 538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2" h="538">
                      <a:moveTo>
                        <a:pt x="312" y="538"/>
                      </a:moveTo>
                      <a:lnTo>
                        <a:pt x="255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29" y="397"/>
                      </a:lnTo>
                      <a:lnTo>
                        <a:pt x="29" y="312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29" y="113"/>
                      </a:lnTo>
                      <a:lnTo>
                        <a:pt x="57" y="113"/>
                      </a:lnTo>
                      <a:lnTo>
                        <a:pt x="57" y="28"/>
                      </a:lnTo>
                      <a:lnTo>
                        <a:pt x="85" y="28"/>
                      </a:ln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199" y="170"/>
                      </a:lnTo>
                      <a:lnTo>
                        <a:pt x="227" y="255"/>
                      </a:lnTo>
                      <a:lnTo>
                        <a:pt x="312" y="368"/>
                      </a:lnTo>
                      <a:lnTo>
                        <a:pt x="284" y="482"/>
                      </a:lnTo>
                      <a:lnTo>
                        <a:pt x="312" y="5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6" name="Freeform 972"/>
                <p:cNvSpPr>
                  <a:spLocks/>
                </p:cNvSpPr>
                <p:nvPr/>
              </p:nvSpPr>
              <p:spPr bwMode="auto">
                <a:xfrm>
                  <a:off x="6470" y="3704"/>
                  <a:ext cx="482" cy="596"/>
                </a:xfrm>
                <a:custGeom>
                  <a:avLst/>
                  <a:gdLst>
                    <a:gd name="T0" fmla="*/ 85 w 482"/>
                    <a:gd name="T1" fmla="*/ 0 h 596"/>
                    <a:gd name="T2" fmla="*/ 57 w 482"/>
                    <a:gd name="T3" fmla="*/ 114 h 596"/>
                    <a:gd name="T4" fmla="*/ 85 w 482"/>
                    <a:gd name="T5" fmla="*/ 170 h 596"/>
                    <a:gd name="T6" fmla="*/ 85 w 482"/>
                    <a:gd name="T7" fmla="*/ 227 h 596"/>
                    <a:gd name="T8" fmla="*/ 28 w 482"/>
                    <a:gd name="T9" fmla="*/ 312 h 596"/>
                    <a:gd name="T10" fmla="*/ 28 w 482"/>
                    <a:gd name="T11" fmla="*/ 397 h 596"/>
                    <a:gd name="T12" fmla="*/ 0 w 482"/>
                    <a:gd name="T13" fmla="*/ 482 h 596"/>
                    <a:gd name="T14" fmla="*/ 28 w 482"/>
                    <a:gd name="T15" fmla="*/ 567 h 596"/>
                    <a:gd name="T16" fmla="*/ 85 w 482"/>
                    <a:gd name="T17" fmla="*/ 596 h 596"/>
                    <a:gd name="T18" fmla="*/ 113 w 482"/>
                    <a:gd name="T19" fmla="*/ 567 h 596"/>
                    <a:gd name="T20" fmla="*/ 170 w 482"/>
                    <a:gd name="T21" fmla="*/ 596 h 596"/>
                    <a:gd name="T22" fmla="*/ 199 w 482"/>
                    <a:gd name="T23" fmla="*/ 596 h 596"/>
                    <a:gd name="T24" fmla="*/ 170 w 482"/>
                    <a:gd name="T25" fmla="*/ 567 h 596"/>
                    <a:gd name="T26" fmla="*/ 255 w 482"/>
                    <a:gd name="T27" fmla="*/ 539 h 596"/>
                    <a:gd name="T28" fmla="*/ 227 w 482"/>
                    <a:gd name="T29" fmla="*/ 511 h 596"/>
                    <a:gd name="T30" fmla="*/ 255 w 482"/>
                    <a:gd name="T31" fmla="*/ 482 h 596"/>
                    <a:gd name="T32" fmla="*/ 199 w 482"/>
                    <a:gd name="T33" fmla="*/ 454 h 596"/>
                    <a:gd name="T34" fmla="*/ 255 w 482"/>
                    <a:gd name="T35" fmla="*/ 426 h 596"/>
                    <a:gd name="T36" fmla="*/ 369 w 482"/>
                    <a:gd name="T37" fmla="*/ 482 h 596"/>
                    <a:gd name="T38" fmla="*/ 397 w 482"/>
                    <a:gd name="T39" fmla="*/ 454 h 596"/>
                    <a:gd name="T40" fmla="*/ 369 w 482"/>
                    <a:gd name="T41" fmla="*/ 397 h 596"/>
                    <a:gd name="T42" fmla="*/ 397 w 482"/>
                    <a:gd name="T43" fmla="*/ 369 h 596"/>
                    <a:gd name="T44" fmla="*/ 454 w 482"/>
                    <a:gd name="T45" fmla="*/ 397 h 596"/>
                    <a:gd name="T46" fmla="*/ 425 w 482"/>
                    <a:gd name="T47" fmla="*/ 284 h 596"/>
                    <a:gd name="T48" fmla="*/ 454 w 482"/>
                    <a:gd name="T49" fmla="*/ 284 h 596"/>
                    <a:gd name="T50" fmla="*/ 482 w 482"/>
                    <a:gd name="T51" fmla="*/ 170 h 596"/>
                    <a:gd name="T52" fmla="*/ 425 w 482"/>
                    <a:gd name="T53" fmla="*/ 142 h 596"/>
                    <a:gd name="T54" fmla="*/ 397 w 482"/>
                    <a:gd name="T55" fmla="*/ 199 h 596"/>
                    <a:gd name="T56" fmla="*/ 312 w 482"/>
                    <a:gd name="T57" fmla="*/ 199 h 596"/>
                    <a:gd name="T58" fmla="*/ 113 w 482"/>
                    <a:gd name="T59" fmla="*/ 57 h 596"/>
                    <a:gd name="T60" fmla="*/ 85 w 482"/>
                    <a:gd name="T61" fmla="*/ 0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82" h="596">
                      <a:moveTo>
                        <a:pt x="85" y="0"/>
                      </a:moveTo>
                      <a:lnTo>
                        <a:pt x="57" y="114"/>
                      </a:lnTo>
                      <a:lnTo>
                        <a:pt x="85" y="170"/>
                      </a:lnTo>
                      <a:lnTo>
                        <a:pt x="85" y="227"/>
                      </a:lnTo>
                      <a:lnTo>
                        <a:pt x="28" y="312"/>
                      </a:lnTo>
                      <a:lnTo>
                        <a:pt x="28" y="397"/>
                      </a:lnTo>
                      <a:lnTo>
                        <a:pt x="0" y="482"/>
                      </a:lnTo>
                      <a:lnTo>
                        <a:pt x="28" y="567"/>
                      </a:lnTo>
                      <a:lnTo>
                        <a:pt x="85" y="596"/>
                      </a:lnTo>
                      <a:lnTo>
                        <a:pt x="113" y="567"/>
                      </a:lnTo>
                      <a:lnTo>
                        <a:pt x="170" y="596"/>
                      </a:lnTo>
                      <a:lnTo>
                        <a:pt x="199" y="596"/>
                      </a:lnTo>
                      <a:lnTo>
                        <a:pt x="170" y="567"/>
                      </a:lnTo>
                      <a:lnTo>
                        <a:pt x="255" y="539"/>
                      </a:lnTo>
                      <a:lnTo>
                        <a:pt x="227" y="511"/>
                      </a:lnTo>
                      <a:lnTo>
                        <a:pt x="255" y="482"/>
                      </a:lnTo>
                      <a:lnTo>
                        <a:pt x="199" y="454"/>
                      </a:lnTo>
                      <a:lnTo>
                        <a:pt x="255" y="426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369" y="397"/>
                      </a:lnTo>
                      <a:lnTo>
                        <a:pt x="397" y="369"/>
                      </a:lnTo>
                      <a:lnTo>
                        <a:pt x="454" y="397"/>
                      </a:lnTo>
                      <a:lnTo>
                        <a:pt x="425" y="284"/>
                      </a:lnTo>
                      <a:lnTo>
                        <a:pt x="454" y="284"/>
                      </a:lnTo>
                      <a:lnTo>
                        <a:pt x="482" y="170"/>
                      </a:lnTo>
                      <a:lnTo>
                        <a:pt x="425" y="142"/>
                      </a:lnTo>
                      <a:lnTo>
                        <a:pt x="397" y="199"/>
                      </a:lnTo>
                      <a:lnTo>
                        <a:pt x="312" y="199"/>
                      </a:lnTo>
                      <a:lnTo>
                        <a:pt x="113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7" name="Freeform 973"/>
                <p:cNvSpPr>
                  <a:spLocks/>
                </p:cNvSpPr>
                <p:nvPr/>
              </p:nvSpPr>
              <p:spPr bwMode="auto">
                <a:xfrm>
                  <a:off x="6442" y="3166"/>
                  <a:ext cx="510" cy="737"/>
                </a:xfrm>
                <a:custGeom>
                  <a:avLst/>
                  <a:gdLst>
                    <a:gd name="T0" fmla="*/ 0 w 510"/>
                    <a:gd name="T1" fmla="*/ 198 h 737"/>
                    <a:gd name="T2" fmla="*/ 0 w 510"/>
                    <a:gd name="T3" fmla="*/ 340 h 737"/>
                    <a:gd name="T4" fmla="*/ 28 w 510"/>
                    <a:gd name="T5" fmla="*/ 425 h 737"/>
                    <a:gd name="T6" fmla="*/ 113 w 510"/>
                    <a:gd name="T7" fmla="*/ 538 h 737"/>
                    <a:gd name="T8" fmla="*/ 141 w 510"/>
                    <a:gd name="T9" fmla="*/ 595 h 737"/>
                    <a:gd name="T10" fmla="*/ 340 w 510"/>
                    <a:gd name="T11" fmla="*/ 737 h 737"/>
                    <a:gd name="T12" fmla="*/ 425 w 510"/>
                    <a:gd name="T13" fmla="*/ 737 h 737"/>
                    <a:gd name="T14" fmla="*/ 453 w 510"/>
                    <a:gd name="T15" fmla="*/ 680 h 737"/>
                    <a:gd name="T16" fmla="*/ 453 w 510"/>
                    <a:gd name="T17" fmla="*/ 595 h 737"/>
                    <a:gd name="T18" fmla="*/ 510 w 510"/>
                    <a:gd name="T19" fmla="*/ 510 h 737"/>
                    <a:gd name="T20" fmla="*/ 482 w 510"/>
                    <a:gd name="T21" fmla="*/ 482 h 737"/>
                    <a:gd name="T22" fmla="*/ 453 w 510"/>
                    <a:gd name="T23" fmla="*/ 397 h 737"/>
                    <a:gd name="T24" fmla="*/ 368 w 510"/>
                    <a:gd name="T25" fmla="*/ 368 h 737"/>
                    <a:gd name="T26" fmla="*/ 368 w 510"/>
                    <a:gd name="T27" fmla="*/ 340 h 737"/>
                    <a:gd name="T28" fmla="*/ 283 w 510"/>
                    <a:gd name="T29" fmla="*/ 368 h 737"/>
                    <a:gd name="T30" fmla="*/ 255 w 510"/>
                    <a:gd name="T31" fmla="*/ 340 h 737"/>
                    <a:gd name="T32" fmla="*/ 312 w 510"/>
                    <a:gd name="T33" fmla="*/ 312 h 737"/>
                    <a:gd name="T34" fmla="*/ 255 w 510"/>
                    <a:gd name="T35" fmla="*/ 312 h 737"/>
                    <a:gd name="T36" fmla="*/ 227 w 510"/>
                    <a:gd name="T37" fmla="*/ 255 h 737"/>
                    <a:gd name="T38" fmla="*/ 283 w 510"/>
                    <a:gd name="T39" fmla="*/ 255 h 737"/>
                    <a:gd name="T40" fmla="*/ 312 w 510"/>
                    <a:gd name="T41" fmla="*/ 198 h 737"/>
                    <a:gd name="T42" fmla="*/ 312 w 510"/>
                    <a:gd name="T43" fmla="*/ 113 h 737"/>
                    <a:gd name="T44" fmla="*/ 198 w 510"/>
                    <a:gd name="T45" fmla="*/ 28 h 737"/>
                    <a:gd name="T46" fmla="*/ 85 w 510"/>
                    <a:gd name="T47" fmla="*/ 0 h 737"/>
                    <a:gd name="T48" fmla="*/ 113 w 510"/>
                    <a:gd name="T49" fmla="*/ 85 h 737"/>
                    <a:gd name="T50" fmla="*/ 56 w 510"/>
                    <a:gd name="T51" fmla="*/ 170 h 737"/>
                    <a:gd name="T52" fmla="*/ 113 w 510"/>
                    <a:gd name="T53" fmla="*/ 198 h 737"/>
                    <a:gd name="T54" fmla="*/ 0 w 510"/>
                    <a:gd name="T55" fmla="*/ 198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10" h="737">
                      <a:moveTo>
                        <a:pt x="0" y="198"/>
                      </a:moveTo>
                      <a:lnTo>
                        <a:pt x="0" y="340"/>
                      </a:lnTo>
                      <a:lnTo>
                        <a:pt x="28" y="425"/>
                      </a:lnTo>
                      <a:lnTo>
                        <a:pt x="113" y="538"/>
                      </a:lnTo>
                      <a:lnTo>
                        <a:pt x="141" y="595"/>
                      </a:lnTo>
                      <a:lnTo>
                        <a:pt x="340" y="737"/>
                      </a:lnTo>
                      <a:lnTo>
                        <a:pt x="425" y="737"/>
                      </a:lnTo>
                      <a:lnTo>
                        <a:pt x="453" y="680"/>
                      </a:lnTo>
                      <a:lnTo>
                        <a:pt x="453" y="595"/>
                      </a:lnTo>
                      <a:lnTo>
                        <a:pt x="510" y="510"/>
                      </a:lnTo>
                      <a:lnTo>
                        <a:pt x="482" y="482"/>
                      </a:lnTo>
                      <a:lnTo>
                        <a:pt x="453" y="397"/>
                      </a:lnTo>
                      <a:lnTo>
                        <a:pt x="368" y="368"/>
                      </a:lnTo>
                      <a:lnTo>
                        <a:pt x="368" y="340"/>
                      </a:lnTo>
                      <a:lnTo>
                        <a:pt x="283" y="368"/>
                      </a:lnTo>
                      <a:lnTo>
                        <a:pt x="255" y="340"/>
                      </a:lnTo>
                      <a:lnTo>
                        <a:pt x="312" y="312"/>
                      </a:lnTo>
                      <a:lnTo>
                        <a:pt x="255" y="312"/>
                      </a:lnTo>
                      <a:lnTo>
                        <a:pt x="227" y="255"/>
                      </a:lnTo>
                      <a:lnTo>
                        <a:pt x="283" y="255"/>
                      </a:lnTo>
                      <a:lnTo>
                        <a:pt x="312" y="198"/>
                      </a:lnTo>
                      <a:lnTo>
                        <a:pt x="312" y="113"/>
                      </a:lnTo>
                      <a:lnTo>
                        <a:pt x="198" y="28"/>
                      </a:lnTo>
                      <a:lnTo>
                        <a:pt x="85" y="0"/>
                      </a:lnTo>
                      <a:lnTo>
                        <a:pt x="113" y="85"/>
                      </a:lnTo>
                      <a:lnTo>
                        <a:pt x="56" y="170"/>
                      </a:lnTo>
                      <a:lnTo>
                        <a:pt x="113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0" name="Freeform 976"/>
                <p:cNvSpPr>
                  <a:spLocks/>
                </p:cNvSpPr>
                <p:nvPr/>
              </p:nvSpPr>
              <p:spPr bwMode="auto">
                <a:xfrm>
                  <a:off x="5591" y="3591"/>
                  <a:ext cx="454" cy="595"/>
                </a:xfrm>
                <a:custGeom>
                  <a:avLst/>
                  <a:gdLst>
                    <a:gd name="T0" fmla="*/ 454 w 454"/>
                    <a:gd name="T1" fmla="*/ 340 h 595"/>
                    <a:gd name="T2" fmla="*/ 454 w 454"/>
                    <a:gd name="T3" fmla="*/ 227 h 595"/>
                    <a:gd name="T4" fmla="*/ 425 w 454"/>
                    <a:gd name="T5" fmla="*/ 142 h 595"/>
                    <a:gd name="T6" fmla="*/ 397 w 454"/>
                    <a:gd name="T7" fmla="*/ 142 h 595"/>
                    <a:gd name="T8" fmla="*/ 369 w 454"/>
                    <a:gd name="T9" fmla="*/ 57 h 595"/>
                    <a:gd name="T10" fmla="*/ 340 w 454"/>
                    <a:gd name="T11" fmla="*/ 85 h 595"/>
                    <a:gd name="T12" fmla="*/ 312 w 454"/>
                    <a:gd name="T13" fmla="*/ 57 h 595"/>
                    <a:gd name="T14" fmla="*/ 284 w 454"/>
                    <a:gd name="T15" fmla="*/ 57 h 595"/>
                    <a:gd name="T16" fmla="*/ 227 w 454"/>
                    <a:gd name="T17" fmla="*/ 0 h 595"/>
                    <a:gd name="T18" fmla="*/ 170 w 454"/>
                    <a:gd name="T19" fmla="*/ 28 h 595"/>
                    <a:gd name="T20" fmla="*/ 85 w 454"/>
                    <a:gd name="T21" fmla="*/ 142 h 595"/>
                    <a:gd name="T22" fmla="*/ 85 w 454"/>
                    <a:gd name="T23" fmla="*/ 85 h 595"/>
                    <a:gd name="T24" fmla="*/ 29 w 454"/>
                    <a:gd name="T25" fmla="*/ 113 h 595"/>
                    <a:gd name="T26" fmla="*/ 57 w 454"/>
                    <a:gd name="T27" fmla="*/ 142 h 595"/>
                    <a:gd name="T28" fmla="*/ 29 w 454"/>
                    <a:gd name="T29" fmla="*/ 170 h 595"/>
                    <a:gd name="T30" fmla="*/ 0 w 454"/>
                    <a:gd name="T31" fmla="*/ 170 h 595"/>
                    <a:gd name="T32" fmla="*/ 29 w 454"/>
                    <a:gd name="T33" fmla="*/ 227 h 595"/>
                    <a:gd name="T34" fmla="*/ 29 w 454"/>
                    <a:gd name="T35" fmla="*/ 283 h 595"/>
                    <a:gd name="T36" fmla="*/ 57 w 454"/>
                    <a:gd name="T37" fmla="*/ 283 h 595"/>
                    <a:gd name="T38" fmla="*/ 57 w 454"/>
                    <a:gd name="T39" fmla="*/ 340 h 595"/>
                    <a:gd name="T40" fmla="*/ 29 w 454"/>
                    <a:gd name="T41" fmla="*/ 397 h 595"/>
                    <a:gd name="T42" fmla="*/ 85 w 454"/>
                    <a:gd name="T43" fmla="*/ 454 h 595"/>
                    <a:gd name="T44" fmla="*/ 85 w 454"/>
                    <a:gd name="T45" fmla="*/ 482 h 595"/>
                    <a:gd name="T46" fmla="*/ 29 w 454"/>
                    <a:gd name="T47" fmla="*/ 454 h 595"/>
                    <a:gd name="T48" fmla="*/ 114 w 454"/>
                    <a:gd name="T49" fmla="*/ 539 h 595"/>
                    <a:gd name="T50" fmla="*/ 85 w 454"/>
                    <a:gd name="T51" fmla="*/ 567 h 595"/>
                    <a:gd name="T52" fmla="*/ 142 w 454"/>
                    <a:gd name="T53" fmla="*/ 595 h 595"/>
                    <a:gd name="T54" fmla="*/ 199 w 454"/>
                    <a:gd name="T55" fmla="*/ 595 h 595"/>
                    <a:gd name="T56" fmla="*/ 199 w 454"/>
                    <a:gd name="T57" fmla="*/ 454 h 595"/>
                    <a:gd name="T58" fmla="*/ 255 w 454"/>
                    <a:gd name="T59" fmla="*/ 397 h 595"/>
                    <a:gd name="T60" fmla="*/ 312 w 454"/>
                    <a:gd name="T61" fmla="*/ 397 h 595"/>
                    <a:gd name="T62" fmla="*/ 454 w 454"/>
                    <a:gd name="T63" fmla="*/ 340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54" h="595">
                      <a:moveTo>
                        <a:pt x="454" y="340"/>
                      </a:moveTo>
                      <a:lnTo>
                        <a:pt x="454" y="227"/>
                      </a:lnTo>
                      <a:lnTo>
                        <a:pt x="425" y="142"/>
                      </a:lnTo>
                      <a:lnTo>
                        <a:pt x="397" y="142"/>
                      </a:lnTo>
                      <a:lnTo>
                        <a:pt x="369" y="57"/>
                      </a:lnTo>
                      <a:lnTo>
                        <a:pt x="340" y="85"/>
                      </a:lnTo>
                      <a:lnTo>
                        <a:pt x="312" y="57"/>
                      </a:lnTo>
                      <a:lnTo>
                        <a:pt x="284" y="57"/>
                      </a:lnTo>
                      <a:lnTo>
                        <a:pt x="227" y="0"/>
                      </a:lnTo>
                      <a:lnTo>
                        <a:pt x="170" y="28"/>
                      </a:lnTo>
                      <a:lnTo>
                        <a:pt x="85" y="142"/>
                      </a:lnTo>
                      <a:lnTo>
                        <a:pt x="85" y="85"/>
                      </a:lnTo>
                      <a:lnTo>
                        <a:pt x="29" y="113"/>
                      </a:lnTo>
                      <a:lnTo>
                        <a:pt x="57" y="142"/>
                      </a:lnTo>
                      <a:lnTo>
                        <a:pt x="29" y="170"/>
                      </a:lnTo>
                      <a:lnTo>
                        <a:pt x="0" y="170"/>
                      </a:lnTo>
                      <a:lnTo>
                        <a:pt x="29" y="227"/>
                      </a:lnTo>
                      <a:lnTo>
                        <a:pt x="29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29" y="397"/>
                      </a:lnTo>
                      <a:lnTo>
                        <a:pt x="85" y="454"/>
                      </a:lnTo>
                      <a:lnTo>
                        <a:pt x="85" y="482"/>
                      </a:lnTo>
                      <a:lnTo>
                        <a:pt x="29" y="454"/>
                      </a:lnTo>
                      <a:lnTo>
                        <a:pt x="114" y="539"/>
                      </a:lnTo>
                      <a:lnTo>
                        <a:pt x="85" y="567"/>
                      </a:lnTo>
                      <a:lnTo>
                        <a:pt x="142" y="595"/>
                      </a:lnTo>
                      <a:lnTo>
                        <a:pt x="199" y="595"/>
                      </a:lnTo>
                      <a:lnTo>
                        <a:pt x="199" y="454"/>
                      </a:lnTo>
                      <a:lnTo>
                        <a:pt x="255" y="397"/>
                      </a:lnTo>
                      <a:lnTo>
                        <a:pt x="312" y="397"/>
                      </a:lnTo>
                      <a:lnTo>
                        <a:pt x="45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284" name="Group 1020"/>
              <p:cNvGrpSpPr>
                <a:grpSpLocks/>
              </p:cNvGrpSpPr>
              <p:nvPr/>
            </p:nvGrpSpPr>
            <p:grpSpPr bwMode="auto">
              <a:xfrm>
                <a:off x="369889" y="1470026"/>
                <a:ext cx="12152321" cy="6616707"/>
                <a:chOff x="233" y="926"/>
                <a:chExt cx="7655" cy="4168"/>
              </a:xfrm>
            </p:grpSpPr>
            <p:sp>
              <p:nvSpPr>
                <p:cNvPr id="12183" name="Freeform 919"/>
                <p:cNvSpPr>
                  <a:spLocks/>
                </p:cNvSpPr>
                <p:nvPr/>
              </p:nvSpPr>
              <p:spPr bwMode="auto">
                <a:xfrm>
                  <a:off x="3463" y="3221"/>
                  <a:ext cx="850" cy="567"/>
                </a:xfrm>
                <a:custGeom>
                  <a:avLst/>
                  <a:gdLst>
                    <a:gd name="T0" fmla="*/ 0 w 850"/>
                    <a:gd name="T1" fmla="*/ 284 h 567"/>
                    <a:gd name="T2" fmla="*/ 28 w 850"/>
                    <a:gd name="T3" fmla="*/ 341 h 567"/>
                    <a:gd name="T4" fmla="*/ 113 w 850"/>
                    <a:gd name="T5" fmla="*/ 397 h 567"/>
                    <a:gd name="T6" fmla="*/ 142 w 850"/>
                    <a:gd name="T7" fmla="*/ 482 h 567"/>
                    <a:gd name="T8" fmla="*/ 227 w 850"/>
                    <a:gd name="T9" fmla="*/ 539 h 567"/>
                    <a:gd name="T10" fmla="*/ 198 w 850"/>
                    <a:gd name="T11" fmla="*/ 567 h 567"/>
                    <a:gd name="T12" fmla="*/ 312 w 850"/>
                    <a:gd name="T13" fmla="*/ 539 h 567"/>
                    <a:gd name="T14" fmla="*/ 340 w 850"/>
                    <a:gd name="T15" fmla="*/ 511 h 567"/>
                    <a:gd name="T16" fmla="*/ 312 w 850"/>
                    <a:gd name="T17" fmla="*/ 482 h 567"/>
                    <a:gd name="T18" fmla="*/ 340 w 850"/>
                    <a:gd name="T19" fmla="*/ 397 h 567"/>
                    <a:gd name="T20" fmla="*/ 397 w 850"/>
                    <a:gd name="T21" fmla="*/ 397 h 567"/>
                    <a:gd name="T22" fmla="*/ 397 w 850"/>
                    <a:gd name="T23" fmla="*/ 341 h 567"/>
                    <a:gd name="T24" fmla="*/ 482 w 850"/>
                    <a:gd name="T25" fmla="*/ 341 h 567"/>
                    <a:gd name="T26" fmla="*/ 539 w 850"/>
                    <a:gd name="T27" fmla="*/ 397 h 567"/>
                    <a:gd name="T28" fmla="*/ 595 w 850"/>
                    <a:gd name="T29" fmla="*/ 341 h 567"/>
                    <a:gd name="T30" fmla="*/ 680 w 850"/>
                    <a:gd name="T31" fmla="*/ 284 h 567"/>
                    <a:gd name="T32" fmla="*/ 765 w 850"/>
                    <a:gd name="T33" fmla="*/ 312 h 567"/>
                    <a:gd name="T34" fmla="*/ 794 w 850"/>
                    <a:gd name="T35" fmla="*/ 312 h 567"/>
                    <a:gd name="T36" fmla="*/ 822 w 850"/>
                    <a:gd name="T37" fmla="*/ 312 h 567"/>
                    <a:gd name="T38" fmla="*/ 794 w 850"/>
                    <a:gd name="T39" fmla="*/ 284 h 567"/>
                    <a:gd name="T40" fmla="*/ 850 w 850"/>
                    <a:gd name="T41" fmla="*/ 256 h 567"/>
                    <a:gd name="T42" fmla="*/ 822 w 850"/>
                    <a:gd name="T43" fmla="*/ 227 h 567"/>
                    <a:gd name="T44" fmla="*/ 765 w 850"/>
                    <a:gd name="T45" fmla="*/ 256 h 567"/>
                    <a:gd name="T46" fmla="*/ 680 w 850"/>
                    <a:gd name="T47" fmla="*/ 227 h 567"/>
                    <a:gd name="T48" fmla="*/ 595 w 850"/>
                    <a:gd name="T49" fmla="*/ 85 h 567"/>
                    <a:gd name="T50" fmla="*/ 482 w 850"/>
                    <a:gd name="T51" fmla="*/ 0 h 567"/>
                    <a:gd name="T52" fmla="*/ 397 w 850"/>
                    <a:gd name="T53" fmla="*/ 0 h 567"/>
                    <a:gd name="T54" fmla="*/ 369 w 850"/>
                    <a:gd name="T55" fmla="*/ 57 h 567"/>
                    <a:gd name="T56" fmla="*/ 284 w 850"/>
                    <a:gd name="T57" fmla="*/ 57 h 567"/>
                    <a:gd name="T58" fmla="*/ 85 w 850"/>
                    <a:gd name="T59" fmla="*/ 171 h 567"/>
                    <a:gd name="T60" fmla="*/ 28 w 850"/>
                    <a:gd name="T61" fmla="*/ 256 h 567"/>
                    <a:gd name="T62" fmla="*/ 28 w 850"/>
                    <a:gd name="T63" fmla="*/ 284 h 567"/>
                    <a:gd name="T64" fmla="*/ 0 w 850"/>
                    <a:gd name="T65" fmla="*/ 28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50" h="567">
                      <a:moveTo>
                        <a:pt x="0" y="284"/>
                      </a:moveTo>
                      <a:lnTo>
                        <a:pt x="28" y="341"/>
                      </a:lnTo>
                      <a:lnTo>
                        <a:pt x="113" y="397"/>
                      </a:lnTo>
                      <a:lnTo>
                        <a:pt x="142" y="482"/>
                      </a:lnTo>
                      <a:lnTo>
                        <a:pt x="227" y="539"/>
                      </a:lnTo>
                      <a:lnTo>
                        <a:pt x="198" y="567"/>
                      </a:lnTo>
                      <a:lnTo>
                        <a:pt x="312" y="539"/>
                      </a:lnTo>
                      <a:lnTo>
                        <a:pt x="340" y="511"/>
                      </a:lnTo>
                      <a:lnTo>
                        <a:pt x="312" y="482"/>
                      </a:lnTo>
                      <a:lnTo>
                        <a:pt x="340" y="397"/>
                      </a:lnTo>
                      <a:lnTo>
                        <a:pt x="397" y="397"/>
                      </a:lnTo>
                      <a:lnTo>
                        <a:pt x="397" y="341"/>
                      </a:lnTo>
                      <a:lnTo>
                        <a:pt x="482" y="341"/>
                      </a:lnTo>
                      <a:lnTo>
                        <a:pt x="539" y="397"/>
                      </a:lnTo>
                      <a:lnTo>
                        <a:pt x="595" y="341"/>
                      </a:lnTo>
                      <a:lnTo>
                        <a:pt x="680" y="284"/>
                      </a:lnTo>
                      <a:lnTo>
                        <a:pt x="765" y="312"/>
                      </a:lnTo>
                      <a:lnTo>
                        <a:pt x="794" y="312"/>
                      </a:lnTo>
                      <a:lnTo>
                        <a:pt x="822" y="312"/>
                      </a:lnTo>
                      <a:lnTo>
                        <a:pt x="794" y="284"/>
                      </a:lnTo>
                      <a:lnTo>
                        <a:pt x="850" y="256"/>
                      </a:lnTo>
                      <a:lnTo>
                        <a:pt x="822" y="227"/>
                      </a:lnTo>
                      <a:lnTo>
                        <a:pt x="765" y="256"/>
                      </a:lnTo>
                      <a:lnTo>
                        <a:pt x="680" y="227"/>
                      </a:lnTo>
                      <a:lnTo>
                        <a:pt x="595" y="85"/>
                      </a:lnTo>
                      <a:lnTo>
                        <a:pt x="482" y="0"/>
                      </a:lnTo>
                      <a:lnTo>
                        <a:pt x="397" y="0"/>
                      </a:lnTo>
                      <a:lnTo>
                        <a:pt x="369" y="57"/>
                      </a:lnTo>
                      <a:lnTo>
                        <a:pt x="284" y="57"/>
                      </a:lnTo>
                      <a:lnTo>
                        <a:pt x="85" y="171"/>
                      </a:lnTo>
                      <a:lnTo>
                        <a:pt x="28" y="256"/>
                      </a:lnTo>
                      <a:lnTo>
                        <a:pt x="28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85" name="Freeform 921"/>
                <p:cNvSpPr>
                  <a:spLocks/>
                </p:cNvSpPr>
                <p:nvPr/>
              </p:nvSpPr>
              <p:spPr bwMode="auto">
                <a:xfrm>
                  <a:off x="3182" y="2854"/>
                  <a:ext cx="963" cy="652"/>
                </a:xfrm>
                <a:custGeom>
                  <a:avLst/>
                  <a:gdLst>
                    <a:gd name="T0" fmla="*/ 283 w 963"/>
                    <a:gd name="T1" fmla="*/ 652 h 652"/>
                    <a:gd name="T2" fmla="*/ 311 w 963"/>
                    <a:gd name="T3" fmla="*/ 652 h 652"/>
                    <a:gd name="T4" fmla="*/ 311 w 963"/>
                    <a:gd name="T5" fmla="*/ 624 h 652"/>
                    <a:gd name="T6" fmla="*/ 368 w 963"/>
                    <a:gd name="T7" fmla="*/ 539 h 652"/>
                    <a:gd name="T8" fmla="*/ 567 w 963"/>
                    <a:gd name="T9" fmla="*/ 425 h 652"/>
                    <a:gd name="T10" fmla="*/ 652 w 963"/>
                    <a:gd name="T11" fmla="*/ 425 h 652"/>
                    <a:gd name="T12" fmla="*/ 680 w 963"/>
                    <a:gd name="T13" fmla="*/ 368 h 652"/>
                    <a:gd name="T14" fmla="*/ 765 w 963"/>
                    <a:gd name="T15" fmla="*/ 368 h 652"/>
                    <a:gd name="T16" fmla="*/ 737 w 963"/>
                    <a:gd name="T17" fmla="*/ 340 h 652"/>
                    <a:gd name="T18" fmla="*/ 793 w 963"/>
                    <a:gd name="T19" fmla="*/ 312 h 652"/>
                    <a:gd name="T20" fmla="*/ 822 w 963"/>
                    <a:gd name="T21" fmla="*/ 340 h 652"/>
                    <a:gd name="T22" fmla="*/ 850 w 963"/>
                    <a:gd name="T23" fmla="*/ 340 h 652"/>
                    <a:gd name="T24" fmla="*/ 878 w 963"/>
                    <a:gd name="T25" fmla="*/ 255 h 652"/>
                    <a:gd name="T26" fmla="*/ 963 w 963"/>
                    <a:gd name="T27" fmla="*/ 227 h 652"/>
                    <a:gd name="T28" fmla="*/ 907 w 963"/>
                    <a:gd name="T29" fmla="*/ 170 h 652"/>
                    <a:gd name="T30" fmla="*/ 850 w 963"/>
                    <a:gd name="T31" fmla="*/ 85 h 652"/>
                    <a:gd name="T32" fmla="*/ 850 w 963"/>
                    <a:gd name="T33" fmla="*/ 0 h 652"/>
                    <a:gd name="T34" fmla="*/ 793 w 963"/>
                    <a:gd name="T35" fmla="*/ 57 h 652"/>
                    <a:gd name="T36" fmla="*/ 737 w 963"/>
                    <a:gd name="T37" fmla="*/ 85 h 652"/>
                    <a:gd name="T38" fmla="*/ 652 w 963"/>
                    <a:gd name="T39" fmla="*/ 85 h 652"/>
                    <a:gd name="T40" fmla="*/ 510 w 963"/>
                    <a:gd name="T41" fmla="*/ 28 h 652"/>
                    <a:gd name="T42" fmla="*/ 481 w 963"/>
                    <a:gd name="T43" fmla="*/ 85 h 652"/>
                    <a:gd name="T44" fmla="*/ 481 w 963"/>
                    <a:gd name="T45" fmla="*/ 142 h 652"/>
                    <a:gd name="T46" fmla="*/ 425 w 963"/>
                    <a:gd name="T47" fmla="*/ 113 h 652"/>
                    <a:gd name="T48" fmla="*/ 396 w 963"/>
                    <a:gd name="T49" fmla="*/ 170 h 652"/>
                    <a:gd name="T50" fmla="*/ 368 w 963"/>
                    <a:gd name="T51" fmla="*/ 170 h 652"/>
                    <a:gd name="T52" fmla="*/ 340 w 963"/>
                    <a:gd name="T53" fmla="*/ 227 h 652"/>
                    <a:gd name="T54" fmla="*/ 283 w 963"/>
                    <a:gd name="T55" fmla="*/ 227 h 652"/>
                    <a:gd name="T56" fmla="*/ 255 w 963"/>
                    <a:gd name="T57" fmla="*/ 283 h 652"/>
                    <a:gd name="T58" fmla="*/ 226 w 963"/>
                    <a:gd name="T59" fmla="*/ 255 h 652"/>
                    <a:gd name="T60" fmla="*/ 141 w 963"/>
                    <a:gd name="T61" fmla="*/ 255 h 652"/>
                    <a:gd name="T62" fmla="*/ 113 w 963"/>
                    <a:gd name="T63" fmla="*/ 312 h 652"/>
                    <a:gd name="T64" fmla="*/ 28 w 963"/>
                    <a:gd name="T65" fmla="*/ 340 h 652"/>
                    <a:gd name="T66" fmla="*/ 28 w 963"/>
                    <a:gd name="T67" fmla="*/ 397 h 652"/>
                    <a:gd name="T68" fmla="*/ 0 w 963"/>
                    <a:gd name="T69" fmla="*/ 425 h 652"/>
                    <a:gd name="T70" fmla="*/ 28 w 963"/>
                    <a:gd name="T71" fmla="*/ 482 h 652"/>
                    <a:gd name="T72" fmla="*/ 0 w 963"/>
                    <a:gd name="T73" fmla="*/ 510 h 652"/>
                    <a:gd name="T74" fmla="*/ 56 w 963"/>
                    <a:gd name="T75" fmla="*/ 567 h 652"/>
                    <a:gd name="T76" fmla="*/ 198 w 963"/>
                    <a:gd name="T77" fmla="*/ 567 h 652"/>
                    <a:gd name="T78" fmla="*/ 198 w 963"/>
                    <a:gd name="T79" fmla="*/ 624 h 652"/>
                    <a:gd name="T80" fmla="*/ 283 w 963"/>
                    <a:gd name="T81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3" h="652">
                      <a:moveTo>
                        <a:pt x="283" y="652"/>
                      </a:moveTo>
                      <a:lnTo>
                        <a:pt x="311" y="652"/>
                      </a:lnTo>
                      <a:lnTo>
                        <a:pt x="311" y="624"/>
                      </a:lnTo>
                      <a:lnTo>
                        <a:pt x="368" y="539"/>
                      </a:lnTo>
                      <a:lnTo>
                        <a:pt x="567" y="425"/>
                      </a:lnTo>
                      <a:lnTo>
                        <a:pt x="652" y="425"/>
                      </a:lnTo>
                      <a:lnTo>
                        <a:pt x="680" y="368"/>
                      </a:lnTo>
                      <a:lnTo>
                        <a:pt x="765" y="368"/>
                      </a:lnTo>
                      <a:lnTo>
                        <a:pt x="737" y="340"/>
                      </a:lnTo>
                      <a:lnTo>
                        <a:pt x="793" y="312"/>
                      </a:lnTo>
                      <a:lnTo>
                        <a:pt x="822" y="340"/>
                      </a:lnTo>
                      <a:lnTo>
                        <a:pt x="850" y="340"/>
                      </a:lnTo>
                      <a:lnTo>
                        <a:pt x="878" y="255"/>
                      </a:lnTo>
                      <a:lnTo>
                        <a:pt x="963" y="227"/>
                      </a:lnTo>
                      <a:lnTo>
                        <a:pt x="907" y="170"/>
                      </a:lnTo>
                      <a:lnTo>
                        <a:pt x="850" y="85"/>
                      </a:lnTo>
                      <a:lnTo>
                        <a:pt x="850" y="0"/>
                      </a:lnTo>
                      <a:lnTo>
                        <a:pt x="793" y="57"/>
                      </a:lnTo>
                      <a:lnTo>
                        <a:pt x="737" y="85"/>
                      </a:lnTo>
                      <a:lnTo>
                        <a:pt x="652" y="85"/>
                      </a:lnTo>
                      <a:lnTo>
                        <a:pt x="510" y="28"/>
                      </a:lnTo>
                      <a:lnTo>
                        <a:pt x="481" y="85"/>
                      </a:lnTo>
                      <a:lnTo>
                        <a:pt x="481" y="142"/>
                      </a:lnTo>
                      <a:lnTo>
                        <a:pt x="425" y="113"/>
                      </a:lnTo>
                      <a:lnTo>
                        <a:pt x="396" y="170"/>
                      </a:lnTo>
                      <a:lnTo>
                        <a:pt x="368" y="170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226" y="255"/>
                      </a:lnTo>
                      <a:lnTo>
                        <a:pt x="141" y="255"/>
                      </a:lnTo>
                      <a:lnTo>
                        <a:pt x="113" y="312"/>
                      </a:lnTo>
                      <a:lnTo>
                        <a:pt x="28" y="340"/>
                      </a:lnTo>
                      <a:lnTo>
                        <a:pt x="28" y="397"/>
                      </a:lnTo>
                      <a:lnTo>
                        <a:pt x="0" y="425"/>
                      </a:lnTo>
                      <a:lnTo>
                        <a:pt x="28" y="482"/>
                      </a:lnTo>
                      <a:lnTo>
                        <a:pt x="0" y="510"/>
                      </a:lnTo>
                      <a:lnTo>
                        <a:pt x="56" y="567"/>
                      </a:lnTo>
                      <a:lnTo>
                        <a:pt x="198" y="567"/>
                      </a:lnTo>
                      <a:lnTo>
                        <a:pt x="198" y="624"/>
                      </a:lnTo>
                      <a:lnTo>
                        <a:pt x="283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86" name="Freeform 922"/>
                <p:cNvSpPr>
                  <a:spLocks/>
                </p:cNvSpPr>
                <p:nvPr/>
              </p:nvSpPr>
              <p:spPr bwMode="auto">
                <a:xfrm>
                  <a:off x="3777" y="3393"/>
                  <a:ext cx="624" cy="567"/>
                </a:xfrm>
                <a:custGeom>
                  <a:avLst/>
                  <a:gdLst>
                    <a:gd name="T0" fmla="*/ 0 w 624"/>
                    <a:gd name="T1" fmla="*/ 368 h 567"/>
                    <a:gd name="T2" fmla="*/ 28 w 624"/>
                    <a:gd name="T3" fmla="*/ 340 h 567"/>
                    <a:gd name="T4" fmla="*/ 0 w 624"/>
                    <a:gd name="T5" fmla="*/ 311 h 567"/>
                    <a:gd name="T6" fmla="*/ 28 w 624"/>
                    <a:gd name="T7" fmla="*/ 226 h 567"/>
                    <a:gd name="T8" fmla="*/ 85 w 624"/>
                    <a:gd name="T9" fmla="*/ 226 h 567"/>
                    <a:gd name="T10" fmla="*/ 85 w 624"/>
                    <a:gd name="T11" fmla="*/ 170 h 567"/>
                    <a:gd name="T12" fmla="*/ 170 w 624"/>
                    <a:gd name="T13" fmla="*/ 170 h 567"/>
                    <a:gd name="T14" fmla="*/ 227 w 624"/>
                    <a:gd name="T15" fmla="*/ 226 h 567"/>
                    <a:gd name="T16" fmla="*/ 283 w 624"/>
                    <a:gd name="T17" fmla="*/ 170 h 567"/>
                    <a:gd name="T18" fmla="*/ 368 w 624"/>
                    <a:gd name="T19" fmla="*/ 113 h 567"/>
                    <a:gd name="T20" fmla="*/ 453 w 624"/>
                    <a:gd name="T21" fmla="*/ 141 h 567"/>
                    <a:gd name="T22" fmla="*/ 510 w 624"/>
                    <a:gd name="T23" fmla="*/ 141 h 567"/>
                    <a:gd name="T24" fmla="*/ 482 w 624"/>
                    <a:gd name="T25" fmla="*/ 113 h 567"/>
                    <a:gd name="T26" fmla="*/ 538 w 624"/>
                    <a:gd name="T27" fmla="*/ 85 h 567"/>
                    <a:gd name="T28" fmla="*/ 510 w 624"/>
                    <a:gd name="T29" fmla="*/ 56 h 567"/>
                    <a:gd name="T30" fmla="*/ 567 w 624"/>
                    <a:gd name="T31" fmla="*/ 0 h 567"/>
                    <a:gd name="T32" fmla="*/ 567 w 624"/>
                    <a:gd name="T33" fmla="*/ 56 h 567"/>
                    <a:gd name="T34" fmla="*/ 595 w 624"/>
                    <a:gd name="T35" fmla="*/ 56 h 567"/>
                    <a:gd name="T36" fmla="*/ 595 w 624"/>
                    <a:gd name="T37" fmla="*/ 113 h 567"/>
                    <a:gd name="T38" fmla="*/ 624 w 624"/>
                    <a:gd name="T39" fmla="*/ 113 h 567"/>
                    <a:gd name="T40" fmla="*/ 624 w 624"/>
                    <a:gd name="T41" fmla="*/ 141 h 567"/>
                    <a:gd name="T42" fmla="*/ 538 w 624"/>
                    <a:gd name="T43" fmla="*/ 226 h 567"/>
                    <a:gd name="T44" fmla="*/ 595 w 624"/>
                    <a:gd name="T45" fmla="*/ 255 h 567"/>
                    <a:gd name="T46" fmla="*/ 538 w 624"/>
                    <a:gd name="T47" fmla="*/ 283 h 567"/>
                    <a:gd name="T48" fmla="*/ 538 w 624"/>
                    <a:gd name="T49" fmla="*/ 311 h 567"/>
                    <a:gd name="T50" fmla="*/ 567 w 624"/>
                    <a:gd name="T51" fmla="*/ 340 h 567"/>
                    <a:gd name="T52" fmla="*/ 510 w 624"/>
                    <a:gd name="T53" fmla="*/ 396 h 567"/>
                    <a:gd name="T54" fmla="*/ 453 w 624"/>
                    <a:gd name="T55" fmla="*/ 425 h 567"/>
                    <a:gd name="T56" fmla="*/ 425 w 624"/>
                    <a:gd name="T57" fmla="*/ 368 h 567"/>
                    <a:gd name="T58" fmla="*/ 368 w 624"/>
                    <a:gd name="T59" fmla="*/ 396 h 567"/>
                    <a:gd name="T60" fmla="*/ 368 w 624"/>
                    <a:gd name="T61" fmla="*/ 425 h 567"/>
                    <a:gd name="T62" fmla="*/ 312 w 624"/>
                    <a:gd name="T63" fmla="*/ 453 h 567"/>
                    <a:gd name="T64" fmla="*/ 283 w 624"/>
                    <a:gd name="T65" fmla="*/ 510 h 567"/>
                    <a:gd name="T66" fmla="*/ 227 w 624"/>
                    <a:gd name="T67" fmla="*/ 510 h 567"/>
                    <a:gd name="T68" fmla="*/ 198 w 624"/>
                    <a:gd name="T69" fmla="*/ 538 h 567"/>
                    <a:gd name="T70" fmla="*/ 142 w 624"/>
                    <a:gd name="T71" fmla="*/ 538 h 567"/>
                    <a:gd name="T72" fmla="*/ 113 w 624"/>
                    <a:gd name="T73" fmla="*/ 567 h 567"/>
                    <a:gd name="T74" fmla="*/ 57 w 624"/>
                    <a:gd name="T75" fmla="*/ 538 h 567"/>
                    <a:gd name="T76" fmla="*/ 85 w 624"/>
                    <a:gd name="T77" fmla="*/ 453 h 567"/>
                    <a:gd name="T78" fmla="*/ 28 w 624"/>
                    <a:gd name="T79" fmla="*/ 425 h 567"/>
                    <a:gd name="T80" fmla="*/ 28 w 624"/>
                    <a:gd name="T81" fmla="*/ 396 h 567"/>
                    <a:gd name="T82" fmla="*/ 0 w 624"/>
                    <a:gd name="T83" fmla="*/ 368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24" h="567">
                      <a:moveTo>
                        <a:pt x="0" y="368"/>
                      </a:moveTo>
                      <a:lnTo>
                        <a:pt x="28" y="340"/>
                      </a:lnTo>
                      <a:lnTo>
                        <a:pt x="0" y="311"/>
                      </a:lnTo>
                      <a:lnTo>
                        <a:pt x="28" y="226"/>
                      </a:lnTo>
                      <a:lnTo>
                        <a:pt x="85" y="226"/>
                      </a:lnTo>
                      <a:lnTo>
                        <a:pt x="85" y="170"/>
                      </a:lnTo>
                      <a:lnTo>
                        <a:pt x="170" y="170"/>
                      </a:lnTo>
                      <a:lnTo>
                        <a:pt x="227" y="226"/>
                      </a:lnTo>
                      <a:lnTo>
                        <a:pt x="283" y="170"/>
                      </a:lnTo>
                      <a:lnTo>
                        <a:pt x="368" y="113"/>
                      </a:lnTo>
                      <a:lnTo>
                        <a:pt x="453" y="141"/>
                      </a:lnTo>
                      <a:lnTo>
                        <a:pt x="510" y="141"/>
                      </a:lnTo>
                      <a:lnTo>
                        <a:pt x="482" y="113"/>
                      </a:lnTo>
                      <a:lnTo>
                        <a:pt x="538" y="85"/>
                      </a:lnTo>
                      <a:lnTo>
                        <a:pt x="510" y="56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595" y="56"/>
                      </a:lnTo>
                      <a:lnTo>
                        <a:pt x="595" y="113"/>
                      </a:lnTo>
                      <a:lnTo>
                        <a:pt x="624" y="113"/>
                      </a:lnTo>
                      <a:lnTo>
                        <a:pt x="624" y="141"/>
                      </a:lnTo>
                      <a:lnTo>
                        <a:pt x="538" y="226"/>
                      </a:lnTo>
                      <a:lnTo>
                        <a:pt x="595" y="255"/>
                      </a:lnTo>
                      <a:lnTo>
                        <a:pt x="538" y="283"/>
                      </a:lnTo>
                      <a:lnTo>
                        <a:pt x="538" y="311"/>
                      </a:lnTo>
                      <a:lnTo>
                        <a:pt x="567" y="340"/>
                      </a:lnTo>
                      <a:lnTo>
                        <a:pt x="510" y="396"/>
                      </a:lnTo>
                      <a:lnTo>
                        <a:pt x="453" y="425"/>
                      </a:lnTo>
                      <a:lnTo>
                        <a:pt x="425" y="368"/>
                      </a:lnTo>
                      <a:lnTo>
                        <a:pt x="368" y="396"/>
                      </a:lnTo>
                      <a:lnTo>
                        <a:pt x="368" y="425"/>
                      </a:lnTo>
                      <a:lnTo>
                        <a:pt x="312" y="453"/>
                      </a:lnTo>
                      <a:lnTo>
                        <a:pt x="283" y="510"/>
                      </a:lnTo>
                      <a:lnTo>
                        <a:pt x="227" y="510"/>
                      </a:lnTo>
                      <a:lnTo>
                        <a:pt x="198" y="538"/>
                      </a:lnTo>
                      <a:lnTo>
                        <a:pt x="142" y="538"/>
                      </a:lnTo>
                      <a:lnTo>
                        <a:pt x="113" y="567"/>
                      </a:lnTo>
                      <a:lnTo>
                        <a:pt x="57" y="538"/>
                      </a:lnTo>
                      <a:lnTo>
                        <a:pt x="85" y="453"/>
                      </a:lnTo>
                      <a:lnTo>
                        <a:pt x="28" y="425"/>
                      </a:lnTo>
                      <a:lnTo>
                        <a:pt x="28" y="396"/>
                      </a:lnTo>
                      <a:lnTo>
                        <a:pt x="0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87" name="Freeform 923"/>
                <p:cNvSpPr>
                  <a:spLocks/>
                </p:cNvSpPr>
                <p:nvPr/>
              </p:nvSpPr>
              <p:spPr bwMode="auto">
                <a:xfrm>
                  <a:off x="4315" y="3506"/>
                  <a:ext cx="539" cy="340"/>
                </a:xfrm>
                <a:custGeom>
                  <a:avLst/>
                  <a:gdLst>
                    <a:gd name="T0" fmla="*/ 0 w 539"/>
                    <a:gd name="T1" fmla="*/ 198 h 340"/>
                    <a:gd name="T2" fmla="*/ 86 w 539"/>
                    <a:gd name="T3" fmla="*/ 198 h 340"/>
                    <a:gd name="T4" fmla="*/ 171 w 539"/>
                    <a:gd name="T5" fmla="*/ 113 h 340"/>
                    <a:gd name="T6" fmla="*/ 199 w 539"/>
                    <a:gd name="T7" fmla="*/ 113 h 340"/>
                    <a:gd name="T8" fmla="*/ 284 w 539"/>
                    <a:gd name="T9" fmla="*/ 28 h 340"/>
                    <a:gd name="T10" fmla="*/ 397 w 539"/>
                    <a:gd name="T11" fmla="*/ 85 h 340"/>
                    <a:gd name="T12" fmla="*/ 454 w 539"/>
                    <a:gd name="T13" fmla="*/ 0 h 340"/>
                    <a:gd name="T14" fmla="*/ 511 w 539"/>
                    <a:gd name="T15" fmla="*/ 28 h 340"/>
                    <a:gd name="T16" fmla="*/ 539 w 539"/>
                    <a:gd name="T17" fmla="*/ 113 h 340"/>
                    <a:gd name="T18" fmla="*/ 454 w 539"/>
                    <a:gd name="T19" fmla="*/ 198 h 340"/>
                    <a:gd name="T20" fmla="*/ 482 w 539"/>
                    <a:gd name="T21" fmla="*/ 255 h 340"/>
                    <a:gd name="T22" fmla="*/ 369 w 539"/>
                    <a:gd name="T23" fmla="*/ 283 h 340"/>
                    <a:gd name="T24" fmla="*/ 284 w 539"/>
                    <a:gd name="T25" fmla="*/ 340 h 340"/>
                    <a:gd name="T26" fmla="*/ 256 w 539"/>
                    <a:gd name="T27" fmla="*/ 312 h 340"/>
                    <a:gd name="T28" fmla="*/ 114 w 539"/>
                    <a:gd name="T29" fmla="*/ 227 h 340"/>
                    <a:gd name="T30" fmla="*/ 86 w 539"/>
                    <a:gd name="T31" fmla="*/ 255 h 340"/>
                    <a:gd name="T32" fmla="*/ 29 w 539"/>
                    <a:gd name="T33" fmla="*/ 227 h 340"/>
                    <a:gd name="T34" fmla="*/ 0 w 539"/>
                    <a:gd name="T35" fmla="*/ 198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39" h="340">
                      <a:moveTo>
                        <a:pt x="0" y="198"/>
                      </a:moveTo>
                      <a:lnTo>
                        <a:pt x="86" y="198"/>
                      </a:lnTo>
                      <a:lnTo>
                        <a:pt x="171" y="113"/>
                      </a:lnTo>
                      <a:lnTo>
                        <a:pt x="199" y="113"/>
                      </a:lnTo>
                      <a:lnTo>
                        <a:pt x="284" y="28"/>
                      </a:lnTo>
                      <a:lnTo>
                        <a:pt x="397" y="85"/>
                      </a:lnTo>
                      <a:lnTo>
                        <a:pt x="454" y="0"/>
                      </a:lnTo>
                      <a:lnTo>
                        <a:pt x="511" y="28"/>
                      </a:lnTo>
                      <a:lnTo>
                        <a:pt x="539" y="113"/>
                      </a:lnTo>
                      <a:lnTo>
                        <a:pt x="454" y="198"/>
                      </a:lnTo>
                      <a:lnTo>
                        <a:pt x="482" y="255"/>
                      </a:lnTo>
                      <a:lnTo>
                        <a:pt x="369" y="283"/>
                      </a:lnTo>
                      <a:lnTo>
                        <a:pt x="284" y="340"/>
                      </a:lnTo>
                      <a:lnTo>
                        <a:pt x="256" y="312"/>
                      </a:lnTo>
                      <a:lnTo>
                        <a:pt x="114" y="227"/>
                      </a:lnTo>
                      <a:lnTo>
                        <a:pt x="86" y="255"/>
                      </a:lnTo>
                      <a:lnTo>
                        <a:pt x="29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88" name="Freeform 924"/>
                <p:cNvSpPr>
                  <a:spLocks/>
                </p:cNvSpPr>
                <p:nvPr/>
              </p:nvSpPr>
              <p:spPr bwMode="auto">
                <a:xfrm>
                  <a:off x="3862" y="3733"/>
                  <a:ext cx="822" cy="482"/>
                </a:xfrm>
                <a:custGeom>
                  <a:avLst/>
                  <a:gdLst>
                    <a:gd name="T0" fmla="*/ 28 w 822"/>
                    <a:gd name="T1" fmla="*/ 227 h 482"/>
                    <a:gd name="T2" fmla="*/ 57 w 822"/>
                    <a:gd name="T3" fmla="*/ 198 h 482"/>
                    <a:gd name="T4" fmla="*/ 113 w 822"/>
                    <a:gd name="T5" fmla="*/ 198 h 482"/>
                    <a:gd name="T6" fmla="*/ 142 w 822"/>
                    <a:gd name="T7" fmla="*/ 170 h 482"/>
                    <a:gd name="T8" fmla="*/ 198 w 822"/>
                    <a:gd name="T9" fmla="*/ 170 h 482"/>
                    <a:gd name="T10" fmla="*/ 227 w 822"/>
                    <a:gd name="T11" fmla="*/ 113 h 482"/>
                    <a:gd name="T12" fmla="*/ 283 w 822"/>
                    <a:gd name="T13" fmla="*/ 85 h 482"/>
                    <a:gd name="T14" fmla="*/ 283 w 822"/>
                    <a:gd name="T15" fmla="*/ 56 h 482"/>
                    <a:gd name="T16" fmla="*/ 340 w 822"/>
                    <a:gd name="T17" fmla="*/ 28 h 482"/>
                    <a:gd name="T18" fmla="*/ 368 w 822"/>
                    <a:gd name="T19" fmla="*/ 85 h 482"/>
                    <a:gd name="T20" fmla="*/ 425 w 822"/>
                    <a:gd name="T21" fmla="*/ 56 h 482"/>
                    <a:gd name="T22" fmla="*/ 482 w 822"/>
                    <a:gd name="T23" fmla="*/ 0 h 482"/>
                    <a:gd name="T24" fmla="*/ 539 w 822"/>
                    <a:gd name="T25" fmla="*/ 28 h 482"/>
                    <a:gd name="T26" fmla="*/ 567 w 822"/>
                    <a:gd name="T27" fmla="*/ 0 h 482"/>
                    <a:gd name="T28" fmla="*/ 709 w 822"/>
                    <a:gd name="T29" fmla="*/ 85 h 482"/>
                    <a:gd name="T30" fmla="*/ 680 w 822"/>
                    <a:gd name="T31" fmla="*/ 170 h 482"/>
                    <a:gd name="T32" fmla="*/ 765 w 822"/>
                    <a:gd name="T33" fmla="*/ 198 h 482"/>
                    <a:gd name="T34" fmla="*/ 765 w 822"/>
                    <a:gd name="T35" fmla="*/ 255 h 482"/>
                    <a:gd name="T36" fmla="*/ 822 w 822"/>
                    <a:gd name="T37" fmla="*/ 283 h 482"/>
                    <a:gd name="T38" fmla="*/ 709 w 822"/>
                    <a:gd name="T39" fmla="*/ 368 h 482"/>
                    <a:gd name="T40" fmla="*/ 709 w 822"/>
                    <a:gd name="T41" fmla="*/ 397 h 482"/>
                    <a:gd name="T42" fmla="*/ 737 w 822"/>
                    <a:gd name="T43" fmla="*/ 425 h 482"/>
                    <a:gd name="T44" fmla="*/ 652 w 822"/>
                    <a:gd name="T45" fmla="*/ 482 h 482"/>
                    <a:gd name="T46" fmla="*/ 567 w 822"/>
                    <a:gd name="T47" fmla="*/ 425 h 482"/>
                    <a:gd name="T48" fmla="*/ 595 w 822"/>
                    <a:gd name="T49" fmla="*/ 397 h 482"/>
                    <a:gd name="T50" fmla="*/ 567 w 822"/>
                    <a:gd name="T51" fmla="*/ 340 h 482"/>
                    <a:gd name="T52" fmla="*/ 510 w 822"/>
                    <a:gd name="T53" fmla="*/ 425 h 482"/>
                    <a:gd name="T54" fmla="*/ 453 w 822"/>
                    <a:gd name="T55" fmla="*/ 368 h 482"/>
                    <a:gd name="T56" fmla="*/ 368 w 822"/>
                    <a:gd name="T57" fmla="*/ 397 h 482"/>
                    <a:gd name="T58" fmla="*/ 340 w 822"/>
                    <a:gd name="T59" fmla="*/ 368 h 482"/>
                    <a:gd name="T60" fmla="*/ 227 w 822"/>
                    <a:gd name="T61" fmla="*/ 453 h 482"/>
                    <a:gd name="T62" fmla="*/ 113 w 822"/>
                    <a:gd name="T63" fmla="*/ 482 h 482"/>
                    <a:gd name="T64" fmla="*/ 85 w 822"/>
                    <a:gd name="T65" fmla="*/ 453 h 482"/>
                    <a:gd name="T66" fmla="*/ 28 w 822"/>
                    <a:gd name="T67" fmla="*/ 453 h 482"/>
                    <a:gd name="T68" fmla="*/ 0 w 822"/>
                    <a:gd name="T69" fmla="*/ 425 h 482"/>
                    <a:gd name="T70" fmla="*/ 28 w 822"/>
                    <a:gd name="T71" fmla="*/ 368 h 482"/>
                    <a:gd name="T72" fmla="*/ 0 w 822"/>
                    <a:gd name="T73" fmla="*/ 340 h 482"/>
                    <a:gd name="T74" fmla="*/ 28 w 822"/>
                    <a:gd name="T75" fmla="*/ 312 h 482"/>
                    <a:gd name="T76" fmla="*/ 28 w 822"/>
                    <a:gd name="T77" fmla="*/ 22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22" h="482">
                      <a:moveTo>
                        <a:pt x="28" y="227"/>
                      </a:moveTo>
                      <a:lnTo>
                        <a:pt x="57" y="198"/>
                      </a:lnTo>
                      <a:lnTo>
                        <a:pt x="113" y="198"/>
                      </a:lnTo>
                      <a:lnTo>
                        <a:pt x="142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283" y="85"/>
                      </a:lnTo>
                      <a:lnTo>
                        <a:pt x="283" y="56"/>
                      </a:lnTo>
                      <a:lnTo>
                        <a:pt x="340" y="28"/>
                      </a:lnTo>
                      <a:lnTo>
                        <a:pt x="368" y="85"/>
                      </a:lnTo>
                      <a:lnTo>
                        <a:pt x="425" y="56"/>
                      </a:lnTo>
                      <a:lnTo>
                        <a:pt x="482" y="0"/>
                      </a:lnTo>
                      <a:lnTo>
                        <a:pt x="539" y="28"/>
                      </a:lnTo>
                      <a:lnTo>
                        <a:pt x="567" y="0"/>
                      </a:lnTo>
                      <a:lnTo>
                        <a:pt x="709" y="85"/>
                      </a:lnTo>
                      <a:lnTo>
                        <a:pt x="680" y="170"/>
                      </a:lnTo>
                      <a:lnTo>
                        <a:pt x="765" y="198"/>
                      </a:lnTo>
                      <a:lnTo>
                        <a:pt x="765" y="255"/>
                      </a:lnTo>
                      <a:lnTo>
                        <a:pt x="822" y="283"/>
                      </a:lnTo>
                      <a:lnTo>
                        <a:pt x="709" y="368"/>
                      </a:lnTo>
                      <a:lnTo>
                        <a:pt x="709" y="397"/>
                      </a:lnTo>
                      <a:lnTo>
                        <a:pt x="737" y="425"/>
                      </a:lnTo>
                      <a:lnTo>
                        <a:pt x="652" y="482"/>
                      </a:lnTo>
                      <a:lnTo>
                        <a:pt x="567" y="425"/>
                      </a:lnTo>
                      <a:lnTo>
                        <a:pt x="595" y="397"/>
                      </a:lnTo>
                      <a:lnTo>
                        <a:pt x="567" y="340"/>
                      </a:lnTo>
                      <a:lnTo>
                        <a:pt x="510" y="425"/>
                      </a:lnTo>
                      <a:lnTo>
                        <a:pt x="453" y="368"/>
                      </a:lnTo>
                      <a:lnTo>
                        <a:pt x="368" y="397"/>
                      </a:lnTo>
                      <a:lnTo>
                        <a:pt x="340" y="368"/>
                      </a:lnTo>
                      <a:lnTo>
                        <a:pt x="227" y="453"/>
                      </a:lnTo>
                      <a:lnTo>
                        <a:pt x="113" y="482"/>
                      </a:lnTo>
                      <a:lnTo>
                        <a:pt x="85" y="453"/>
                      </a:lnTo>
                      <a:lnTo>
                        <a:pt x="28" y="453"/>
                      </a:lnTo>
                      <a:lnTo>
                        <a:pt x="0" y="425"/>
                      </a:lnTo>
                      <a:lnTo>
                        <a:pt x="28" y="368"/>
                      </a:lnTo>
                      <a:lnTo>
                        <a:pt x="0" y="340"/>
                      </a:lnTo>
                      <a:lnTo>
                        <a:pt x="28" y="312"/>
                      </a:lnTo>
                      <a:lnTo>
                        <a:pt x="2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89" name="Freeform 925"/>
                <p:cNvSpPr>
                  <a:spLocks/>
                </p:cNvSpPr>
                <p:nvPr/>
              </p:nvSpPr>
              <p:spPr bwMode="auto">
                <a:xfrm>
                  <a:off x="4401" y="3960"/>
                  <a:ext cx="793" cy="652"/>
                </a:xfrm>
                <a:custGeom>
                  <a:avLst/>
                  <a:gdLst>
                    <a:gd name="T0" fmla="*/ 283 w 793"/>
                    <a:gd name="T1" fmla="*/ 56 h 652"/>
                    <a:gd name="T2" fmla="*/ 283 w 793"/>
                    <a:gd name="T3" fmla="*/ 28 h 652"/>
                    <a:gd name="T4" fmla="*/ 311 w 793"/>
                    <a:gd name="T5" fmla="*/ 0 h 652"/>
                    <a:gd name="T6" fmla="*/ 453 w 793"/>
                    <a:gd name="T7" fmla="*/ 85 h 652"/>
                    <a:gd name="T8" fmla="*/ 481 w 793"/>
                    <a:gd name="T9" fmla="*/ 141 h 652"/>
                    <a:gd name="T10" fmla="*/ 538 w 793"/>
                    <a:gd name="T11" fmla="*/ 141 h 652"/>
                    <a:gd name="T12" fmla="*/ 567 w 793"/>
                    <a:gd name="T13" fmla="*/ 170 h 652"/>
                    <a:gd name="T14" fmla="*/ 623 w 793"/>
                    <a:gd name="T15" fmla="*/ 113 h 652"/>
                    <a:gd name="T16" fmla="*/ 652 w 793"/>
                    <a:gd name="T17" fmla="*/ 113 h 652"/>
                    <a:gd name="T18" fmla="*/ 595 w 793"/>
                    <a:gd name="T19" fmla="*/ 198 h 652"/>
                    <a:gd name="T20" fmla="*/ 623 w 793"/>
                    <a:gd name="T21" fmla="*/ 226 h 652"/>
                    <a:gd name="T22" fmla="*/ 652 w 793"/>
                    <a:gd name="T23" fmla="*/ 170 h 652"/>
                    <a:gd name="T24" fmla="*/ 680 w 793"/>
                    <a:gd name="T25" fmla="*/ 255 h 652"/>
                    <a:gd name="T26" fmla="*/ 623 w 793"/>
                    <a:gd name="T27" fmla="*/ 340 h 652"/>
                    <a:gd name="T28" fmla="*/ 793 w 793"/>
                    <a:gd name="T29" fmla="*/ 510 h 652"/>
                    <a:gd name="T30" fmla="*/ 737 w 793"/>
                    <a:gd name="T31" fmla="*/ 538 h 652"/>
                    <a:gd name="T32" fmla="*/ 708 w 793"/>
                    <a:gd name="T33" fmla="*/ 481 h 652"/>
                    <a:gd name="T34" fmla="*/ 680 w 793"/>
                    <a:gd name="T35" fmla="*/ 510 h 652"/>
                    <a:gd name="T36" fmla="*/ 652 w 793"/>
                    <a:gd name="T37" fmla="*/ 453 h 652"/>
                    <a:gd name="T38" fmla="*/ 595 w 793"/>
                    <a:gd name="T39" fmla="*/ 510 h 652"/>
                    <a:gd name="T40" fmla="*/ 595 w 793"/>
                    <a:gd name="T41" fmla="*/ 538 h 652"/>
                    <a:gd name="T42" fmla="*/ 510 w 793"/>
                    <a:gd name="T43" fmla="*/ 595 h 652"/>
                    <a:gd name="T44" fmla="*/ 481 w 793"/>
                    <a:gd name="T45" fmla="*/ 652 h 652"/>
                    <a:gd name="T46" fmla="*/ 425 w 793"/>
                    <a:gd name="T47" fmla="*/ 623 h 652"/>
                    <a:gd name="T48" fmla="*/ 396 w 793"/>
                    <a:gd name="T49" fmla="*/ 652 h 652"/>
                    <a:gd name="T50" fmla="*/ 340 w 793"/>
                    <a:gd name="T51" fmla="*/ 567 h 652"/>
                    <a:gd name="T52" fmla="*/ 311 w 793"/>
                    <a:gd name="T53" fmla="*/ 481 h 652"/>
                    <a:gd name="T54" fmla="*/ 226 w 793"/>
                    <a:gd name="T55" fmla="*/ 481 h 652"/>
                    <a:gd name="T56" fmla="*/ 198 w 793"/>
                    <a:gd name="T57" fmla="*/ 368 h 652"/>
                    <a:gd name="T58" fmla="*/ 85 w 793"/>
                    <a:gd name="T59" fmla="*/ 396 h 652"/>
                    <a:gd name="T60" fmla="*/ 28 w 793"/>
                    <a:gd name="T61" fmla="*/ 453 h 652"/>
                    <a:gd name="T62" fmla="*/ 0 w 793"/>
                    <a:gd name="T63" fmla="*/ 368 h 652"/>
                    <a:gd name="T64" fmla="*/ 0 w 793"/>
                    <a:gd name="T65" fmla="*/ 340 h 652"/>
                    <a:gd name="T66" fmla="*/ 56 w 793"/>
                    <a:gd name="T67" fmla="*/ 311 h 652"/>
                    <a:gd name="T68" fmla="*/ 113 w 793"/>
                    <a:gd name="T69" fmla="*/ 255 h 652"/>
                    <a:gd name="T70" fmla="*/ 198 w 793"/>
                    <a:gd name="T71" fmla="*/ 198 h 652"/>
                    <a:gd name="T72" fmla="*/ 170 w 793"/>
                    <a:gd name="T73" fmla="*/ 170 h 652"/>
                    <a:gd name="T74" fmla="*/ 170 w 793"/>
                    <a:gd name="T75" fmla="*/ 141 h 652"/>
                    <a:gd name="T76" fmla="*/ 283 w 793"/>
                    <a:gd name="T77" fmla="*/ 56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93" h="652">
                      <a:moveTo>
                        <a:pt x="283" y="56"/>
                      </a:moveTo>
                      <a:lnTo>
                        <a:pt x="283" y="28"/>
                      </a:lnTo>
                      <a:lnTo>
                        <a:pt x="311" y="0"/>
                      </a:lnTo>
                      <a:lnTo>
                        <a:pt x="453" y="85"/>
                      </a:lnTo>
                      <a:lnTo>
                        <a:pt x="481" y="141"/>
                      </a:lnTo>
                      <a:lnTo>
                        <a:pt x="538" y="141"/>
                      </a:lnTo>
                      <a:lnTo>
                        <a:pt x="567" y="170"/>
                      </a:lnTo>
                      <a:lnTo>
                        <a:pt x="623" y="113"/>
                      </a:lnTo>
                      <a:lnTo>
                        <a:pt x="652" y="113"/>
                      </a:lnTo>
                      <a:lnTo>
                        <a:pt x="595" y="198"/>
                      </a:lnTo>
                      <a:lnTo>
                        <a:pt x="623" y="226"/>
                      </a:lnTo>
                      <a:lnTo>
                        <a:pt x="652" y="170"/>
                      </a:lnTo>
                      <a:lnTo>
                        <a:pt x="680" y="255"/>
                      </a:lnTo>
                      <a:lnTo>
                        <a:pt x="623" y="340"/>
                      </a:lnTo>
                      <a:lnTo>
                        <a:pt x="793" y="510"/>
                      </a:lnTo>
                      <a:lnTo>
                        <a:pt x="737" y="538"/>
                      </a:lnTo>
                      <a:lnTo>
                        <a:pt x="708" y="481"/>
                      </a:lnTo>
                      <a:lnTo>
                        <a:pt x="680" y="510"/>
                      </a:lnTo>
                      <a:lnTo>
                        <a:pt x="652" y="453"/>
                      </a:lnTo>
                      <a:lnTo>
                        <a:pt x="595" y="510"/>
                      </a:lnTo>
                      <a:lnTo>
                        <a:pt x="595" y="538"/>
                      </a:lnTo>
                      <a:lnTo>
                        <a:pt x="510" y="595"/>
                      </a:lnTo>
                      <a:lnTo>
                        <a:pt x="481" y="652"/>
                      </a:lnTo>
                      <a:lnTo>
                        <a:pt x="425" y="623"/>
                      </a:lnTo>
                      <a:lnTo>
                        <a:pt x="396" y="652"/>
                      </a:lnTo>
                      <a:lnTo>
                        <a:pt x="340" y="567"/>
                      </a:lnTo>
                      <a:lnTo>
                        <a:pt x="311" y="481"/>
                      </a:lnTo>
                      <a:lnTo>
                        <a:pt x="226" y="481"/>
                      </a:lnTo>
                      <a:lnTo>
                        <a:pt x="198" y="368"/>
                      </a:lnTo>
                      <a:lnTo>
                        <a:pt x="85" y="396"/>
                      </a:lnTo>
                      <a:lnTo>
                        <a:pt x="28" y="453"/>
                      </a:lnTo>
                      <a:lnTo>
                        <a:pt x="0" y="368"/>
                      </a:lnTo>
                      <a:lnTo>
                        <a:pt x="0" y="340"/>
                      </a:lnTo>
                      <a:lnTo>
                        <a:pt x="56" y="311"/>
                      </a:lnTo>
                      <a:lnTo>
                        <a:pt x="113" y="255"/>
                      </a:lnTo>
                      <a:lnTo>
                        <a:pt x="198" y="198"/>
                      </a:lnTo>
                      <a:lnTo>
                        <a:pt x="170" y="170"/>
                      </a:lnTo>
                      <a:lnTo>
                        <a:pt x="170" y="141"/>
                      </a:lnTo>
                      <a:lnTo>
                        <a:pt x="283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0" name="Freeform 926"/>
                <p:cNvSpPr>
                  <a:spLocks/>
                </p:cNvSpPr>
                <p:nvPr/>
              </p:nvSpPr>
              <p:spPr bwMode="auto">
                <a:xfrm>
                  <a:off x="4117" y="4271"/>
                  <a:ext cx="680" cy="681"/>
                </a:xfrm>
                <a:custGeom>
                  <a:avLst/>
                  <a:gdLst>
                    <a:gd name="T0" fmla="*/ 284 w 680"/>
                    <a:gd name="T1" fmla="*/ 57 h 681"/>
                    <a:gd name="T2" fmla="*/ 227 w 680"/>
                    <a:gd name="T3" fmla="*/ 0 h 681"/>
                    <a:gd name="T4" fmla="*/ 227 w 680"/>
                    <a:gd name="T5" fmla="*/ 57 h 681"/>
                    <a:gd name="T6" fmla="*/ 170 w 680"/>
                    <a:gd name="T7" fmla="*/ 85 h 681"/>
                    <a:gd name="T8" fmla="*/ 198 w 680"/>
                    <a:gd name="T9" fmla="*/ 256 h 681"/>
                    <a:gd name="T10" fmla="*/ 142 w 680"/>
                    <a:gd name="T11" fmla="*/ 256 h 681"/>
                    <a:gd name="T12" fmla="*/ 142 w 680"/>
                    <a:gd name="T13" fmla="*/ 312 h 681"/>
                    <a:gd name="T14" fmla="*/ 85 w 680"/>
                    <a:gd name="T15" fmla="*/ 256 h 681"/>
                    <a:gd name="T16" fmla="*/ 0 w 680"/>
                    <a:gd name="T17" fmla="*/ 341 h 681"/>
                    <a:gd name="T18" fmla="*/ 57 w 680"/>
                    <a:gd name="T19" fmla="*/ 511 h 681"/>
                    <a:gd name="T20" fmla="*/ 113 w 680"/>
                    <a:gd name="T21" fmla="*/ 539 h 681"/>
                    <a:gd name="T22" fmla="*/ 142 w 680"/>
                    <a:gd name="T23" fmla="*/ 511 h 681"/>
                    <a:gd name="T24" fmla="*/ 170 w 680"/>
                    <a:gd name="T25" fmla="*/ 539 h 681"/>
                    <a:gd name="T26" fmla="*/ 198 w 680"/>
                    <a:gd name="T27" fmla="*/ 511 h 681"/>
                    <a:gd name="T28" fmla="*/ 227 w 680"/>
                    <a:gd name="T29" fmla="*/ 539 h 681"/>
                    <a:gd name="T30" fmla="*/ 284 w 680"/>
                    <a:gd name="T31" fmla="*/ 539 h 681"/>
                    <a:gd name="T32" fmla="*/ 369 w 680"/>
                    <a:gd name="T33" fmla="*/ 539 h 681"/>
                    <a:gd name="T34" fmla="*/ 340 w 680"/>
                    <a:gd name="T35" fmla="*/ 567 h 681"/>
                    <a:gd name="T36" fmla="*/ 369 w 680"/>
                    <a:gd name="T37" fmla="*/ 652 h 681"/>
                    <a:gd name="T38" fmla="*/ 425 w 680"/>
                    <a:gd name="T39" fmla="*/ 652 h 681"/>
                    <a:gd name="T40" fmla="*/ 425 w 680"/>
                    <a:gd name="T41" fmla="*/ 681 h 681"/>
                    <a:gd name="T42" fmla="*/ 510 w 680"/>
                    <a:gd name="T43" fmla="*/ 681 h 681"/>
                    <a:gd name="T44" fmla="*/ 539 w 680"/>
                    <a:gd name="T45" fmla="*/ 624 h 681"/>
                    <a:gd name="T46" fmla="*/ 482 w 680"/>
                    <a:gd name="T47" fmla="*/ 596 h 681"/>
                    <a:gd name="T48" fmla="*/ 454 w 680"/>
                    <a:gd name="T49" fmla="*/ 567 h 681"/>
                    <a:gd name="T50" fmla="*/ 482 w 680"/>
                    <a:gd name="T51" fmla="*/ 482 h 681"/>
                    <a:gd name="T52" fmla="*/ 454 w 680"/>
                    <a:gd name="T53" fmla="*/ 426 h 681"/>
                    <a:gd name="T54" fmla="*/ 510 w 680"/>
                    <a:gd name="T55" fmla="*/ 426 h 681"/>
                    <a:gd name="T56" fmla="*/ 567 w 680"/>
                    <a:gd name="T57" fmla="*/ 369 h 681"/>
                    <a:gd name="T58" fmla="*/ 680 w 680"/>
                    <a:gd name="T59" fmla="*/ 369 h 681"/>
                    <a:gd name="T60" fmla="*/ 680 w 680"/>
                    <a:gd name="T61" fmla="*/ 341 h 681"/>
                    <a:gd name="T62" fmla="*/ 624 w 680"/>
                    <a:gd name="T63" fmla="*/ 256 h 681"/>
                    <a:gd name="T64" fmla="*/ 595 w 680"/>
                    <a:gd name="T65" fmla="*/ 170 h 681"/>
                    <a:gd name="T66" fmla="*/ 510 w 680"/>
                    <a:gd name="T67" fmla="*/ 170 h 681"/>
                    <a:gd name="T68" fmla="*/ 482 w 680"/>
                    <a:gd name="T69" fmla="*/ 57 h 681"/>
                    <a:gd name="T70" fmla="*/ 369 w 680"/>
                    <a:gd name="T71" fmla="*/ 85 h 681"/>
                    <a:gd name="T72" fmla="*/ 312 w 680"/>
                    <a:gd name="T73" fmla="*/ 142 h 681"/>
                    <a:gd name="T74" fmla="*/ 284 w 680"/>
                    <a:gd name="T75" fmla="*/ 57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80" h="681">
                      <a:moveTo>
                        <a:pt x="284" y="57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85"/>
                      </a:lnTo>
                      <a:lnTo>
                        <a:pt x="198" y="256"/>
                      </a:lnTo>
                      <a:lnTo>
                        <a:pt x="142" y="256"/>
                      </a:lnTo>
                      <a:lnTo>
                        <a:pt x="142" y="312"/>
                      </a:lnTo>
                      <a:lnTo>
                        <a:pt x="85" y="256"/>
                      </a:lnTo>
                      <a:lnTo>
                        <a:pt x="0" y="341"/>
                      </a:lnTo>
                      <a:lnTo>
                        <a:pt x="57" y="511"/>
                      </a:lnTo>
                      <a:lnTo>
                        <a:pt x="113" y="539"/>
                      </a:lnTo>
                      <a:lnTo>
                        <a:pt x="142" y="511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27" y="539"/>
                      </a:lnTo>
                      <a:lnTo>
                        <a:pt x="284" y="539"/>
                      </a:lnTo>
                      <a:lnTo>
                        <a:pt x="369" y="539"/>
                      </a:lnTo>
                      <a:lnTo>
                        <a:pt x="340" y="567"/>
                      </a:lnTo>
                      <a:lnTo>
                        <a:pt x="369" y="652"/>
                      </a:lnTo>
                      <a:lnTo>
                        <a:pt x="425" y="652"/>
                      </a:lnTo>
                      <a:lnTo>
                        <a:pt x="425" y="681"/>
                      </a:lnTo>
                      <a:lnTo>
                        <a:pt x="510" y="681"/>
                      </a:lnTo>
                      <a:lnTo>
                        <a:pt x="539" y="624"/>
                      </a:lnTo>
                      <a:lnTo>
                        <a:pt x="482" y="596"/>
                      </a:lnTo>
                      <a:lnTo>
                        <a:pt x="454" y="567"/>
                      </a:lnTo>
                      <a:lnTo>
                        <a:pt x="482" y="482"/>
                      </a:lnTo>
                      <a:lnTo>
                        <a:pt x="454" y="426"/>
                      </a:lnTo>
                      <a:lnTo>
                        <a:pt x="510" y="426"/>
                      </a:lnTo>
                      <a:lnTo>
                        <a:pt x="567" y="369"/>
                      </a:lnTo>
                      <a:lnTo>
                        <a:pt x="680" y="369"/>
                      </a:lnTo>
                      <a:lnTo>
                        <a:pt x="680" y="341"/>
                      </a:lnTo>
                      <a:lnTo>
                        <a:pt x="624" y="256"/>
                      </a:lnTo>
                      <a:lnTo>
                        <a:pt x="595" y="170"/>
                      </a:lnTo>
                      <a:lnTo>
                        <a:pt x="510" y="170"/>
                      </a:lnTo>
                      <a:lnTo>
                        <a:pt x="482" y="57"/>
                      </a:lnTo>
                      <a:lnTo>
                        <a:pt x="369" y="85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2" name="Freeform 928"/>
                <p:cNvSpPr>
                  <a:spLocks/>
                </p:cNvSpPr>
                <p:nvPr/>
              </p:nvSpPr>
              <p:spPr bwMode="auto">
                <a:xfrm>
                  <a:off x="4514" y="4413"/>
                  <a:ext cx="1077" cy="624"/>
                </a:xfrm>
                <a:custGeom>
                  <a:avLst/>
                  <a:gdLst>
                    <a:gd name="T0" fmla="*/ 680 w 1077"/>
                    <a:gd name="T1" fmla="*/ 57 h 624"/>
                    <a:gd name="T2" fmla="*/ 624 w 1077"/>
                    <a:gd name="T3" fmla="*/ 85 h 624"/>
                    <a:gd name="T4" fmla="*/ 595 w 1077"/>
                    <a:gd name="T5" fmla="*/ 28 h 624"/>
                    <a:gd name="T6" fmla="*/ 567 w 1077"/>
                    <a:gd name="T7" fmla="*/ 57 h 624"/>
                    <a:gd name="T8" fmla="*/ 539 w 1077"/>
                    <a:gd name="T9" fmla="*/ 0 h 624"/>
                    <a:gd name="T10" fmla="*/ 482 w 1077"/>
                    <a:gd name="T11" fmla="*/ 57 h 624"/>
                    <a:gd name="T12" fmla="*/ 482 w 1077"/>
                    <a:gd name="T13" fmla="*/ 85 h 624"/>
                    <a:gd name="T14" fmla="*/ 397 w 1077"/>
                    <a:gd name="T15" fmla="*/ 142 h 624"/>
                    <a:gd name="T16" fmla="*/ 368 w 1077"/>
                    <a:gd name="T17" fmla="*/ 199 h 624"/>
                    <a:gd name="T18" fmla="*/ 312 w 1077"/>
                    <a:gd name="T19" fmla="*/ 170 h 624"/>
                    <a:gd name="T20" fmla="*/ 283 w 1077"/>
                    <a:gd name="T21" fmla="*/ 199 h 624"/>
                    <a:gd name="T22" fmla="*/ 283 w 1077"/>
                    <a:gd name="T23" fmla="*/ 227 h 624"/>
                    <a:gd name="T24" fmla="*/ 170 w 1077"/>
                    <a:gd name="T25" fmla="*/ 227 h 624"/>
                    <a:gd name="T26" fmla="*/ 113 w 1077"/>
                    <a:gd name="T27" fmla="*/ 284 h 624"/>
                    <a:gd name="T28" fmla="*/ 57 w 1077"/>
                    <a:gd name="T29" fmla="*/ 284 h 624"/>
                    <a:gd name="T30" fmla="*/ 85 w 1077"/>
                    <a:gd name="T31" fmla="*/ 340 h 624"/>
                    <a:gd name="T32" fmla="*/ 57 w 1077"/>
                    <a:gd name="T33" fmla="*/ 425 h 624"/>
                    <a:gd name="T34" fmla="*/ 85 w 1077"/>
                    <a:gd name="T35" fmla="*/ 454 h 624"/>
                    <a:gd name="T36" fmla="*/ 142 w 1077"/>
                    <a:gd name="T37" fmla="*/ 482 h 624"/>
                    <a:gd name="T38" fmla="*/ 113 w 1077"/>
                    <a:gd name="T39" fmla="*/ 539 h 624"/>
                    <a:gd name="T40" fmla="*/ 28 w 1077"/>
                    <a:gd name="T41" fmla="*/ 539 h 624"/>
                    <a:gd name="T42" fmla="*/ 0 w 1077"/>
                    <a:gd name="T43" fmla="*/ 595 h 624"/>
                    <a:gd name="T44" fmla="*/ 28 w 1077"/>
                    <a:gd name="T45" fmla="*/ 624 h 624"/>
                    <a:gd name="T46" fmla="*/ 142 w 1077"/>
                    <a:gd name="T47" fmla="*/ 624 h 624"/>
                    <a:gd name="T48" fmla="*/ 170 w 1077"/>
                    <a:gd name="T49" fmla="*/ 595 h 624"/>
                    <a:gd name="T50" fmla="*/ 255 w 1077"/>
                    <a:gd name="T51" fmla="*/ 595 h 624"/>
                    <a:gd name="T52" fmla="*/ 397 w 1077"/>
                    <a:gd name="T53" fmla="*/ 595 h 624"/>
                    <a:gd name="T54" fmla="*/ 454 w 1077"/>
                    <a:gd name="T55" fmla="*/ 624 h 624"/>
                    <a:gd name="T56" fmla="*/ 454 w 1077"/>
                    <a:gd name="T57" fmla="*/ 595 h 624"/>
                    <a:gd name="T58" fmla="*/ 510 w 1077"/>
                    <a:gd name="T59" fmla="*/ 595 h 624"/>
                    <a:gd name="T60" fmla="*/ 539 w 1077"/>
                    <a:gd name="T61" fmla="*/ 539 h 624"/>
                    <a:gd name="T62" fmla="*/ 595 w 1077"/>
                    <a:gd name="T63" fmla="*/ 539 h 624"/>
                    <a:gd name="T64" fmla="*/ 652 w 1077"/>
                    <a:gd name="T65" fmla="*/ 482 h 624"/>
                    <a:gd name="T66" fmla="*/ 822 w 1077"/>
                    <a:gd name="T67" fmla="*/ 482 h 624"/>
                    <a:gd name="T68" fmla="*/ 907 w 1077"/>
                    <a:gd name="T69" fmla="*/ 425 h 624"/>
                    <a:gd name="T70" fmla="*/ 935 w 1077"/>
                    <a:gd name="T71" fmla="*/ 425 h 624"/>
                    <a:gd name="T72" fmla="*/ 1049 w 1077"/>
                    <a:gd name="T73" fmla="*/ 284 h 624"/>
                    <a:gd name="T74" fmla="*/ 1077 w 1077"/>
                    <a:gd name="T75" fmla="*/ 255 h 624"/>
                    <a:gd name="T76" fmla="*/ 1049 w 1077"/>
                    <a:gd name="T77" fmla="*/ 199 h 624"/>
                    <a:gd name="T78" fmla="*/ 1021 w 1077"/>
                    <a:gd name="T79" fmla="*/ 227 h 624"/>
                    <a:gd name="T80" fmla="*/ 1021 w 1077"/>
                    <a:gd name="T81" fmla="*/ 170 h 624"/>
                    <a:gd name="T82" fmla="*/ 992 w 1077"/>
                    <a:gd name="T83" fmla="*/ 142 h 624"/>
                    <a:gd name="T84" fmla="*/ 907 w 1077"/>
                    <a:gd name="T85" fmla="*/ 170 h 624"/>
                    <a:gd name="T86" fmla="*/ 879 w 1077"/>
                    <a:gd name="T87" fmla="*/ 227 h 624"/>
                    <a:gd name="T88" fmla="*/ 822 w 1077"/>
                    <a:gd name="T89" fmla="*/ 227 h 624"/>
                    <a:gd name="T90" fmla="*/ 794 w 1077"/>
                    <a:gd name="T91" fmla="*/ 199 h 624"/>
                    <a:gd name="T92" fmla="*/ 680 w 1077"/>
                    <a:gd name="T93" fmla="*/ 5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77" h="624">
                      <a:moveTo>
                        <a:pt x="680" y="57"/>
                      </a:moveTo>
                      <a:lnTo>
                        <a:pt x="624" y="85"/>
                      </a:lnTo>
                      <a:lnTo>
                        <a:pt x="595" y="28"/>
                      </a:lnTo>
                      <a:lnTo>
                        <a:pt x="567" y="57"/>
                      </a:lnTo>
                      <a:lnTo>
                        <a:pt x="539" y="0"/>
                      </a:lnTo>
                      <a:lnTo>
                        <a:pt x="482" y="57"/>
                      </a:lnTo>
                      <a:lnTo>
                        <a:pt x="482" y="85"/>
                      </a:lnTo>
                      <a:lnTo>
                        <a:pt x="397" y="142"/>
                      </a:lnTo>
                      <a:lnTo>
                        <a:pt x="368" y="199"/>
                      </a:lnTo>
                      <a:lnTo>
                        <a:pt x="312" y="170"/>
                      </a:lnTo>
                      <a:lnTo>
                        <a:pt x="283" y="199"/>
                      </a:lnTo>
                      <a:lnTo>
                        <a:pt x="283" y="227"/>
                      </a:lnTo>
                      <a:lnTo>
                        <a:pt x="170" y="227"/>
                      </a:lnTo>
                      <a:lnTo>
                        <a:pt x="113" y="284"/>
                      </a:lnTo>
                      <a:lnTo>
                        <a:pt x="57" y="284"/>
                      </a:lnTo>
                      <a:lnTo>
                        <a:pt x="85" y="340"/>
                      </a:lnTo>
                      <a:lnTo>
                        <a:pt x="57" y="425"/>
                      </a:lnTo>
                      <a:lnTo>
                        <a:pt x="85" y="454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28" y="539"/>
                      </a:lnTo>
                      <a:lnTo>
                        <a:pt x="0" y="595"/>
                      </a:lnTo>
                      <a:lnTo>
                        <a:pt x="28" y="624"/>
                      </a:lnTo>
                      <a:lnTo>
                        <a:pt x="142" y="624"/>
                      </a:lnTo>
                      <a:lnTo>
                        <a:pt x="170" y="595"/>
                      </a:lnTo>
                      <a:lnTo>
                        <a:pt x="255" y="595"/>
                      </a:lnTo>
                      <a:lnTo>
                        <a:pt x="397" y="595"/>
                      </a:lnTo>
                      <a:lnTo>
                        <a:pt x="454" y="624"/>
                      </a:lnTo>
                      <a:lnTo>
                        <a:pt x="454" y="595"/>
                      </a:lnTo>
                      <a:lnTo>
                        <a:pt x="510" y="595"/>
                      </a:lnTo>
                      <a:lnTo>
                        <a:pt x="539" y="539"/>
                      </a:lnTo>
                      <a:lnTo>
                        <a:pt x="595" y="539"/>
                      </a:lnTo>
                      <a:lnTo>
                        <a:pt x="652" y="482"/>
                      </a:lnTo>
                      <a:lnTo>
                        <a:pt x="822" y="482"/>
                      </a:lnTo>
                      <a:lnTo>
                        <a:pt x="907" y="425"/>
                      </a:lnTo>
                      <a:lnTo>
                        <a:pt x="935" y="425"/>
                      </a:lnTo>
                      <a:lnTo>
                        <a:pt x="1049" y="284"/>
                      </a:lnTo>
                      <a:lnTo>
                        <a:pt x="1077" y="255"/>
                      </a:lnTo>
                      <a:lnTo>
                        <a:pt x="1049" y="199"/>
                      </a:lnTo>
                      <a:lnTo>
                        <a:pt x="1021" y="227"/>
                      </a:lnTo>
                      <a:lnTo>
                        <a:pt x="1021" y="170"/>
                      </a:lnTo>
                      <a:lnTo>
                        <a:pt x="992" y="142"/>
                      </a:lnTo>
                      <a:lnTo>
                        <a:pt x="907" y="170"/>
                      </a:lnTo>
                      <a:lnTo>
                        <a:pt x="879" y="227"/>
                      </a:lnTo>
                      <a:lnTo>
                        <a:pt x="822" y="227"/>
                      </a:lnTo>
                      <a:lnTo>
                        <a:pt x="794" y="199"/>
                      </a:lnTo>
                      <a:lnTo>
                        <a:pt x="68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3" name="Freeform 929"/>
                <p:cNvSpPr>
                  <a:spLocks/>
                </p:cNvSpPr>
                <p:nvPr/>
              </p:nvSpPr>
              <p:spPr bwMode="auto">
                <a:xfrm>
                  <a:off x="5194" y="4356"/>
                  <a:ext cx="482" cy="284"/>
                </a:xfrm>
                <a:custGeom>
                  <a:avLst/>
                  <a:gdLst>
                    <a:gd name="T0" fmla="*/ 0 w 482"/>
                    <a:gd name="T1" fmla="*/ 114 h 284"/>
                    <a:gd name="T2" fmla="*/ 29 w 482"/>
                    <a:gd name="T3" fmla="*/ 85 h 284"/>
                    <a:gd name="T4" fmla="*/ 57 w 482"/>
                    <a:gd name="T5" fmla="*/ 0 h 284"/>
                    <a:gd name="T6" fmla="*/ 114 w 482"/>
                    <a:gd name="T7" fmla="*/ 29 h 284"/>
                    <a:gd name="T8" fmla="*/ 170 w 482"/>
                    <a:gd name="T9" fmla="*/ 0 h 284"/>
                    <a:gd name="T10" fmla="*/ 170 w 482"/>
                    <a:gd name="T11" fmla="*/ 29 h 284"/>
                    <a:gd name="T12" fmla="*/ 199 w 482"/>
                    <a:gd name="T13" fmla="*/ 29 h 284"/>
                    <a:gd name="T14" fmla="*/ 255 w 482"/>
                    <a:gd name="T15" fmla="*/ 57 h 284"/>
                    <a:gd name="T16" fmla="*/ 255 w 482"/>
                    <a:gd name="T17" fmla="*/ 0 h 284"/>
                    <a:gd name="T18" fmla="*/ 312 w 482"/>
                    <a:gd name="T19" fmla="*/ 0 h 284"/>
                    <a:gd name="T20" fmla="*/ 284 w 482"/>
                    <a:gd name="T21" fmla="*/ 29 h 284"/>
                    <a:gd name="T22" fmla="*/ 369 w 482"/>
                    <a:gd name="T23" fmla="*/ 85 h 284"/>
                    <a:gd name="T24" fmla="*/ 369 w 482"/>
                    <a:gd name="T25" fmla="*/ 114 h 284"/>
                    <a:gd name="T26" fmla="*/ 482 w 482"/>
                    <a:gd name="T27" fmla="*/ 199 h 284"/>
                    <a:gd name="T28" fmla="*/ 426 w 482"/>
                    <a:gd name="T29" fmla="*/ 256 h 284"/>
                    <a:gd name="T30" fmla="*/ 369 w 482"/>
                    <a:gd name="T31" fmla="*/ 227 h 284"/>
                    <a:gd name="T32" fmla="*/ 341 w 482"/>
                    <a:gd name="T33" fmla="*/ 227 h 284"/>
                    <a:gd name="T34" fmla="*/ 312 w 482"/>
                    <a:gd name="T35" fmla="*/ 199 h 284"/>
                    <a:gd name="T36" fmla="*/ 227 w 482"/>
                    <a:gd name="T37" fmla="*/ 227 h 284"/>
                    <a:gd name="T38" fmla="*/ 199 w 482"/>
                    <a:gd name="T39" fmla="*/ 284 h 284"/>
                    <a:gd name="T40" fmla="*/ 142 w 482"/>
                    <a:gd name="T41" fmla="*/ 284 h 284"/>
                    <a:gd name="T42" fmla="*/ 114 w 482"/>
                    <a:gd name="T43" fmla="*/ 256 h 284"/>
                    <a:gd name="T44" fmla="*/ 0 w 482"/>
                    <a:gd name="T45" fmla="*/ 11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82" h="284">
                      <a:moveTo>
                        <a:pt x="0" y="114"/>
                      </a:moveTo>
                      <a:lnTo>
                        <a:pt x="29" y="85"/>
                      </a:ln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70" y="0"/>
                      </a:lnTo>
                      <a:lnTo>
                        <a:pt x="170" y="29"/>
                      </a:lnTo>
                      <a:lnTo>
                        <a:pt x="199" y="29"/>
                      </a:lnTo>
                      <a:lnTo>
                        <a:pt x="255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4" y="29"/>
                      </a:lnTo>
                      <a:lnTo>
                        <a:pt x="369" y="85"/>
                      </a:lnTo>
                      <a:lnTo>
                        <a:pt x="369" y="114"/>
                      </a:lnTo>
                      <a:lnTo>
                        <a:pt x="482" y="199"/>
                      </a:lnTo>
                      <a:lnTo>
                        <a:pt x="426" y="256"/>
                      </a:lnTo>
                      <a:lnTo>
                        <a:pt x="369" y="227"/>
                      </a:lnTo>
                      <a:lnTo>
                        <a:pt x="341" y="227"/>
                      </a:lnTo>
                      <a:lnTo>
                        <a:pt x="312" y="199"/>
                      </a:lnTo>
                      <a:lnTo>
                        <a:pt x="227" y="227"/>
                      </a:lnTo>
                      <a:lnTo>
                        <a:pt x="199" y="284"/>
                      </a:lnTo>
                      <a:lnTo>
                        <a:pt x="142" y="284"/>
                      </a:lnTo>
                      <a:lnTo>
                        <a:pt x="114" y="256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4" name="Freeform 930"/>
                <p:cNvSpPr>
                  <a:spLocks/>
                </p:cNvSpPr>
                <p:nvPr/>
              </p:nvSpPr>
              <p:spPr bwMode="auto">
                <a:xfrm>
                  <a:off x="5393" y="4555"/>
                  <a:ext cx="510" cy="539"/>
                </a:xfrm>
                <a:custGeom>
                  <a:avLst/>
                  <a:gdLst>
                    <a:gd name="T0" fmla="*/ 283 w 510"/>
                    <a:gd name="T1" fmla="*/ 0 h 539"/>
                    <a:gd name="T2" fmla="*/ 227 w 510"/>
                    <a:gd name="T3" fmla="*/ 57 h 539"/>
                    <a:gd name="T4" fmla="*/ 170 w 510"/>
                    <a:gd name="T5" fmla="*/ 28 h 539"/>
                    <a:gd name="T6" fmla="*/ 142 w 510"/>
                    <a:gd name="T7" fmla="*/ 28 h 539"/>
                    <a:gd name="T8" fmla="*/ 142 w 510"/>
                    <a:gd name="T9" fmla="*/ 85 h 539"/>
                    <a:gd name="T10" fmla="*/ 170 w 510"/>
                    <a:gd name="T11" fmla="*/ 57 h 539"/>
                    <a:gd name="T12" fmla="*/ 198 w 510"/>
                    <a:gd name="T13" fmla="*/ 113 h 539"/>
                    <a:gd name="T14" fmla="*/ 170 w 510"/>
                    <a:gd name="T15" fmla="*/ 142 h 539"/>
                    <a:gd name="T16" fmla="*/ 227 w 510"/>
                    <a:gd name="T17" fmla="*/ 170 h 539"/>
                    <a:gd name="T18" fmla="*/ 198 w 510"/>
                    <a:gd name="T19" fmla="*/ 227 h 539"/>
                    <a:gd name="T20" fmla="*/ 142 w 510"/>
                    <a:gd name="T21" fmla="*/ 255 h 539"/>
                    <a:gd name="T22" fmla="*/ 198 w 510"/>
                    <a:gd name="T23" fmla="*/ 312 h 539"/>
                    <a:gd name="T24" fmla="*/ 198 w 510"/>
                    <a:gd name="T25" fmla="*/ 340 h 539"/>
                    <a:gd name="T26" fmla="*/ 113 w 510"/>
                    <a:gd name="T27" fmla="*/ 397 h 539"/>
                    <a:gd name="T28" fmla="*/ 28 w 510"/>
                    <a:gd name="T29" fmla="*/ 425 h 539"/>
                    <a:gd name="T30" fmla="*/ 0 w 510"/>
                    <a:gd name="T31" fmla="*/ 482 h 539"/>
                    <a:gd name="T32" fmla="*/ 85 w 510"/>
                    <a:gd name="T33" fmla="*/ 453 h 539"/>
                    <a:gd name="T34" fmla="*/ 113 w 510"/>
                    <a:gd name="T35" fmla="*/ 453 h 539"/>
                    <a:gd name="T36" fmla="*/ 227 w 510"/>
                    <a:gd name="T37" fmla="*/ 368 h 539"/>
                    <a:gd name="T38" fmla="*/ 227 w 510"/>
                    <a:gd name="T39" fmla="*/ 482 h 539"/>
                    <a:gd name="T40" fmla="*/ 198 w 510"/>
                    <a:gd name="T41" fmla="*/ 539 h 539"/>
                    <a:gd name="T42" fmla="*/ 255 w 510"/>
                    <a:gd name="T43" fmla="*/ 539 h 539"/>
                    <a:gd name="T44" fmla="*/ 283 w 510"/>
                    <a:gd name="T45" fmla="*/ 510 h 539"/>
                    <a:gd name="T46" fmla="*/ 397 w 510"/>
                    <a:gd name="T47" fmla="*/ 453 h 539"/>
                    <a:gd name="T48" fmla="*/ 510 w 510"/>
                    <a:gd name="T49" fmla="*/ 368 h 539"/>
                    <a:gd name="T50" fmla="*/ 482 w 510"/>
                    <a:gd name="T51" fmla="*/ 340 h 539"/>
                    <a:gd name="T52" fmla="*/ 510 w 510"/>
                    <a:gd name="T53" fmla="*/ 340 h 539"/>
                    <a:gd name="T54" fmla="*/ 482 w 510"/>
                    <a:gd name="T55" fmla="*/ 312 h 539"/>
                    <a:gd name="T56" fmla="*/ 453 w 510"/>
                    <a:gd name="T57" fmla="*/ 340 h 539"/>
                    <a:gd name="T58" fmla="*/ 453 w 510"/>
                    <a:gd name="T59" fmla="*/ 312 h 539"/>
                    <a:gd name="T60" fmla="*/ 425 w 510"/>
                    <a:gd name="T61" fmla="*/ 283 h 539"/>
                    <a:gd name="T62" fmla="*/ 425 w 510"/>
                    <a:gd name="T63" fmla="*/ 255 h 539"/>
                    <a:gd name="T64" fmla="*/ 397 w 510"/>
                    <a:gd name="T65" fmla="*/ 198 h 539"/>
                    <a:gd name="T66" fmla="*/ 397 w 510"/>
                    <a:gd name="T67" fmla="*/ 142 h 539"/>
                    <a:gd name="T68" fmla="*/ 368 w 510"/>
                    <a:gd name="T69" fmla="*/ 113 h 539"/>
                    <a:gd name="T70" fmla="*/ 397 w 510"/>
                    <a:gd name="T71" fmla="*/ 113 h 539"/>
                    <a:gd name="T72" fmla="*/ 397 w 510"/>
                    <a:gd name="T73" fmla="*/ 85 h 539"/>
                    <a:gd name="T74" fmla="*/ 397 w 510"/>
                    <a:gd name="T75" fmla="*/ 0 h 539"/>
                    <a:gd name="T76" fmla="*/ 340 w 510"/>
                    <a:gd name="T77" fmla="*/ 28 h 539"/>
                    <a:gd name="T78" fmla="*/ 312 w 510"/>
                    <a:gd name="T79" fmla="*/ 28 h 539"/>
                    <a:gd name="T80" fmla="*/ 283 w 510"/>
                    <a:gd name="T8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10" h="539">
                      <a:moveTo>
                        <a:pt x="283" y="0"/>
                      </a:moveTo>
                      <a:lnTo>
                        <a:pt x="227" y="57"/>
                      </a:lnTo>
                      <a:lnTo>
                        <a:pt x="170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198" y="113"/>
                      </a:lnTo>
                      <a:lnTo>
                        <a:pt x="170" y="142"/>
                      </a:lnTo>
                      <a:lnTo>
                        <a:pt x="227" y="170"/>
                      </a:lnTo>
                      <a:lnTo>
                        <a:pt x="198" y="227"/>
                      </a:lnTo>
                      <a:lnTo>
                        <a:pt x="142" y="255"/>
                      </a:lnTo>
                      <a:lnTo>
                        <a:pt x="198" y="312"/>
                      </a:lnTo>
                      <a:lnTo>
                        <a:pt x="198" y="340"/>
                      </a:lnTo>
                      <a:lnTo>
                        <a:pt x="113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85" y="453"/>
                      </a:lnTo>
                      <a:lnTo>
                        <a:pt x="113" y="453"/>
                      </a:lnTo>
                      <a:lnTo>
                        <a:pt x="227" y="368"/>
                      </a:lnTo>
                      <a:lnTo>
                        <a:pt x="227" y="482"/>
                      </a:lnTo>
                      <a:lnTo>
                        <a:pt x="198" y="539"/>
                      </a:lnTo>
                      <a:lnTo>
                        <a:pt x="255" y="539"/>
                      </a:lnTo>
                      <a:lnTo>
                        <a:pt x="283" y="510"/>
                      </a:lnTo>
                      <a:lnTo>
                        <a:pt x="397" y="453"/>
                      </a:lnTo>
                      <a:lnTo>
                        <a:pt x="510" y="368"/>
                      </a:lnTo>
                      <a:lnTo>
                        <a:pt x="482" y="340"/>
                      </a:lnTo>
                      <a:lnTo>
                        <a:pt x="510" y="340"/>
                      </a:lnTo>
                      <a:lnTo>
                        <a:pt x="482" y="312"/>
                      </a:lnTo>
                      <a:lnTo>
                        <a:pt x="453" y="340"/>
                      </a:lnTo>
                      <a:lnTo>
                        <a:pt x="453" y="312"/>
                      </a:lnTo>
                      <a:lnTo>
                        <a:pt x="425" y="283"/>
                      </a:lnTo>
                      <a:lnTo>
                        <a:pt x="425" y="255"/>
                      </a:lnTo>
                      <a:lnTo>
                        <a:pt x="397" y="198"/>
                      </a:lnTo>
                      <a:lnTo>
                        <a:pt x="397" y="142"/>
                      </a:lnTo>
                      <a:lnTo>
                        <a:pt x="368" y="113"/>
                      </a:lnTo>
                      <a:lnTo>
                        <a:pt x="397" y="113"/>
                      </a:lnTo>
                      <a:lnTo>
                        <a:pt x="397" y="85"/>
                      </a:lnTo>
                      <a:lnTo>
                        <a:pt x="397" y="0"/>
                      </a:lnTo>
                      <a:lnTo>
                        <a:pt x="340" y="28"/>
                      </a:lnTo>
                      <a:lnTo>
                        <a:pt x="312" y="28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5" name="Freeform 931"/>
                <p:cNvSpPr>
                  <a:spLocks/>
                </p:cNvSpPr>
                <p:nvPr/>
              </p:nvSpPr>
              <p:spPr bwMode="auto">
                <a:xfrm>
                  <a:off x="5761" y="4470"/>
                  <a:ext cx="341" cy="453"/>
                </a:xfrm>
                <a:custGeom>
                  <a:avLst/>
                  <a:gdLst>
                    <a:gd name="T0" fmla="*/ 142 w 341"/>
                    <a:gd name="T1" fmla="*/ 453 h 453"/>
                    <a:gd name="T2" fmla="*/ 114 w 341"/>
                    <a:gd name="T3" fmla="*/ 425 h 453"/>
                    <a:gd name="T4" fmla="*/ 142 w 341"/>
                    <a:gd name="T5" fmla="*/ 425 h 453"/>
                    <a:gd name="T6" fmla="*/ 114 w 341"/>
                    <a:gd name="T7" fmla="*/ 397 h 453"/>
                    <a:gd name="T8" fmla="*/ 85 w 341"/>
                    <a:gd name="T9" fmla="*/ 425 h 453"/>
                    <a:gd name="T10" fmla="*/ 85 w 341"/>
                    <a:gd name="T11" fmla="*/ 397 h 453"/>
                    <a:gd name="T12" fmla="*/ 57 w 341"/>
                    <a:gd name="T13" fmla="*/ 368 h 453"/>
                    <a:gd name="T14" fmla="*/ 57 w 341"/>
                    <a:gd name="T15" fmla="*/ 340 h 453"/>
                    <a:gd name="T16" fmla="*/ 29 w 341"/>
                    <a:gd name="T17" fmla="*/ 283 h 453"/>
                    <a:gd name="T18" fmla="*/ 29 w 341"/>
                    <a:gd name="T19" fmla="*/ 227 h 453"/>
                    <a:gd name="T20" fmla="*/ 0 w 341"/>
                    <a:gd name="T21" fmla="*/ 198 h 453"/>
                    <a:gd name="T22" fmla="*/ 29 w 341"/>
                    <a:gd name="T23" fmla="*/ 198 h 453"/>
                    <a:gd name="T24" fmla="*/ 29 w 341"/>
                    <a:gd name="T25" fmla="*/ 113 h 453"/>
                    <a:gd name="T26" fmla="*/ 57 w 341"/>
                    <a:gd name="T27" fmla="*/ 113 h 453"/>
                    <a:gd name="T28" fmla="*/ 85 w 341"/>
                    <a:gd name="T29" fmla="*/ 85 h 453"/>
                    <a:gd name="T30" fmla="*/ 57 w 341"/>
                    <a:gd name="T31" fmla="*/ 57 h 453"/>
                    <a:gd name="T32" fmla="*/ 114 w 341"/>
                    <a:gd name="T33" fmla="*/ 28 h 453"/>
                    <a:gd name="T34" fmla="*/ 142 w 341"/>
                    <a:gd name="T35" fmla="*/ 57 h 453"/>
                    <a:gd name="T36" fmla="*/ 170 w 341"/>
                    <a:gd name="T37" fmla="*/ 28 h 453"/>
                    <a:gd name="T38" fmla="*/ 199 w 341"/>
                    <a:gd name="T39" fmla="*/ 57 h 453"/>
                    <a:gd name="T40" fmla="*/ 227 w 341"/>
                    <a:gd name="T41" fmla="*/ 0 h 453"/>
                    <a:gd name="T42" fmla="*/ 312 w 341"/>
                    <a:gd name="T43" fmla="*/ 57 h 453"/>
                    <a:gd name="T44" fmla="*/ 341 w 341"/>
                    <a:gd name="T45" fmla="*/ 57 h 453"/>
                    <a:gd name="T46" fmla="*/ 341 w 341"/>
                    <a:gd name="T47" fmla="*/ 142 h 453"/>
                    <a:gd name="T48" fmla="*/ 312 w 341"/>
                    <a:gd name="T49" fmla="*/ 227 h 453"/>
                    <a:gd name="T50" fmla="*/ 284 w 341"/>
                    <a:gd name="T51" fmla="*/ 227 h 453"/>
                    <a:gd name="T52" fmla="*/ 284 w 341"/>
                    <a:gd name="T53" fmla="*/ 283 h 453"/>
                    <a:gd name="T54" fmla="*/ 227 w 341"/>
                    <a:gd name="T55" fmla="*/ 340 h 453"/>
                    <a:gd name="T56" fmla="*/ 170 w 341"/>
                    <a:gd name="T57" fmla="*/ 425 h 453"/>
                    <a:gd name="T58" fmla="*/ 170 w 341"/>
                    <a:gd name="T59" fmla="*/ 453 h 453"/>
                    <a:gd name="T60" fmla="*/ 142 w 341"/>
                    <a:gd name="T61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41" h="453">
                      <a:moveTo>
                        <a:pt x="142" y="453"/>
                      </a:moveTo>
                      <a:lnTo>
                        <a:pt x="114" y="425"/>
                      </a:lnTo>
                      <a:lnTo>
                        <a:pt x="142" y="425"/>
                      </a:lnTo>
                      <a:lnTo>
                        <a:pt x="114" y="397"/>
                      </a:lnTo>
                      <a:lnTo>
                        <a:pt x="85" y="425"/>
                      </a:lnTo>
                      <a:lnTo>
                        <a:pt x="85" y="397"/>
                      </a:lnTo>
                      <a:lnTo>
                        <a:pt x="57" y="368"/>
                      </a:lnTo>
                      <a:lnTo>
                        <a:pt x="57" y="340"/>
                      </a:lnTo>
                      <a:lnTo>
                        <a:pt x="29" y="283"/>
                      </a:lnTo>
                      <a:lnTo>
                        <a:pt x="29" y="227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29" y="113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57" y="57"/>
                      </a:lnTo>
                      <a:lnTo>
                        <a:pt x="114" y="28"/>
                      </a:lnTo>
                      <a:lnTo>
                        <a:pt x="142" y="57"/>
                      </a:ln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312" y="57"/>
                      </a:lnTo>
                      <a:lnTo>
                        <a:pt x="341" y="57"/>
                      </a:lnTo>
                      <a:lnTo>
                        <a:pt x="341" y="142"/>
                      </a:lnTo>
                      <a:lnTo>
                        <a:pt x="312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227" y="340"/>
                      </a:lnTo>
                      <a:lnTo>
                        <a:pt x="170" y="425"/>
                      </a:lnTo>
                      <a:lnTo>
                        <a:pt x="170" y="453"/>
                      </a:lnTo>
                      <a:lnTo>
                        <a:pt x="142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6" name="Freeform 932"/>
                <p:cNvSpPr>
                  <a:spLocks/>
                </p:cNvSpPr>
                <p:nvPr/>
              </p:nvSpPr>
              <p:spPr bwMode="auto">
                <a:xfrm>
                  <a:off x="5931" y="4640"/>
                  <a:ext cx="341" cy="397"/>
                </a:xfrm>
                <a:custGeom>
                  <a:avLst/>
                  <a:gdLst>
                    <a:gd name="T0" fmla="*/ 142 w 341"/>
                    <a:gd name="T1" fmla="*/ 57 h 397"/>
                    <a:gd name="T2" fmla="*/ 114 w 341"/>
                    <a:gd name="T3" fmla="*/ 57 h 397"/>
                    <a:gd name="T4" fmla="*/ 114 w 341"/>
                    <a:gd name="T5" fmla="*/ 113 h 397"/>
                    <a:gd name="T6" fmla="*/ 57 w 341"/>
                    <a:gd name="T7" fmla="*/ 170 h 397"/>
                    <a:gd name="T8" fmla="*/ 0 w 341"/>
                    <a:gd name="T9" fmla="*/ 255 h 397"/>
                    <a:gd name="T10" fmla="*/ 0 w 341"/>
                    <a:gd name="T11" fmla="*/ 283 h 397"/>
                    <a:gd name="T12" fmla="*/ 57 w 341"/>
                    <a:gd name="T13" fmla="*/ 312 h 397"/>
                    <a:gd name="T14" fmla="*/ 0 w 341"/>
                    <a:gd name="T15" fmla="*/ 340 h 397"/>
                    <a:gd name="T16" fmla="*/ 57 w 341"/>
                    <a:gd name="T17" fmla="*/ 340 h 397"/>
                    <a:gd name="T18" fmla="*/ 57 w 341"/>
                    <a:gd name="T19" fmla="*/ 368 h 397"/>
                    <a:gd name="T20" fmla="*/ 85 w 341"/>
                    <a:gd name="T21" fmla="*/ 340 h 397"/>
                    <a:gd name="T22" fmla="*/ 114 w 341"/>
                    <a:gd name="T23" fmla="*/ 340 h 397"/>
                    <a:gd name="T24" fmla="*/ 142 w 341"/>
                    <a:gd name="T25" fmla="*/ 397 h 397"/>
                    <a:gd name="T26" fmla="*/ 171 w 341"/>
                    <a:gd name="T27" fmla="*/ 397 h 397"/>
                    <a:gd name="T28" fmla="*/ 171 w 341"/>
                    <a:gd name="T29" fmla="*/ 255 h 397"/>
                    <a:gd name="T30" fmla="*/ 256 w 341"/>
                    <a:gd name="T31" fmla="*/ 170 h 397"/>
                    <a:gd name="T32" fmla="*/ 284 w 341"/>
                    <a:gd name="T33" fmla="*/ 113 h 397"/>
                    <a:gd name="T34" fmla="*/ 341 w 341"/>
                    <a:gd name="T35" fmla="*/ 142 h 397"/>
                    <a:gd name="T36" fmla="*/ 284 w 341"/>
                    <a:gd name="T37" fmla="*/ 85 h 397"/>
                    <a:gd name="T38" fmla="*/ 284 w 341"/>
                    <a:gd name="T39" fmla="*/ 28 h 397"/>
                    <a:gd name="T40" fmla="*/ 227 w 341"/>
                    <a:gd name="T41" fmla="*/ 0 h 397"/>
                    <a:gd name="T42" fmla="*/ 227 w 341"/>
                    <a:gd name="T43" fmla="*/ 85 h 397"/>
                    <a:gd name="T44" fmla="*/ 199 w 341"/>
                    <a:gd name="T45" fmla="*/ 28 h 397"/>
                    <a:gd name="T46" fmla="*/ 142 w 341"/>
                    <a:gd name="T47" fmla="*/ 5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41" h="397">
                      <a:moveTo>
                        <a:pt x="142" y="57"/>
                      </a:moveTo>
                      <a:lnTo>
                        <a:pt x="114" y="57"/>
                      </a:lnTo>
                      <a:lnTo>
                        <a:pt x="114" y="113"/>
                      </a:lnTo>
                      <a:lnTo>
                        <a:pt x="57" y="170"/>
                      </a:lnTo>
                      <a:lnTo>
                        <a:pt x="0" y="255"/>
                      </a:lnTo>
                      <a:lnTo>
                        <a:pt x="0" y="283"/>
                      </a:lnTo>
                      <a:lnTo>
                        <a:pt x="57" y="312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68"/>
                      </a:lnTo>
                      <a:lnTo>
                        <a:pt x="85" y="340"/>
                      </a:lnTo>
                      <a:lnTo>
                        <a:pt x="114" y="340"/>
                      </a:lnTo>
                      <a:lnTo>
                        <a:pt x="142" y="397"/>
                      </a:lnTo>
                      <a:lnTo>
                        <a:pt x="171" y="397"/>
                      </a:lnTo>
                      <a:lnTo>
                        <a:pt x="171" y="255"/>
                      </a:lnTo>
                      <a:lnTo>
                        <a:pt x="256" y="170"/>
                      </a:lnTo>
                      <a:lnTo>
                        <a:pt x="284" y="113"/>
                      </a:lnTo>
                      <a:lnTo>
                        <a:pt x="341" y="142"/>
                      </a:lnTo>
                      <a:lnTo>
                        <a:pt x="284" y="85"/>
                      </a:lnTo>
                      <a:lnTo>
                        <a:pt x="284" y="28"/>
                      </a:lnTo>
                      <a:lnTo>
                        <a:pt x="227" y="0"/>
                      </a:lnTo>
                      <a:lnTo>
                        <a:pt x="227" y="85"/>
                      </a:lnTo>
                      <a:lnTo>
                        <a:pt x="199" y="28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7" name="Freeform 933"/>
                <p:cNvSpPr>
                  <a:spLocks/>
                </p:cNvSpPr>
                <p:nvPr/>
              </p:nvSpPr>
              <p:spPr bwMode="auto">
                <a:xfrm>
                  <a:off x="6073" y="4470"/>
                  <a:ext cx="510" cy="312"/>
                </a:xfrm>
                <a:custGeom>
                  <a:avLst/>
                  <a:gdLst>
                    <a:gd name="T0" fmla="*/ 199 w 510"/>
                    <a:gd name="T1" fmla="*/ 312 h 312"/>
                    <a:gd name="T2" fmla="*/ 142 w 510"/>
                    <a:gd name="T3" fmla="*/ 255 h 312"/>
                    <a:gd name="T4" fmla="*/ 142 w 510"/>
                    <a:gd name="T5" fmla="*/ 198 h 312"/>
                    <a:gd name="T6" fmla="*/ 85 w 510"/>
                    <a:gd name="T7" fmla="*/ 170 h 312"/>
                    <a:gd name="T8" fmla="*/ 85 w 510"/>
                    <a:gd name="T9" fmla="*/ 255 h 312"/>
                    <a:gd name="T10" fmla="*/ 57 w 510"/>
                    <a:gd name="T11" fmla="*/ 198 h 312"/>
                    <a:gd name="T12" fmla="*/ 0 w 510"/>
                    <a:gd name="T13" fmla="*/ 227 h 312"/>
                    <a:gd name="T14" fmla="*/ 29 w 510"/>
                    <a:gd name="T15" fmla="*/ 142 h 312"/>
                    <a:gd name="T16" fmla="*/ 29 w 510"/>
                    <a:gd name="T17" fmla="*/ 57 h 312"/>
                    <a:gd name="T18" fmla="*/ 0 w 510"/>
                    <a:gd name="T19" fmla="*/ 57 h 312"/>
                    <a:gd name="T20" fmla="*/ 29 w 510"/>
                    <a:gd name="T21" fmla="*/ 28 h 312"/>
                    <a:gd name="T22" fmla="*/ 85 w 510"/>
                    <a:gd name="T23" fmla="*/ 57 h 312"/>
                    <a:gd name="T24" fmla="*/ 142 w 510"/>
                    <a:gd name="T25" fmla="*/ 28 h 312"/>
                    <a:gd name="T26" fmla="*/ 170 w 510"/>
                    <a:gd name="T27" fmla="*/ 57 h 312"/>
                    <a:gd name="T28" fmla="*/ 170 w 510"/>
                    <a:gd name="T29" fmla="*/ 28 h 312"/>
                    <a:gd name="T30" fmla="*/ 227 w 510"/>
                    <a:gd name="T31" fmla="*/ 0 h 312"/>
                    <a:gd name="T32" fmla="*/ 255 w 510"/>
                    <a:gd name="T33" fmla="*/ 57 h 312"/>
                    <a:gd name="T34" fmla="*/ 284 w 510"/>
                    <a:gd name="T35" fmla="*/ 57 h 312"/>
                    <a:gd name="T36" fmla="*/ 284 w 510"/>
                    <a:gd name="T37" fmla="*/ 85 h 312"/>
                    <a:gd name="T38" fmla="*/ 454 w 510"/>
                    <a:gd name="T39" fmla="*/ 170 h 312"/>
                    <a:gd name="T40" fmla="*/ 482 w 510"/>
                    <a:gd name="T41" fmla="*/ 142 h 312"/>
                    <a:gd name="T42" fmla="*/ 510 w 510"/>
                    <a:gd name="T43" fmla="*/ 170 h 312"/>
                    <a:gd name="T44" fmla="*/ 510 w 510"/>
                    <a:gd name="T45" fmla="*/ 227 h 312"/>
                    <a:gd name="T46" fmla="*/ 482 w 510"/>
                    <a:gd name="T47" fmla="*/ 255 h 312"/>
                    <a:gd name="T48" fmla="*/ 482 w 510"/>
                    <a:gd name="T49" fmla="*/ 283 h 312"/>
                    <a:gd name="T50" fmla="*/ 369 w 510"/>
                    <a:gd name="T51" fmla="*/ 283 h 312"/>
                    <a:gd name="T52" fmla="*/ 227 w 510"/>
                    <a:gd name="T53" fmla="*/ 283 h 312"/>
                    <a:gd name="T54" fmla="*/ 199 w 510"/>
                    <a:gd name="T55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10" h="312">
                      <a:moveTo>
                        <a:pt x="199" y="312"/>
                      </a:moveTo>
                      <a:lnTo>
                        <a:pt x="142" y="255"/>
                      </a:lnTo>
                      <a:lnTo>
                        <a:pt x="142" y="198"/>
                      </a:lnTo>
                      <a:lnTo>
                        <a:pt x="85" y="170"/>
                      </a:lnTo>
                      <a:lnTo>
                        <a:pt x="85" y="255"/>
                      </a:lnTo>
                      <a:lnTo>
                        <a:pt x="57" y="198"/>
                      </a:lnTo>
                      <a:lnTo>
                        <a:pt x="0" y="227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57"/>
                      </a:lnTo>
                      <a:lnTo>
                        <a:pt x="29" y="28"/>
                      </a:lnTo>
                      <a:lnTo>
                        <a:pt x="85" y="57"/>
                      </a:lnTo>
                      <a:lnTo>
                        <a:pt x="142" y="28"/>
                      </a:lnTo>
                      <a:lnTo>
                        <a:pt x="170" y="57"/>
                      </a:lnTo>
                      <a:lnTo>
                        <a:pt x="170" y="28"/>
                      </a:lnTo>
                      <a:lnTo>
                        <a:pt x="227" y="0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454" y="170"/>
                      </a:lnTo>
                      <a:lnTo>
                        <a:pt x="482" y="142"/>
                      </a:lnTo>
                      <a:lnTo>
                        <a:pt x="510" y="170"/>
                      </a:lnTo>
                      <a:lnTo>
                        <a:pt x="510" y="227"/>
                      </a:lnTo>
                      <a:lnTo>
                        <a:pt x="482" y="255"/>
                      </a:lnTo>
                      <a:lnTo>
                        <a:pt x="482" y="283"/>
                      </a:lnTo>
                      <a:lnTo>
                        <a:pt x="369" y="283"/>
                      </a:lnTo>
                      <a:lnTo>
                        <a:pt x="227" y="283"/>
                      </a:lnTo>
                      <a:lnTo>
                        <a:pt x="19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198" name="Freeform 934"/>
                <p:cNvSpPr>
                  <a:spLocks/>
                </p:cNvSpPr>
                <p:nvPr/>
              </p:nvSpPr>
              <p:spPr bwMode="auto">
                <a:xfrm>
                  <a:off x="6328" y="4470"/>
                  <a:ext cx="312" cy="170"/>
                </a:xfrm>
                <a:custGeom>
                  <a:avLst/>
                  <a:gdLst>
                    <a:gd name="T0" fmla="*/ 255 w 312"/>
                    <a:gd name="T1" fmla="*/ 170 h 170"/>
                    <a:gd name="T2" fmla="*/ 227 w 312"/>
                    <a:gd name="T3" fmla="*/ 142 h 170"/>
                    <a:gd name="T4" fmla="*/ 199 w 312"/>
                    <a:gd name="T5" fmla="*/ 170 h 170"/>
                    <a:gd name="T6" fmla="*/ 29 w 312"/>
                    <a:gd name="T7" fmla="*/ 85 h 170"/>
                    <a:gd name="T8" fmla="*/ 29 w 312"/>
                    <a:gd name="T9" fmla="*/ 57 h 170"/>
                    <a:gd name="T10" fmla="*/ 0 w 312"/>
                    <a:gd name="T11" fmla="*/ 57 h 170"/>
                    <a:gd name="T12" fmla="*/ 85 w 312"/>
                    <a:gd name="T13" fmla="*/ 0 h 170"/>
                    <a:gd name="T14" fmla="*/ 199 w 312"/>
                    <a:gd name="T15" fmla="*/ 57 h 170"/>
                    <a:gd name="T16" fmla="*/ 284 w 312"/>
                    <a:gd name="T17" fmla="*/ 57 h 170"/>
                    <a:gd name="T18" fmla="*/ 312 w 312"/>
                    <a:gd name="T19" fmla="*/ 113 h 170"/>
                    <a:gd name="T20" fmla="*/ 255 w 312"/>
                    <a:gd name="T21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170">
                      <a:moveTo>
                        <a:pt x="255" y="170"/>
                      </a:moveTo>
                      <a:lnTo>
                        <a:pt x="227" y="142"/>
                      </a:lnTo>
                      <a:lnTo>
                        <a:pt x="199" y="170"/>
                      </a:lnTo>
                      <a:lnTo>
                        <a:pt x="29" y="85"/>
                      </a:lnTo>
                      <a:lnTo>
                        <a:pt x="29" y="57"/>
                      </a:lnTo>
                      <a:lnTo>
                        <a:pt x="0" y="57"/>
                      </a:lnTo>
                      <a:lnTo>
                        <a:pt x="85" y="0"/>
                      </a:lnTo>
                      <a:lnTo>
                        <a:pt x="199" y="57"/>
                      </a:lnTo>
                      <a:lnTo>
                        <a:pt x="284" y="57"/>
                      </a:lnTo>
                      <a:lnTo>
                        <a:pt x="312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2" name="Freeform 938"/>
                <p:cNvSpPr>
                  <a:spLocks/>
                </p:cNvSpPr>
                <p:nvPr/>
              </p:nvSpPr>
              <p:spPr bwMode="auto">
                <a:xfrm>
                  <a:off x="6980" y="4186"/>
                  <a:ext cx="511" cy="511"/>
                </a:xfrm>
                <a:custGeom>
                  <a:avLst/>
                  <a:gdLst>
                    <a:gd name="T0" fmla="*/ 57 w 511"/>
                    <a:gd name="T1" fmla="*/ 426 h 511"/>
                    <a:gd name="T2" fmla="*/ 85 w 511"/>
                    <a:gd name="T3" fmla="*/ 426 h 511"/>
                    <a:gd name="T4" fmla="*/ 170 w 511"/>
                    <a:gd name="T5" fmla="*/ 369 h 511"/>
                    <a:gd name="T6" fmla="*/ 142 w 511"/>
                    <a:gd name="T7" fmla="*/ 312 h 511"/>
                    <a:gd name="T8" fmla="*/ 114 w 511"/>
                    <a:gd name="T9" fmla="*/ 312 h 511"/>
                    <a:gd name="T10" fmla="*/ 85 w 511"/>
                    <a:gd name="T11" fmla="*/ 255 h 511"/>
                    <a:gd name="T12" fmla="*/ 114 w 511"/>
                    <a:gd name="T13" fmla="*/ 255 h 511"/>
                    <a:gd name="T14" fmla="*/ 57 w 511"/>
                    <a:gd name="T15" fmla="*/ 199 h 511"/>
                    <a:gd name="T16" fmla="*/ 85 w 511"/>
                    <a:gd name="T17" fmla="*/ 170 h 511"/>
                    <a:gd name="T18" fmla="*/ 0 w 511"/>
                    <a:gd name="T19" fmla="*/ 85 h 511"/>
                    <a:gd name="T20" fmla="*/ 57 w 511"/>
                    <a:gd name="T21" fmla="*/ 29 h 511"/>
                    <a:gd name="T22" fmla="*/ 85 w 511"/>
                    <a:gd name="T23" fmla="*/ 114 h 511"/>
                    <a:gd name="T24" fmla="*/ 170 w 511"/>
                    <a:gd name="T25" fmla="*/ 85 h 511"/>
                    <a:gd name="T26" fmla="*/ 227 w 511"/>
                    <a:gd name="T27" fmla="*/ 114 h 511"/>
                    <a:gd name="T28" fmla="*/ 312 w 511"/>
                    <a:gd name="T29" fmla="*/ 114 h 511"/>
                    <a:gd name="T30" fmla="*/ 397 w 511"/>
                    <a:gd name="T31" fmla="*/ 57 h 511"/>
                    <a:gd name="T32" fmla="*/ 369 w 511"/>
                    <a:gd name="T33" fmla="*/ 29 h 511"/>
                    <a:gd name="T34" fmla="*/ 482 w 511"/>
                    <a:gd name="T35" fmla="*/ 0 h 511"/>
                    <a:gd name="T36" fmla="*/ 511 w 511"/>
                    <a:gd name="T37" fmla="*/ 29 h 511"/>
                    <a:gd name="T38" fmla="*/ 511 w 511"/>
                    <a:gd name="T39" fmla="*/ 85 h 511"/>
                    <a:gd name="T40" fmla="*/ 511 w 511"/>
                    <a:gd name="T41" fmla="*/ 142 h 511"/>
                    <a:gd name="T42" fmla="*/ 482 w 511"/>
                    <a:gd name="T43" fmla="*/ 114 h 511"/>
                    <a:gd name="T44" fmla="*/ 454 w 511"/>
                    <a:gd name="T45" fmla="*/ 114 h 511"/>
                    <a:gd name="T46" fmla="*/ 426 w 511"/>
                    <a:gd name="T47" fmla="*/ 170 h 511"/>
                    <a:gd name="T48" fmla="*/ 454 w 511"/>
                    <a:gd name="T49" fmla="*/ 199 h 511"/>
                    <a:gd name="T50" fmla="*/ 426 w 511"/>
                    <a:gd name="T51" fmla="*/ 312 h 511"/>
                    <a:gd name="T52" fmla="*/ 397 w 511"/>
                    <a:gd name="T53" fmla="*/ 341 h 511"/>
                    <a:gd name="T54" fmla="*/ 369 w 511"/>
                    <a:gd name="T55" fmla="*/ 341 h 511"/>
                    <a:gd name="T56" fmla="*/ 341 w 511"/>
                    <a:gd name="T57" fmla="*/ 284 h 511"/>
                    <a:gd name="T58" fmla="*/ 312 w 511"/>
                    <a:gd name="T59" fmla="*/ 284 h 511"/>
                    <a:gd name="T60" fmla="*/ 312 w 511"/>
                    <a:gd name="T61" fmla="*/ 341 h 511"/>
                    <a:gd name="T62" fmla="*/ 397 w 511"/>
                    <a:gd name="T63" fmla="*/ 397 h 511"/>
                    <a:gd name="T64" fmla="*/ 341 w 511"/>
                    <a:gd name="T65" fmla="*/ 397 h 511"/>
                    <a:gd name="T66" fmla="*/ 312 w 511"/>
                    <a:gd name="T67" fmla="*/ 454 h 511"/>
                    <a:gd name="T68" fmla="*/ 369 w 511"/>
                    <a:gd name="T69" fmla="*/ 482 h 511"/>
                    <a:gd name="T70" fmla="*/ 312 w 511"/>
                    <a:gd name="T71" fmla="*/ 511 h 511"/>
                    <a:gd name="T72" fmla="*/ 256 w 511"/>
                    <a:gd name="T73" fmla="*/ 482 h 511"/>
                    <a:gd name="T74" fmla="*/ 227 w 511"/>
                    <a:gd name="T75" fmla="*/ 511 h 511"/>
                    <a:gd name="T76" fmla="*/ 114 w 511"/>
                    <a:gd name="T77" fmla="*/ 511 h 511"/>
                    <a:gd name="T78" fmla="*/ 57 w 511"/>
                    <a:gd name="T79" fmla="*/ 426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11" h="511">
                      <a:moveTo>
                        <a:pt x="57" y="426"/>
                      </a:moveTo>
                      <a:lnTo>
                        <a:pt x="85" y="426"/>
                      </a:lnTo>
                      <a:lnTo>
                        <a:pt x="170" y="369"/>
                      </a:lnTo>
                      <a:lnTo>
                        <a:pt x="142" y="312"/>
                      </a:lnTo>
                      <a:lnTo>
                        <a:pt x="114" y="312"/>
                      </a:lnTo>
                      <a:lnTo>
                        <a:pt x="85" y="255"/>
                      </a:lnTo>
                      <a:lnTo>
                        <a:pt x="114" y="255"/>
                      </a:lnTo>
                      <a:lnTo>
                        <a:pt x="57" y="199"/>
                      </a:lnTo>
                      <a:lnTo>
                        <a:pt x="85" y="170"/>
                      </a:lnTo>
                      <a:lnTo>
                        <a:pt x="0" y="85"/>
                      </a:lnTo>
                      <a:lnTo>
                        <a:pt x="57" y="29"/>
                      </a:lnTo>
                      <a:lnTo>
                        <a:pt x="85" y="114"/>
                      </a:lnTo>
                      <a:lnTo>
                        <a:pt x="170" y="85"/>
                      </a:lnTo>
                      <a:lnTo>
                        <a:pt x="227" y="114"/>
                      </a:lnTo>
                      <a:lnTo>
                        <a:pt x="312" y="114"/>
                      </a:lnTo>
                      <a:lnTo>
                        <a:pt x="397" y="57"/>
                      </a:lnTo>
                      <a:lnTo>
                        <a:pt x="369" y="29"/>
                      </a:lnTo>
                      <a:lnTo>
                        <a:pt x="482" y="0"/>
                      </a:lnTo>
                      <a:lnTo>
                        <a:pt x="511" y="29"/>
                      </a:lnTo>
                      <a:lnTo>
                        <a:pt x="511" y="85"/>
                      </a:lnTo>
                      <a:lnTo>
                        <a:pt x="511" y="142"/>
                      </a:lnTo>
                      <a:lnTo>
                        <a:pt x="482" y="114"/>
                      </a:lnTo>
                      <a:lnTo>
                        <a:pt x="454" y="114"/>
                      </a:lnTo>
                      <a:lnTo>
                        <a:pt x="426" y="170"/>
                      </a:lnTo>
                      <a:lnTo>
                        <a:pt x="454" y="199"/>
                      </a:lnTo>
                      <a:lnTo>
                        <a:pt x="426" y="312"/>
                      </a:lnTo>
                      <a:lnTo>
                        <a:pt x="397" y="341"/>
                      </a:lnTo>
                      <a:lnTo>
                        <a:pt x="369" y="341"/>
                      </a:lnTo>
                      <a:lnTo>
                        <a:pt x="341" y="284"/>
                      </a:lnTo>
                      <a:lnTo>
                        <a:pt x="312" y="284"/>
                      </a:lnTo>
                      <a:lnTo>
                        <a:pt x="312" y="341"/>
                      </a:lnTo>
                      <a:lnTo>
                        <a:pt x="397" y="397"/>
                      </a:lnTo>
                      <a:lnTo>
                        <a:pt x="341" y="397"/>
                      </a:lnTo>
                      <a:lnTo>
                        <a:pt x="312" y="454"/>
                      </a:lnTo>
                      <a:lnTo>
                        <a:pt x="369" y="482"/>
                      </a:lnTo>
                      <a:lnTo>
                        <a:pt x="312" y="511"/>
                      </a:lnTo>
                      <a:lnTo>
                        <a:pt x="256" y="482"/>
                      </a:lnTo>
                      <a:lnTo>
                        <a:pt x="227" y="511"/>
                      </a:lnTo>
                      <a:lnTo>
                        <a:pt x="114" y="511"/>
                      </a:lnTo>
                      <a:lnTo>
                        <a:pt x="57" y="4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3" name="Freeform 939"/>
                <p:cNvSpPr>
                  <a:spLocks/>
                </p:cNvSpPr>
                <p:nvPr/>
              </p:nvSpPr>
              <p:spPr bwMode="auto">
                <a:xfrm>
                  <a:off x="7292" y="4300"/>
                  <a:ext cx="397" cy="538"/>
                </a:xfrm>
                <a:custGeom>
                  <a:avLst/>
                  <a:gdLst>
                    <a:gd name="T0" fmla="*/ 57 w 397"/>
                    <a:gd name="T1" fmla="*/ 368 h 538"/>
                    <a:gd name="T2" fmla="*/ 0 w 397"/>
                    <a:gd name="T3" fmla="*/ 340 h 538"/>
                    <a:gd name="T4" fmla="*/ 29 w 397"/>
                    <a:gd name="T5" fmla="*/ 283 h 538"/>
                    <a:gd name="T6" fmla="*/ 85 w 397"/>
                    <a:gd name="T7" fmla="*/ 283 h 538"/>
                    <a:gd name="T8" fmla="*/ 0 w 397"/>
                    <a:gd name="T9" fmla="*/ 227 h 538"/>
                    <a:gd name="T10" fmla="*/ 0 w 397"/>
                    <a:gd name="T11" fmla="*/ 170 h 538"/>
                    <a:gd name="T12" fmla="*/ 29 w 397"/>
                    <a:gd name="T13" fmla="*/ 170 h 538"/>
                    <a:gd name="T14" fmla="*/ 57 w 397"/>
                    <a:gd name="T15" fmla="*/ 227 h 538"/>
                    <a:gd name="T16" fmla="*/ 85 w 397"/>
                    <a:gd name="T17" fmla="*/ 227 h 538"/>
                    <a:gd name="T18" fmla="*/ 114 w 397"/>
                    <a:gd name="T19" fmla="*/ 198 h 538"/>
                    <a:gd name="T20" fmla="*/ 142 w 397"/>
                    <a:gd name="T21" fmla="*/ 85 h 538"/>
                    <a:gd name="T22" fmla="*/ 114 w 397"/>
                    <a:gd name="T23" fmla="*/ 56 h 538"/>
                    <a:gd name="T24" fmla="*/ 142 w 397"/>
                    <a:gd name="T25" fmla="*/ 0 h 538"/>
                    <a:gd name="T26" fmla="*/ 170 w 397"/>
                    <a:gd name="T27" fmla="*/ 0 h 538"/>
                    <a:gd name="T28" fmla="*/ 199 w 397"/>
                    <a:gd name="T29" fmla="*/ 28 h 538"/>
                    <a:gd name="T30" fmla="*/ 199 w 397"/>
                    <a:gd name="T31" fmla="*/ 85 h 538"/>
                    <a:gd name="T32" fmla="*/ 227 w 397"/>
                    <a:gd name="T33" fmla="*/ 141 h 538"/>
                    <a:gd name="T34" fmla="*/ 255 w 397"/>
                    <a:gd name="T35" fmla="*/ 255 h 538"/>
                    <a:gd name="T36" fmla="*/ 312 w 397"/>
                    <a:gd name="T37" fmla="*/ 283 h 538"/>
                    <a:gd name="T38" fmla="*/ 340 w 397"/>
                    <a:gd name="T39" fmla="*/ 283 h 538"/>
                    <a:gd name="T40" fmla="*/ 397 w 397"/>
                    <a:gd name="T41" fmla="*/ 312 h 538"/>
                    <a:gd name="T42" fmla="*/ 397 w 397"/>
                    <a:gd name="T43" fmla="*/ 340 h 538"/>
                    <a:gd name="T44" fmla="*/ 284 w 397"/>
                    <a:gd name="T45" fmla="*/ 425 h 538"/>
                    <a:gd name="T46" fmla="*/ 312 w 397"/>
                    <a:gd name="T47" fmla="*/ 482 h 538"/>
                    <a:gd name="T48" fmla="*/ 312 w 397"/>
                    <a:gd name="T49" fmla="*/ 538 h 538"/>
                    <a:gd name="T50" fmla="*/ 227 w 397"/>
                    <a:gd name="T51" fmla="*/ 482 h 538"/>
                    <a:gd name="T52" fmla="*/ 227 w 397"/>
                    <a:gd name="T53" fmla="*/ 453 h 538"/>
                    <a:gd name="T54" fmla="*/ 170 w 397"/>
                    <a:gd name="T55" fmla="*/ 425 h 538"/>
                    <a:gd name="T56" fmla="*/ 142 w 397"/>
                    <a:gd name="T57" fmla="*/ 510 h 538"/>
                    <a:gd name="T58" fmla="*/ 57 w 397"/>
                    <a:gd name="T59" fmla="*/ 482 h 538"/>
                    <a:gd name="T60" fmla="*/ 57 w 397"/>
                    <a:gd name="T61" fmla="*/ 425 h 538"/>
                    <a:gd name="T62" fmla="*/ 114 w 397"/>
                    <a:gd name="T63" fmla="*/ 368 h 538"/>
                    <a:gd name="T64" fmla="*/ 85 w 397"/>
                    <a:gd name="T65" fmla="*/ 340 h 538"/>
                    <a:gd name="T66" fmla="*/ 57 w 397"/>
                    <a:gd name="T67" fmla="*/ 368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97" h="538">
                      <a:moveTo>
                        <a:pt x="57" y="368"/>
                      </a:moveTo>
                      <a:lnTo>
                        <a:pt x="0" y="340"/>
                      </a:lnTo>
                      <a:lnTo>
                        <a:pt x="29" y="283"/>
                      </a:lnTo>
                      <a:lnTo>
                        <a:pt x="85" y="283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114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199" y="85"/>
                      </a:lnTo>
                      <a:lnTo>
                        <a:pt x="227" y="141"/>
                      </a:lnTo>
                      <a:lnTo>
                        <a:pt x="255" y="255"/>
                      </a:lnTo>
                      <a:lnTo>
                        <a:pt x="312" y="283"/>
                      </a:lnTo>
                      <a:lnTo>
                        <a:pt x="340" y="283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lnTo>
                        <a:pt x="284" y="425"/>
                      </a:lnTo>
                      <a:lnTo>
                        <a:pt x="312" y="482"/>
                      </a:lnTo>
                      <a:lnTo>
                        <a:pt x="312" y="538"/>
                      </a:lnTo>
                      <a:lnTo>
                        <a:pt x="227" y="482"/>
                      </a:lnTo>
                      <a:lnTo>
                        <a:pt x="227" y="453"/>
                      </a:lnTo>
                      <a:lnTo>
                        <a:pt x="170" y="425"/>
                      </a:lnTo>
                      <a:lnTo>
                        <a:pt x="142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114" y="368"/>
                      </a:lnTo>
                      <a:lnTo>
                        <a:pt x="85" y="340"/>
                      </a:lnTo>
                      <a:lnTo>
                        <a:pt x="57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4" name="Freeform 940"/>
                <p:cNvSpPr>
                  <a:spLocks/>
                </p:cNvSpPr>
                <p:nvPr/>
              </p:nvSpPr>
              <p:spPr bwMode="auto">
                <a:xfrm>
                  <a:off x="7491" y="4215"/>
                  <a:ext cx="397" cy="708"/>
                </a:xfrm>
                <a:custGeom>
                  <a:avLst/>
                  <a:gdLst>
                    <a:gd name="T0" fmla="*/ 113 w 397"/>
                    <a:gd name="T1" fmla="*/ 567 h 708"/>
                    <a:gd name="T2" fmla="*/ 85 w 397"/>
                    <a:gd name="T3" fmla="*/ 510 h 708"/>
                    <a:gd name="T4" fmla="*/ 198 w 397"/>
                    <a:gd name="T5" fmla="*/ 425 h 708"/>
                    <a:gd name="T6" fmla="*/ 198 w 397"/>
                    <a:gd name="T7" fmla="*/ 397 h 708"/>
                    <a:gd name="T8" fmla="*/ 141 w 397"/>
                    <a:gd name="T9" fmla="*/ 368 h 708"/>
                    <a:gd name="T10" fmla="*/ 113 w 397"/>
                    <a:gd name="T11" fmla="*/ 368 h 708"/>
                    <a:gd name="T12" fmla="*/ 56 w 397"/>
                    <a:gd name="T13" fmla="*/ 340 h 708"/>
                    <a:gd name="T14" fmla="*/ 28 w 397"/>
                    <a:gd name="T15" fmla="*/ 226 h 708"/>
                    <a:gd name="T16" fmla="*/ 0 w 397"/>
                    <a:gd name="T17" fmla="*/ 170 h 708"/>
                    <a:gd name="T18" fmla="*/ 0 w 397"/>
                    <a:gd name="T19" fmla="*/ 56 h 708"/>
                    <a:gd name="T20" fmla="*/ 141 w 397"/>
                    <a:gd name="T21" fmla="*/ 28 h 708"/>
                    <a:gd name="T22" fmla="*/ 141 w 397"/>
                    <a:gd name="T23" fmla="*/ 0 h 708"/>
                    <a:gd name="T24" fmla="*/ 226 w 397"/>
                    <a:gd name="T25" fmla="*/ 0 h 708"/>
                    <a:gd name="T26" fmla="*/ 255 w 397"/>
                    <a:gd name="T27" fmla="*/ 28 h 708"/>
                    <a:gd name="T28" fmla="*/ 283 w 397"/>
                    <a:gd name="T29" fmla="*/ 0 h 708"/>
                    <a:gd name="T30" fmla="*/ 340 w 397"/>
                    <a:gd name="T31" fmla="*/ 28 h 708"/>
                    <a:gd name="T32" fmla="*/ 368 w 397"/>
                    <a:gd name="T33" fmla="*/ 0 h 708"/>
                    <a:gd name="T34" fmla="*/ 397 w 397"/>
                    <a:gd name="T35" fmla="*/ 28 h 708"/>
                    <a:gd name="T36" fmla="*/ 311 w 397"/>
                    <a:gd name="T37" fmla="*/ 198 h 708"/>
                    <a:gd name="T38" fmla="*/ 311 w 397"/>
                    <a:gd name="T39" fmla="*/ 368 h 708"/>
                    <a:gd name="T40" fmla="*/ 340 w 397"/>
                    <a:gd name="T41" fmla="*/ 397 h 708"/>
                    <a:gd name="T42" fmla="*/ 311 w 397"/>
                    <a:gd name="T43" fmla="*/ 510 h 708"/>
                    <a:gd name="T44" fmla="*/ 311 w 397"/>
                    <a:gd name="T45" fmla="*/ 595 h 708"/>
                    <a:gd name="T46" fmla="*/ 340 w 397"/>
                    <a:gd name="T47" fmla="*/ 680 h 708"/>
                    <a:gd name="T48" fmla="*/ 311 w 397"/>
                    <a:gd name="T49" fmla="*/ 652 h 708"/>
                    <a:gd name="T50" fmla="*/ 226 w 397"/>
                    <a:gd name="T51" fmla="*/ 708 h 708"/>
                    <a:gd name="T52" fmla="*/ 198 w 397"/>
                    <a:gd name="T53" fmla="*/ 680 h 708"/>
                    <a:gd name="T54" fmla="*/ 198 w 397"/>
                    <a:gd name="T55" fmla="*/ 623 h 708"/>
                    <a:gd name="T56" fmla="*/ 226 w 397"/>
                    <a:gd name="T57" fmla="*/ 567 h 708"/>
                    <a:gd name="T58" fmla="*/ 198 w 397"/>
                    <a:gd name="T59" fmla="*/ 538 h 708"/>
                    <a:gd name="T60" fmla="*/ 170 w 397"/>
                    <a:gd name="T61" fmla="*/ 567 h 708"/>
                    <a:gd name="T62" fmla="*/ 113 w 397"/>
                    <a:gd name="T63" fmla="*/ 567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97" h="708">
                      <a:moveTo>
                        <a:pt x="113" y="567"/>
                      </a:moveTo>
                      <a:lnTo>
                        <a:pt x="85" y="510"/>
                      </a:lnTo>
                      <a:lnTo>
                        <a:pt x="198" y="425"/>
                      </a:lnTo>
                      <a:lnTo>
                        <a:pt x="198" y="397"/>
                      </a:lnTo>
                      <a:lnTo>
                        <a:pt x="141" y="368"/>
                      </a:lnTo>
                      <a:lnTo>
                        <a:pt x="113" y="368"/>
                      </a:lnTo>
                      <a:lnTo>
                        <a:pt x="56" y="340"/>
                      </a:lnTo>
                      <a:lnTo>
                        <a:pt x="28" y="226"/>
                      </a:lnTo>
                      <a:lnTo>
                        <a:pt x="0" y="170"/>
                      </a:lnTo>
                      <a:lnTo>
                        <a:pt x="0" y="56"/>
                      </a:lnTo>
                      <a:lnTo>
                        <a:pt x="141" y="28"/>
                      </a:lnTo>
                      <a:lnTo>
                        <a:pt x="141" y="0"/>
                      </a:lnTo>
                      <a:lnTo>
                        <a:pt x="226" y="0"/>
                      </a:lnTo>
                      <a:lnTo>
                        <a:pt x="255" y="28"/>
                      </a:lnTo>
                      <a:lnTo>
                        <a:pt x="283" y="0"/>
                      </a:lnTo>
                      <a:lnTo>
                        <a:pt x="340" y="28"/>
                      </a:lnTo>
                      <a:lnTo>
                        <a:pt x="368" y="0"/>
                      </a:lnTo>
                      <a:lnTo>
                        <a:pt x="397" y="28"/>
                      </a:lnTo>
                      <a:lnTo>
                        <a:pt x="311" y="198"/>
                      </a:lnTo>
                      <a:lnTo>
                        <a:pt x="311" y="368"/>
                      </a:lnTo>
                      <a:lnTo>
                        <a:pt x="340" y="397"/>
                      </a:lnTo>
                      <a:lnTo>
                        <a:pt x="311" y="510"/>
                      </a:lnTo>
                      <a:lnTo>
                        <a:pt x="311" y="595"/>
                      </a:lnTo>
                      <a:lnTo>
                        <a:pt x="340" y="680"/>
                      </a:lnTo>
                      <a:lnTo>
                        <a:pt x="311" y="652"/>
                      </a:lnTo>
                      <a:lnTo>
                        <a:pt x="226" y="708"/>
                      </a:lnTo>
                      <a:lnTo>
                        <a:pt x="198" y="680"/>
                      </a:lnTo>
                      <a:lnTo>
                        <a:pt x="198" y="623"/>
                      </a:lnTo>
                      <a:lnTo>
                        <a:pt x="226" y="567"/>
                      </a:lnTo>
                      <a:lnTo>
                        <a:pt x="198" y="538"/>
                      </a:lnTo>
                      <a:lnTo>
                        <a:pt x="170" y="567"/>
                      </a:lnTo>
                      <a:lnTo>
                        <a:pt x="113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5" name="Freeform 941"/>
                <p:cNvSpPr>
                  <a:spLocks/>
                </p:cNvSpPr>
                <p:nvPr/>
              </p:nvSpPr>
              <p:spPr bwMode="auto">
                <a:xfrm>
                  <a:off x="7406" y="3648"/>
                  <a:ext cx="453" cy="623"/>
                </a:xfrm>
                <a:custGeom>
                  <a:avLst/>
                  <a:gdLst>
                    <a:gd name="T0" fmla="*/ 85 w 453"/>
                    <a:gd name="T1" fmla="*/ 623 h 623"/>
                    <a:gd name="T2" fmla="*/ 85 w 453"/>
                    <a:gd name="T3" fmla="*/ 453 h 623"/>
                    <a:gd name="T4" fmla="*/ 56 w 453"/>
                    <a:gd name="T5" fmla="*/ 425 h 623"/>
                    <a:gd name="T6" fmla="*/ 85 w 453"/>
                    <a:gd name="T7" fmla="*/ 397 h 623"/>
                    <a:gd name="T8" fmla="*/ 0 w 453"/>
                    <a:gd name="T9" fmla="*/ 340 h 623"/>
                    <a:gd name="T10" fmla="*/ 0 w 453"/>
                    <a:gd name="T11" fmla="*/ 283 h 623"/>
                    <a:gd name="T12" fmla="*/ 56 w 453"/>
                    <a:gd name="T13" fmla="*/ 283 h 623"/>
                    <a:gd name="T14" fmla="*/ 85 w 453"/>
                    <a:gd name="T15" fmla="*/ 255 h 623"/>
                    <a:gd name="T16" fmla="*/ 141 w 453"/>
                    <a:gd name="T17" fmla="*/ 226 h 623"/>
                    <a:gd name="T18" fmla="*/ 85 w 453"/>
                    <a:gd name="T19" fmla="*/ 170 h 623"/>
                    <a:gd name="T20" fmla="*/ 56 w 453"/>
                    <a:gd name="T21" fmla="*/ 113 h 623"/>
                    <a:gd name="T22" fmla="*/ 85 w 453"/>
                    <a:gd name="T23" fmla="*/ 28 h 623"/>
                    <a:gd name="T24" fmla="*/ 141 w 453"/>
                    <a:gd name="T25" fmla="*/ 0 h 623"/>
                    <a:gd name="T26" fmla="*/ 255 w 453"/>
                    <a:gd name="T27" fmla="*/ 85 h 623"/>
                    <a:gd name="T28" fmla="*/ 283 w 453"/>
                    <a:gd name="T29" fmla="*/ 170 h 623"/>
                    <a:gd name="T30" fmla="*/ 396 w 453"/>
                    <a:gd name="T31" fmla="*/ 340 h 623"/>
                    <a:gd name="T32" fmla="*/ 453 w 453"/>
                    <a:gd name="T33" fmla="*/ 567 h 623"/>
                    <a:gd name="T34" fmla="*/ 425 w 453"/>
                    <a:gd name="T35" fmla="*/ 595 h 623"/>
                    <a:gd name="T36" fmla="*/ 368 w 453"/>
                    <a:gd name="T37" fmla="*/ 567 h 623"/>
                    <a:gd name="T38" fmla="*/ 340 w 453"/>
                    <a:gd name="T39" fmla="*/ 595 h 623"/>
                    <a:gd name="T40" fmla="*/ 311 w 453"/>
                    <a:gd name="T41" fmla="*/ 567 h 623"/>
                    <a:gd name="T42" fmla="*/ 226 w 453"/>
                    <a:gd name="T43" fmla="*/ 567 h 623"/>
                    <a:gd name="T44" fmla="*/ 226 w 453"/>
                    <a:gd name="T45" fmla="*/ 595 h 623"/>
                    <a:gd name="T46" fmla="*/ 85 w 453"/>
                    <a:gd name="T47" fmla="*/ 623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53" h="623">
                      <a:moveTo>
                        <a:pt x="85" y="623"/>
                      </a:moveTo>
                      <a:lnTo>
                        <a:pt x="85" y="453"/>
                      </a:lnTo>
                      <a:lnTo>
                        <a:pt x="56" y="425"/>
                      </a:lnTo>
                      <a:lnTo>
                        <a:pt x="85" y="397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85" y="255"/>
                      </a:lnTo>
                      <a:lnTo>
                        <a:pt x="141" y="226"/>
                      </a:lnTo>
                      <a:lnTo>
                        <a:pt x="85" y="170"/>
                      </a:lnTo>
                      <a:lnTo>
                        <a:pt x="56" y="113"/>
                      </a:lnTo>
                      <a:lnTo>
                        <a:pt x="85" y="28"/>
                      </a:lnTo>
                      <a:lnTo>
                        <a:pt x="141" y="0"/>
                      </a:lnTo>
                      <a:lnTo>
                        <a:pt x="255" y="85"/>
                      </a:lnTo>
                      <a:lnTo>
                        <a:pt x="283" y="170"/>
                      </a:lnTo>
                      <a:lnTo>
                        <a:pt x="396" y="340"/>
                      </a:lnTo>
                      <a:lnTo>
                        <a:pt x="453" y="567"/>
                      </a:lnTo>
                      <a:lnTo>
                        <a:pt x="425" y="595"/>
                      </a:lnTo>
                      <a:lnTo>
                        <a:pt x="368" y="567"/>
                      </a:lnTo>
                      <a:lnTo>
                        <a:pt x="340" y="595"/>
                      </a:lnTo>
                      <a:lnTo>
                        <a:pt x="311" y="567"/>
                      </a:lnTo>
                      <a:lnTo>
                        <a:pt x="226" y="567"/>
                      </a:lnTo>
                      <a:lnTo>
                        <a:pt x="226" y="595"/>
                      </a:lnTo>
                      <a:lnTo>
                        <a:pt x="85" y="62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6" name="Freeform 942"/>
                <p:cNvSpPr>
                  <a:spLocks/>
                </p:cNvSpPr>
                <p:nvPr/>
              </p:nvSpPr>
              <p:spPr bwMode="auto">
                <a:xfrm>
                  <a:off x="6895" y="3506"/>
                  <a:ext cx="596" cy="794"/>
                </a:xfrm>
                <a:custGeom>
                  <a:avLst/>
                  <a:gdLst>
                    <a:gd name="T0" fmla="*/ 596 w 596"/>
                    <a:gd name="T1" fmla="*/ 397 h 794"/>
                    <a:gd name="T2" fmla="*/ 567 w 596"/>
                    <a:gd name="T3" fmla="*/ 425 h 794"/>
                    <a:gd name="T4" fmla="*/ 511 w 596"/>
                    <a:gd name="T5" fmla="*/ 425 h 794"/>
                    <a:gd name="T6" fmla="*/ 511 w 596"/>
                    <a:gd name="T7" fmla="*/ 482 h 794"/>
                    <a:gd name="T8" fmla="*/ 596 w 596"/>
                    <a:gd name="T9" fmla="*/ 539 h 794"/>
                    <a:gd name="T10" fmla="*/ 567 w 596"/>
                    <a:gd name="T11" fmla="*/ 567 h 794"/>
                    <a:gd name="T12" fmla="*/ 596 w 596"/>
                    <a:gd name="T13" fmla="*/ 595 h 794"/>
                    <a:gd name="T14" fmla="*/ 596 w 596"/>
                    <a:gd name="T15" fmla="*/ 709 h 794"/>
                    <a:gd name="T16" fmla="*/ 567 w 596"/>
                    <a:gd name="T17" fmla="*/ 680 h 794"/>
                    <a:gd name="T18" fmla="*/ 454 w 596"/>
                    <a:gd name="T19" fmla="*/ 709 h 794"/>
                    <a:gd name="T20" fmla="*/ 482 w 596"/>
                    <a:gd name="T21" fmla="*/ 737 h 794"/>
                    <a:gd name="T22" fmla="*/ 397 w 596"/>
                    <a:gd name="T23" fmla="*/ 794 h 794"/>
                    <a:gd name="T24" fmla="*/ 312 w 596"/>
                    <a:gd name="T25" fmla="*/ 794 h 794"/>
                    <a:gd name="T26" fmla="*/ 255 w 596"/>
                    <a:gd name="T27" fmla="*/ 765 h 794"/>
                    <a:gd name="T28" fmla="*/ 170 w 596"/>
                    <a:gd name="T29" fmla="*/ 794 h 794"/>
                    <a:gd name="T30" fmla="*/ 142 w 596"/>
                    <a:gd name="T31" fmla="*/ 709 h 794"/>
                    <a:gd name="T32" fmla="*/ 85 w 596"/>
                    <a:gd name="T33" fmla="*/ 680 h 794"/>
                    <a:gd name="T34" fmla="*/ 29 w 596"/>
                    <a:gd name="T35" fmla="*/ 595 h 794"/>
                    <a:gd name="T36" fmla="*/ 0 w 596"/>
                    <a:gd name="T37" fmla="*/ 482 h 794"/>
                    <a:gd name="T38" fmla="*/ 29 w 596"/>
                    <a:gd name="T39" fmla="*/ 482 h 794"/>
                    <a:gd name="T40" fmla="*/ 57 w 596"/>
                    <a:gd name="T41" fmla="*/ 368 h 794"/>
                    <a:gd name="T42" fmla="*/ 0 w 596"/>
                    <a:gd name="T43" fmla="*/ 340 h 794"/>
                    <a:gd name="T44" fmla="*/ 0 w 596"/>
                    <a:gd name="T45" fmla="*/ 255 h 794"/>
                    <a:gd name="T46" fmla="*/ 57 w 596"/>
                    <a:gd name="T47" fmla="*/ 170 h 794"/>
                    <a:gd name="T48" fmla="*/ 29 w 596"/>
                    <a:gd name="T49" fmla="*/ 142 h 794"/>
                    <a:gd name="T50" fmla="*/ 57 w 596"/>
                    <a:gd name="T51" fmla="*/ 113 h 794"/>
                    <a:gd name="T52" fmla="*/ 85 w 596"/>
                    <a:gd name="T53" fmla="*/ 113 h 794"/>
                    <a:gd name="T54" fmla="*/ 85 w 596"/>
                    <a:gd name="T55" fmla="*/ 142 h 794"/>
                    <a:gd name="T56" fmla="*/ 114 w 596"/>
                    <a:gd name="T57" fmla="*/ 170 h 794"/>
                    <a:gd name="T58" fmla="*/ 142 w 596"/>
                    <a:gd name="T59" fmla="*/ 142 h 794"/>
                    <a:gd name="T60" fmla="*/ 170 w 596"/>
                    <a:gd name="T61" fmla="*/ 170 h 794"/>
                    <a:gd name="T62" fmla="*/ 227 w 596"/>
                    <a:gd name="T63" fmla="*/ 142 h 794"/>
                    <a:gd name="T64" fmla="*/ 170 w 596"/>
                    <a:gd name="T65" fmla="*/ 85 h 794"/>
                    <a:gd name="T66" fmla="*/ 199 w 596"/>
                    <a:gd name="T67" fmla="*/ 28 h 794"/>
                    <a:gd name="T68" fmla="*/ 170 w 596"/>
                    <a:gd name="T69" fmla="*/ 0 h 794"/>
                    <a:gd name="T70" fmla="*/ 255 w 596"/>
                    <a:gd name="T71" fmla="*/ 28 h 794"/>
                    <a:gd name="T72" fmla="*/ 341 w 596"/>
                    <a:gd name="T73" fmla="*/ 113 h 794"/>
                    <a:gd name="T74" fmla="*/ 369 w 596"/>
                    <a:gd name="T75" fmla="*/ 142 h 794"/>
                    <a:gd name="T76" fmla="*/ 397 w 596"/>
                    <a:gd name="T77" fmla="*/ 142 h 794"/>
                    <a:gd name="T78" fmla="*/ 454 w 596"/>
                    <a:gd name="T79" fmla="*/ 198 h 794"/>
                    <a:gd name="T80" fmla="*/ 454 w 596"/>
                    <a:gd name="T81" fmla="*/ 227 h 794"/>
                    <a:gd name="T82" fmla="*/ 369 w 596"/>
                    <a:gd name="T83" fmla="*/ 255 h 794"/>
                    <a:gd name="T84" fmla="*/ 369 w 596"/>
                    <a:gd name="T85" fmla="*/ 312 h 794"/>
                    <a:gd name="T86" fmla="*/ 482 w 596"/>
                    <a:gd name="T87" fmla="*/ 340 h 794"/>
                    <a:gd name="T88" fmla="*/ 482 w 596"/>
                    <a:gd name="T89" fmla="*/ 368 h 794"/>
                    <a:gd name="T90" fmla="*/ 511 w 596"/>
                    <a:gd name="T91" fmla="*/ 397 h 794"/>
                    <a:gd name="T92" fmla="*/ 596 w 596"/>
                    <a:gd name="T93" fmla="*/ 3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6" h="794">
                      <a:moveTo>
                        <a:pt x="596" y="397"/>
                      </a:moveTo>
                      <a:lnTo>
                        <a:pt x="567" y="425"/>
                      </a:lnTo>
                      <a:lnTo>
                        <a:pt x="511" y="425"/>
                      </a:lnTo>
                      <a:lnTo>
                        <a:pt x="511" y="482"/>
                      </a:lnTo>
                      <a:lnTo>
                        <a:pt x="596" y="539"/>
                      </a:lnTo>
                      <a:lnTo>
                        <a:pt x="567" y="567"/>
                      </a:lnTo>
                      <a:lnTo>
                        <a:pt x="596" y="595"/>
                      </a:lnTo>
                      <a:lnTo>
                        <a:pt x="596" y="709"/>
                      </a:lnTo>
                      <a:lnTo>
                        <a:pt x="567" y="680"/>
                      </a:lnTo>
                      <a:lnTo>
                        <a:pt x="454" y="709"/>
                      </a:lnTo>
                      <a:lnTo>
                        <a:pt x="482" y="737"/>
                      </a:lnTo>
                      <a:lnTo>
                        <a:pt x="397" y="794"/>
                      </a:lnTo>
                      <a:lnTo>
                        <a:pt x="312" y="794"/>
                      </a:lnTo>
                      <a:lnTo>
                        <a:pt x="255" y="765"/>
                      </a:lnTo>
                      <a:lnTo>
                        <a:pt x="170" y="794"/>
                      </a:lnTo>
                      <a:lnTo>
                        <a:pt x="142" y="709"/>
                      </a:lnTo>
                      <a:lnTo>
                        <a:pt x="85" y="680"/>
                      </a:lnTo>
                      <a:lnTo>
                        <a:pt x="29" y="595"/>
                      </a:lnTo>
                      <a:lnTo>
                        <a:pt x="0" y="482"/>
                      </a:lnTo>
                      <a:lnTo>
                        <a:pt x="29" y="482"/>
                      </a:lnTo>
                      <a:lnTo>
                        <a:pt x="57" y="368"/>
                      </a:lnTo>
                      <a:lnTo>
                        <a:pt x="0" y="340"/>
                      </a:lnTo>
                      <a:lnTo>
                        <a:pt x="0" y="255"/>
                      </a:ln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57" y="113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42"/>
                      </a:lnTo>
                      <a:lnTo>
                        <a:pt x="170" y="170"/>
                      </a:lnTo>
                      <a:lnTo>
                        <a:pt x="227" y="142"/>
                      </a:lnTo>
                      <a:lnTo>
                        <a:pt x="170" y="85"/>
                      </a:lnTo>
                      <a:lnTo>
                        <a:pt x="199" y="28"/>
                      </a:lnTo>
                      <a:lnTo>
                        <a:pt x="170" y="0"/>
                      </a:lnTo>
                      <a:lnTo>
                        <a:pt x="255" y="28"/>
                      </a:lnTo>
                      <a:lnTo>
                        <a:pt x="341" y="113"/>
                      </a:lnTo>
                      <a:lnTo>
                        <a:pt x="369" y="142"/>
                      </a:lnTo>
                      <a:lnTo>
                        <a:pt x="397" y="142"/>
                      </a:lnTo>
                      <a:lnTo>
                        <a:pt x="454" y="198"/>
                      </a:lnTo>
                      <a:lnTo>
                        <a:pt x="454" y="227"/>
                      </a:lnTo>
                      <a:lnTo>
                        <a:pt x="369" y="255"/>
                      </a:lnTo>
                      <a:lnTo>
                        <a:pt x="369" y="312"/>
                      </a:lnTo>
                      <a:lnTo>
                        <a:pt x="482" y="340"/>
                      </a:lnTo>
                      <a:lnTo>
                        <a:pt x="482" y="368"/>
                      </a:lnTo>
                      <a:lnTo>
                        <a:pt x="511" y="397"/>
                      </a:lnTo>
                      <a:lnTo>
                        <a:pt x="596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7" name="Freeform 943"/>
                <p:cNvSpPr>
                  <a:spLocks/>
                </p:cNvSpPr>
                <p:nvPr/>
              </p:nvSpPr>
              <p:spPr bwMode="auto">
                <a:xfrm>
                  <a:off x="7264" y="3393"/>
                  <a:ext cx="283" cy="510"/>
                </a:xfrm>
                <a:custGeom>
                  <a:avLst/>
                  <a:gdLst>
                    <a:gd name="T0" fmla="*/ 283 w 283"/>
                    <a:gd name="T1" fmla="*/ 255 h 510"/>
                    <a:gd name="T2" fmla="*/ 227 w 283"/>
                    <a:gd name="T3" fmla="*/ 283 h 510"/>
                    <a:gd name="T4" fmla="*/ 198 w 283"/>
                    <a:gd name="T5" fmla="*/ 368 h 510"/>
                    <a:gd name="T6" fmla="*/ 227 w 283"/>
                    <a:gd name="T7" fmla="*/ 425 h 510"/>
                    <a:gd name="T8" fmla="*/ 283 w 283"/>
                    <a:gd name="T9" fmla="*/ 481 h 510"/>
                    <a:gd name="T10" fmla="*/ 227 w 283"/>
                    <a:gd name="T11" fmla="*/ 510 h 510"/>
                    <a:gd name="T12" fmla="*/ 142 w 283"/>
                    <a:gd name="T13" fmla="*/ 510 h 510"/>
                    <a:gd name="T14" fmla="*/ 113 w 283"/>
                    <a:gd name="T15" fmla="*/ 481 h 510"/>
                    <a:gd name="T16" fmla="*/ 113 w 283"/>
                    <a:gd name="T17" fmla="*/ 453 h 510"/>
                    <a:gd name="T18" fmla="*/ 0 w 283"/>
                    <a:gd name="T19" fmla="*/ 425 h 510"/>
                    <a:gd name="T20" fmla="*/ 0 w 283"/>
                    <a:gd name="T21" fmla="*/ 368 h 510"/>
                    <a:gd name="T22" fmla="*/ 85 w 283"/>
                    <a:gd name="T23" fmla="*/ 340 h 510"/>
                    <a:gd name="T24" fmla="*/ 85 w 283"/>
                    <a:gd name="T25" fmla="*/ 311 h 510"/>
                    <a:gd name="T26" fmla="*/ 28 w 283"/>
                    <a:gd name="T27" fmla="*/ 255 h 510"/>
                    <a:gd name="T28" fmla="*/ 0 w 283"/>
                    <a:gd name="T29" fmla="*/ 255 h 510"/>
                    <a:gd name="T30" fmla="*/ 0 w 283"/>
                    <a:gd name="T31" fmla="*/ 141 h 510"/>
                    <a:gd name="T32" fmla="*/ 28 w 283"/>
                    <a:gd name="T33" fmla="*/ 170 h 510"/>
                    <a:gd name="T34" fmla="*/ 85 w 283"/>
                    <a:gd name="T35" fmla="*/ 56 h 510"/>
                    <a:gd name="T36" fmla="*/ 142 w 283"/>
                    <a:gd name="T37" fmla="*/ 56 h 510"/>
                    <a:gd name="T38" fmla="*/ 170 w 283"/>
                    <a:gd name="T39" fmla="*/ 0 h 510"/>
                    <a:gd name="T40" fmla="*/ 198 w 283"/>
                    <a:gd name="T41" fmla="*/ 28 h 510"/>
                    <a:gd name="T42" fmla="*/ 198 w 283"/>
                    <a:gd name="T43" fmla="*/ 113 h 510"/>
                    <a:gd name="T44" fmla="*/ 283 w 283"/>
                    <a:gd name="T45" fmla="*/ 255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3" h="510">
                      <a:moveTo>
                        <a:pt x="283" y="255"/>
                      </a:moveTo>
                      <a:lnTo>
                        <a:pt x="227" y="283"/>
                      </a:lnTo>
                      <a:lnTo>
                        <a:pt x="198" y="368"/>
                      </a:lnTo>
                      <a:lnTo>
                        <a:pt x="227" y="425"/>
                      </a:lnTo>
                      <a:lnTo>
                        <a:pt x="283" y="481"/>
                      </a:lnTo>
                      <a:lnTo>
                        <a:pt x="227" y="510"/>
                      </a:lnTo>
                      <a:lnTo>
                        <a:pt x="142" y="510"/>
                      </a:lnTo>
                      <a:lnTo>
                        <a:pt x="113" y="481"/>
                      </a:lnTo>
                      <a:lnTo>
                        <a:pt x="113" y="453"/>
                      </a:lnTo>
                      <a:lnTo>
                        <a:pt x="0" y="425"/>
                      </a:lnTo>
                      <a:lnTo>
                        <a:pt x="0" y="368"/>
                      </a:lnTo>
                      <a:lnTo>
                        <a:pt x="85" y="340"/>
                      </a:lnTo>
                      <a:lnTo>
                        <a:pt x="85" y="311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0" y="141"/>
                      </a:lnTo>
                      <a:lnTo>
                        <a:pt x="28" y="17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28"/>
                      </a:lnTo>
                      <a:lnTo>
                        <a:pt x="198" y="113"/>
                      </a:lnTo>
                      <a:lnTo>
                        <a:pt x="283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08" name="Freeform 944"/>
                <p:cNvSpPr>
                  <a:spLocks/>
                </p:cNvSpPr>
                <p:nvPr/>
              </p:nvSpPr>
              <p:spPr bwMode="auto">
                <a:xfrm>
                  <a:off x="6640" y="2797"/>
                  <a:ext cx="794" cy="879"/>
                </a:xfrm>
                <a:custGeom>
                  <a:avLst/>
                  <a:gdLst>
                    <a:gd name="T0" fmla="*/ 794 w 794"/>
                    <a:gd name="T1" fmla="*/ 596 h 879"/>
                    <a:gd name="T2" fmla="*/ 766 w 794"/>
                    <a:gd name="T3" fmla="*/ 652 h 879"/>
                    <a:gd name="T4" fmla="*/ 709 w 794"/>
                    <a:gd name="T5" fmla="*/ 652 h 879"/>
                    <a:gd name="T6" fmla="*/ 652 w 794"/>
                    <a:gd name="T7" fmla="*/ 766 h 879"/>
                    <a:gd name="T8" fmla="*/ 624 w 794"/>
                    <a:gd name="T9" fmla="*/ 737 h 879"/>
                    <a:gd name="T10" fmla="*/ 624 w 794"/>
                    <a:gd name="T11" fmla="*/ 851 h 879"/>
                    <a:gd name="T12" fmla="*/ 510 w 794"/>
                    <a:gd name="T13" fmla="*/ 737 h 879"/>
                    <a:gd name="T14" fmla="*/ 425 w 794"/>
                    <a:gd name="T15" fmla="*/ 709 h 879"/>
                    <a:gd name="T16" fmla="*/ 454 w 794"/>
                    <a:gd name="T17" fmla="*/ 737 h 879"/>
                    <a:gd name="T18" fmla="*/ 425 w 794"/>
                    <a:gd name="T19" fmla="*/ 794 h 879"/>
                    <a:gd name="T20" fmla="*/ 482 w 794"/>
                    <a:gd name="T21" fmla="*/ 851 h 879"/>
                    <a:gd name="T22" fmla="*/ 425 w 794"/>
                    <a:gd name="T23" fmla="*/ 879 h 879"/>
                    <a:gd name="T24" fmla="*/ 397 w 794"/>
                    <a:gd name="T25" fmla="*/ 851 h 879"/>
                    <a:gd name="T26" fmla="*/ 369 w 794"/>
                    <a:gd name="T27" fmla="*/ 879 h 879"/>
                    <a:gd name="T28" fmla="*/ 340 w 794"/>
                    <a:gd name="T29" fmla="*/ 851 h 879"/>
                    <a:gd name="T30" fmla="*/ 340 w 794"/>
                    <a:gd name="T31" fmla="*/ 822 h 879"/>
                    <a:gd name="T32" fmla="*/ 312 w 794"/>
                    <a:gd name="T33" fmla="*/ 822 h 879"/>
                    <a:gd name="T34" fmla="*/ 284 w 794"/>
                    <a:gd name="T35" fmla="*/ 851 h 879"/>
                    <a:gd name="T36" fmla="*/ 255 w 794"/>
                    <a:gd name="T37" fmla="*/ 766 h 879"/>
                    <a:gd name="T38" fmla="*/ 170 w 794"/>
                    <a:gd name="T39" fmla="*/ 737 h 879"/>
                    <a:gd name="T40" fmla="*/ 170 w 794"/>
                    <a:gd name="T41" fmla="*/ 709 h 879"/>
                    <a:gd name="T42" fmla="*/ 85 w 794"/>
                    <a:gd name="T43" fmla="*/ 737 h 879"/>
                    <a:gd name="T44" fmla="*/ 57 w 794"/>
                    <a:gd name="T45" fmla="*/ 709 h 879"/>
                    <a:gd name="T46" fmla="*/ 114 w 794"/>
                    <a:gd name="T47" fmla="*/ 681 h 879"/>
                    <a:gd name="T48" fmla="*/ 57 w 794"/>
                    <a:gd name="T49" fmla="*/ 681 h 879"/>
                    <a:gd name="T50" fmla="*/ 29 w 794"/>
                    <a:gd name="T51" fmla="*/ 624 h 879"/>
                    <a:gd name="T52" fmla="*/ 85 w 794"/>
                    <a:gd name="T53" fmla="*/ 624 h 879"/>
                    <a:gd name="T54" fmla="*/ 114 w 794"/>
                    <a:gd name="T55" fmla="*/ 567 h 879"/>
                    <a:gd name="T56" fmla="*/ 114 w 794"/>
                    <a:gd name="T57" fmla="*/ 482 h 879"/>
                    <a:gd name="T58" fmla="*/ 0 w 794"/>
                    <a:gd name="T59" fmla="*/ 397 h 879"/>
                    <a:gd name="T60" fmla="*/ 29 w 794"/>
                    <a:gd name="T61" fmla="*/ 312 h 879"/>
                    <a:gd name="T62" fmla="*/ 114 w 794"/>
                    <a:gd name="T63" fmla="*/ 397 h 879"/>
                    <a:gd name="T64" fmla="*/ 255 w 794"/>
                    <a:gd name="T65" fmla="*/ 397 h 879"/>
                    <a:gd name="T66" fmla="*/ 227 w 794"/>
                    <a:gd name="T67" fmla="*/ 369 h 879"/>
                    <a:gd name="T68" fmla="*/ 312 w 794"/>
                    <a:gd name="T69" fmla="*/ 369 h 879"/>
                    <a:gd name="T70" fmla="*/ 340 w 794"/>
                    <a:gd name="T71" fmla="*/ 312 h 879"/>
                    <a:gd name="T72" fmla="*/ 369 w 794"/>
                    <a:gd name="T73" fmla="*/ 312 h 879"/>
                    <a:gd name="T74" fmla="*/ 397 w 794"/>
                    <a:gd name="T75" fmla="*/ 284 h 879"/>
                    <a:gd name="T76" fmla="*/ 482 w 794"/>
                    <a:gd name="T77" fmla="*/ 312 h 879"/>
                    <a:gd name="T78" fmla="*/ 454 w 794"/>
                    <a:gd name="T79" fmla="*/ 284 h 879"/>
                    <a:gd name="T80" fmla="*/ 482 w 794"/>
                    <a:gd name="T81" fmla="*/ 227 h 879"/>
                    <a:gd name="T82" fmla="*/ 454 w 794"/>
                    <a:gd name="T83" fmla="*/ 199 h 879"/>
                    <a:gd name="T84" fmla="*/ 454 w 794"/>
                    <a:gd name="T85" fmla="*/ 142 h 879"/>
                    <a:gd name="T86" fmla="*/ 567 w 794"/>
                    <a:gd name="T87" fmla="*/ 85 h 879"/>
                    <a:gd name="T88" fmla="*/ 596 w 794"/>
                    <a:gd name="T89" fmla="*/ 114 h 879"/>
                    <a:gd name="T90" fmla="*/ 624 w 794"/>
                    <a:gd name="T91" fmla="*/ 85 h 879"/>
                    <a:gd name="T92" fmla="*/ 624 w 794"/>
                    <a:gd name="T93" fmla="*/ 0 h 879"/>
                    <a:gd name="T94" fmla="*/ 681 w 794"/>
                    <a:gd name="T95" fmla="*/ 57 h 879"/>
                    <a:gd name="T96" fmla="*/ 709 w 794"/>
                    <a:gd name="T97" fmla="*/ 114 h 879"/>
                    <a:gd name="T98" fmla="*/ 681 w 794"/>
                    <a:gd name="T99" fmla="*/ 170 h 879"/>
                    <a:gd name="T100" fmla="*/ 709 w 794"/>
                    <a:gd name="T101" fmla="*/ 340 h 879"/>
                    <a:gd name="T102" fmla="*/ 681 w 794"/>
                    <a:gd name="T103" fmla="*/ 397 h 879"/>
                    <a:gd name="T104" fmla="*/ 766 w 794"/>
                    <a:gd name="T105" fmla="*/ 510 h 879"/>
                    <a:gd name="T106" fmla="*/ 737 w 794"/>
                    <a:gd name="T107" fmla="*/ 567 h 879"/>
                    <a:gd name="T108" fmla="*/ 794 w 794"/>
                    <a:gd name="T109" fmla="*/ 596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94" h="879">
                      <a:moveTo>
                        <a:pt x="794" y="596"/>
                      </a:moveTo>
                      <a:lnTo>
                        <a:pt x="766" y="652"/>
                      </a:lnTo>
                      <a:lnTo>
                        <a:pt x="709" y="652"/>
                      </a:lnTo>
                      <a:lnTo>
                        <a:pt x="652" y="766"/>
                      </a:lnTo>
                      <a:lnTo>
                        <a:pt x="624" y="737"/>
                      </a:lnTo>
                      <a:lnTo>
                        <a:pt x="624" y="851"/>
                      </a:lnTo>
                      <a:lnTo>
                        <a:pt x="510" y="737"/>
                      </a:lnTo>
                      <a:lnTo>
                        <a:pt x="425" y="709"/>
                      </a:lnTo>
                      <a:lnTo>
                        <a:pt x="454" y="737"/>
                      </a:lnTo>
                      <a:lnTo>
                        <a:pt x="425" y="794"/>
                      </a:lnTo>
                      <a:lnTo>
                        <a:pt x="482" y="851"/>
                      </a:lnTo>
                      <a:lnTo>
                        <a:pt x="425" y="879"/>
                      </a:lnTo>
                      <a:lnTo>
                        <a:pt x="397" y="851"/>
                      </a:lnTo>
                      <a:lnTo>
                        <a:pt x="369" y="879"/>
                      </a:lnTo>
                      <a:lnTo>
                        <a:pt x="340" y="851"/>
                      </a:lnTo>
                      <a:lnTo>
                        <a:pt x="340" y="822"/>
                      </a:lnTo>
                      <a:lnTo>
                        <a:pt x="312" y="822"/>
                      </a:lnTo>
                      <a:lnTo>
                        <a:pt x="284" y="851"/>
                      </a:lnTo>
                      <a:lnTo>
                        <a:pt x="255" y="766"/>
                      </a:lnTo>
                      <a:lnTo>
                        <a:pt x="170" y="737"/>
                      </a:lnTo>
                      <a:lnTo>
                        <a:pt x="170" y="709"/>
                      </a:ln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114" y="681"/>
                      </a:lnTo>
                      <a:lnTo>
                        <a:pt x="57" y="681"/>
                      </a:lnTo>
                      <a:lnTo>
                        <a:pt x="29" y="624"/>
                      </a:lnTo>
                      <a:lnTo>
                        <a:pt x="85" y="624"/>
                      </a:lnTo>
                      <a:lnTo>
                        <a:pt x="114" y="567"/>
                      </a:lnTo>
                      <a:lnTo>
                        <a:pt x="114" y="482"/>
                      </a:lnTo>
                      <a:lnTo>
                        <a:pt x="0" y="397"/>
                      </a:lnTo>
                      <a:lnTo>
                        <a:pt x="29" y="312"/>
                      </a:lnTo>
                      <a:lnTo>
                        <a:pt x="114" y="397"/>
                      </a:lnTo>
                      <a:lnTo>
                        <a:pt x="255" y="397"/>
                      </a:lnTo>
                      <a:lnTo>
                        <a:pt x="227" y="369"/>
                      </a:lnTo>
                      <a:lnTo>
                        <a:pt x="312" y="369"/>
                      </a:lnTo>
                      <a:lnTo>
                        <a:pt x="340" y="312"/>
                      </a:lnTo>
                      <a:lnTo>
                        <a:pt x="369" y="312"/>
                      </a:lnTo>
                      <a:lnTo>
                        <a:pt x="397" y="284"/>
                      </a:lnTo>
                      <a:lnTo>
                        <a:pt x="482" y="312"/>
                      </a:lnTo>
                      <a:lnTo>
                        <a:pt x="454" y="284"/>
                      </a:lnTo>
                      <a:lnTo>
                        <a:pt x="482" y="227"/>
                      </a:lnTo>
                      <a:lnTo>
                        <a:pt x="454" y="199"/>
                      </a:lnTo>
                      <a:lnTo>
                        <a:pt x="454" y="142"/>
                      </a:lnTo>
                      <a:lnTo>
                        <a:pt x="567" y="85"/>
                      </a:lnTo>
                      <a:lnTo>
                        <a:pt x="596" y="114"/>
                      </a:lnTo>
                      <a:lnTo>
                        <a:pt x="624" y="85"/>
                      </a:lnTo>
                      <a:lnTo>
                        <a:pt x="624" y="0"/>
                      </a:lnTo>
                      <a:lnTo>
                        <a:pt x="681" y="57"/>
                      </a:lnTo>
                      <a:lnTo>
                        <a:pt x="709" y="114"/>
                      </a:lnTo>
                      <a:lnTo>
                        <a:pt x="681" y="170"/>
                      </a:lnTo>
                      <a:lnTo>
                        <a:pt x="709" y="340"/>
                      </a:lnTo>
                      <a:lnTo>
                        <a:pt x="681" y="397"/>
                      </a:lnTo>
                      <a:lnTo>
                        <a:pt x="766" y="510"/>
                      </a:lnTo>
                      <a:lnTo>
                        <a:pt x="737" y="567"/>
                      </a:lnTo>
                      <a:lnTo>
                        <a:pt x="794" y="59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10" name="Freeform 946"/>
                <p:cNvSpPr>
                  <a:spLocks/>
                </p:cNvSpPr>
                <p:nvPr/>
              </p:nvSpPr>
              <p:spPr bwMode="auto">
                <a:xfrm>
                  <a:off x="6555" y="2655"/>
                  <a:ext cx="709" cy="511"/>
                </a:xfrm>
                <a:custGeom>
                  <a:avLst/>
                  <a:gdLst>
                    <a:gd name="T0" fmla="*/ 312 w 709"/>
                    <a:gd name="T1" fmla="*/ 511 h 511"/>
                    <a:gd name="T2" fmla="*/ 397 w 709"/>
                    <a:gd name="T3" fmla="*/ 511 h 511"/>
                    <a:gd name="T4" fmla="*/ 425 w 709"/>
                    <a:gd name="T5" fmla="*/ 454 h 511"/>
                    <a:gd name="T6" fmla="*/ 454 w 709"/>
                    <a:gd name="T7" fmla="*/ 454 h 511"/>
                    <a:gd name="T8" fmla="*/ 482 w 709"/>
                    <a:gd name="T9" fmla="*/ 426 h 511"/>
                    <a:gd name="T10" fmla="*/ 567 w 709"/>
                    <a:gd name="T11" fmla="*/ 454 h 511"/>
                    <a:gd name="T12" fmla="*/ 539 w 709"/>
                    <a:gd name="T13" fmla="*/ 426 h 511"/>
                    <a:gd name="T14" fmla="*/ 567 w 709"/>
                    <a:gd name="T15" fmla="*/ 369 h 511"/>
                    <a:gd name="T16" fmla="*/ 539 w 709"/>
                    <a:gd name="T17" fmla="*/ 341 h 511"/>
                    <a:gd name="T18" fmla="*/ 539 w 709"/>
                    <a:gd name="T19" fmla="*/ 284 h 511"/>
                    <a:gd name="T20" fmla="*/ 652 w 709"/>
                    <a:gd name="T21" fmla="*/ 227 h 511"/>
                    <a:gd name="T22" fmla="*/ 681 w 709"/>
                    <a:gd name="T23" fmla="*/ 256 h 511"/>
                    <a:gd name="T24" fmla="*/ 709 w 709"/>
                    <a:gd name="T25" fmla="*/ 227 h 511"/>
                    <a:gd name="T26" fmla="*/ 709 w 709"/>
                    <a:gd name="T27" fmla="*/ 142 h 511"/>
                    <a:gd name="T28" fmla="*/ 624 w 709"/>
                    <a:gd name="T29" fmla="*/ 29 h 511"/>
                    <a:gd name="T30" fmla="*/ 567 w 709"/>
                    <a:gd name="T31" fmla="*/ 29 h 511"/>
                    <a:gd name="T32" fmla="*/ 595 w 709"/>
                    <a:gd name="T33" fmla="*/ 57 h 511"/>
                    <a:gd name="T34" fmla="*/ 567 w 709"/>
                    <a:gd name="T35" fmla="*/ 86 h 511"/>
                    <a:gd name="T36" fmla="*/ 539 w 709"/>
                    <a:gd name="T37" fmla="*/ 57 h 511"/>
                    <a:gd name="T38" fmla="*/ 539 w 709"/>
                    <a:gd name="T39" fmla="*/ 171 h 511"/>
                    <a:gd name="T40" fmla="*/ 510 w 709"/>
                    <a:gd name="T41" fmla="*/ 227 h 511"/>
                    <a:gd name="T42" fmla="*/ 482 w 709"/>
                    <a:gd name="T43" fmla="*/ 171 h 511"/>
                    <a:gd name="T44" fmla="*/ 425 w 709"/>
                    <a:gd name="T45" fmla="*/ 142 h 511"/>
                    <a:gd name="T46" fmla="*/ 397 w 709"/>
                    <a:gd name="T47" fmla="*/ 86 h 511"/>
                    <a:gd name="T48" fmla="*/ 312 w 709"/>
                    <a:gd name="T49" fmla="*/ 86 h 511"/>
                    <a:gd name="T50" fmla="*/ 340 w 709"/>
                    <a:gd name="T51" fmla="*/ 142 h 511"/>
                    <a:gd name="T52" fmla="*/ 284 w 709"/>
                    <a:gd name="T53" fmla="*/ 199 h 511"/>
                    <a:gd name="T54" fmla="*/ 199 w 709"/>
                    <a:gd name="T55" fmla="*/ 114 h 511"/>
                    <a:gd name="T56" fmla="*/ 199 w 709"/>
                    <a:gd name="T57" fmla="*/ 86 h 511"/>
                    <a:gd name="T58" fmla="*/ 142 w 709"/>
                    <a:gd name="T59" fmla="*/ 114 h 511"/>
                    <a:gd name="T60" fmla="*/ 85 w 709"/>
                    <a:gd name="T61" fmla="*/ 29 h 511"/>
                    <a:gd name="T62" fmla="*/ 28 w 709"/>
                    <a:gd name="T63" fmla="*/ 0 h 511"/>
                    <a:gd name="T64" fmla="*/ 28 w 709"/>
                    <a:gd name="T65" fmla="*/ 57 h 511"/>
                    <a:gd name="T66" fmla="*/ 28 w 709"/>
                    <a:gd name="T67" fmla="*/ 86 h 511"/>
                    <a:gd name="T68" fmla="*/ 0 w 709"/>
                    <a:gd name="T69" fmla="*/ 142 h 511"/>
                    <a:gd name="T70" fmla="*/ 85 w 709"/>
                    <a:gd name="T71" fmla="*/ 199 h 511"/>
                    <a:gd name="T72" fmla="*/ 114 w 709"/>
                    <a:gd name="T73" fmla="*/ 256 h 511"/>
                    <a:gd name="T74" fmla="*/ 199 w 709"/>
                    <a:gd name="T75" fmla="*/ 284 h 511"/>
                    <a:gd name="T76" fmla="*/ 284 w 709"/>
                    <a:gd name="T77" fmla="*/ 369 h 511"/>
                    <a:gd name="T78" fmla="*/ 369 w 709"/>
                    <a:gd name="T79" fmla="*/ 397 h 511"/>
                    <a:gd name="T80" fmla="*/ 369 w 709"/>
                    <a:gd name="T81" fmla="*/ 426 h 511"/>
                    <a:gd name="T82" fmla="*/ 312 w 709"/>
                    <a:gd name="T83" fmla="*/ 482 h 511"/>
                    <a:gd name="T84" fmla="*/ 312 w 709"/>
                    <a:gd name="T85" fmla="*/ 511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9" h="511">
                      <a:moveTo>
                        <a:pt x="312" y="511"/>
                      </a:moveTo>
                      <a:lnTo>
                        <a:pt x="397" y="511"/>
                      </a:lnTo>
                      <a:lnTo>
                        <a:pt x="425" y="454"/>
                      </a:lnTo>
                      <a:lnTo>
                        <a:pt x="454" y="454"/>
                      </a:lnTo>
                      <a:lnTo>
                        <a:pt x="482" y="426"/>
                      </a:lnTo>
                      <a:lnTo>
                        <a:pt x="567" y="454"/>
                      </a:lnTo>
                      <a:lnTo>
                        <a:pt x="539" y="426"/>
                      </a:lnTo>
                      <a:lnTo>
                        <a:pt x="567" y="369"/>
                      </a:lnTo>
                      <a:lnTo>
                        <a:pt x="539" y="341"/>
                      </a:lnTo>
                      <a:lnTo>
                        <a:pt x="539" y="284"/>
                      </a:lnTo>
                      <a:lnTo>
                        <a:pt x="652" y="227"/>
                      </a:lnTo>
                      <a:lnTo>
                        <a:pt x="681" y="256"/>
                      </a:lnTo>
                      <a:lnTo>
                        <a:pt x="709" y="227"/>
                      </a:lnTo>
                      <a:lnTo>
                        <a:pt x="709" y="142"/>
                      </a:lnTo>
                      <a:lnTo>
                        <a:pt x="624" y="29"/>
                      </a:lnTo>
                      <a:lnTo>
                        <a:pt x="567" y="29"/>
                      </a:lnTo>
                      <a:lnTo>
                        <a:pt x="595" y="57"/>
                      </a:lnTo>
                      <a:lnTo>
                        <a:pt x="567" y="86"/>
                      </a:lnTo>
                      <a:lnTo>
                        <a:pt x="539" y="57"/>
                      </a:lnTo>
                      <a:lnTo>
                        <a:pt x="539" y="171"/>
                      </a:lnTo>
                      <a:lnTo>
                        <a:pt x="510" y="227"/>
                      </a:lnTo>
                      <a:lnTo>
                        <a:pt x="482" y="171"/>
                      </a:lnTo>
                      <a:lnTo>
                        <a:pt x="425" y="142"/>
                      </a:lnTo>
                      <a:lnTo>
                        <a:pt x="397" y="86"/>
                      </a:lnTo>
                      <a:lnTo>
                        <a:pt x="312" y="86"/>
                      </a:lnTo>
                      <a:lnTo>
                        <a:pt x="340" y="142"/>
                      </a:lnTo>
                      <a:lnTo>
                        <a:pt x="284" y="199"/>
                      </a:lnTo>
                      <a:lnTo>
                        <a:pt x="199" y="114"/>
                      </a:lnTo>
                      <a:lnTo>
                        <a:pt x="199" y="86"/>
                      </a:lnTo>
                      <a:lnTo>
                        <a:pt x="142" y="114"/>
                      </a:lnTo>
                      <a:lnTo>
                        <a:pt x="85" y="29"/>
                      </a:lnTo>
                      <a:lnTo>
                        <a:pt x="28" y="0"/>
                      </a:lnTo>
                      <a:lnTo>
                        <a:pt x="28" y="57"/>
                      </a:lnTo>
                      <a:lnTo>
                        <a:pt x="28" y="86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114" y="256"/>
                      </a:lnTo>
                      <a:lnTo>
                        <a:pt x="199" y="284"/>
                      </a:lnTo>
                      <a:lnTo>
                        <a:pt x="284" y="369"/>
                      </a:lnTo>
                      <a:lnTo>
                        <a:pt x="369" y="397"/>
                      </a:lnTo>
                      <a:lnTo>
                        <a:pt x="369" y="426"/>
                      </a:lnTo>
                      <a:lnTo>
                        <a:pt x="312" y="482"/>
                      </a:lnTo>
                      <a:lnTo>
                        <a:pt x="312" y="51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11" name="Freeform 947"/>
                <p:cNvSpPr>
                  <a:spLocks/>
                </p:cNvSpPr>
                <p:nvPr/>
              </p:nvSpPr>
              <p:spPr bwMode="auto">
                <a:xfrm>
                  <a:off x="6527" y="2287"/>
                  <a:ext cx="652" cy="595"/>
                </a:xfrm>
                <a:custGeom>
                  <a:avLst/>
                  <a:gdLst>
                    <a:gd name="T0" fmla="*/ 56 w 652"/>
                    <a:gd name="T1" fmla="*/ 368 h 595"/>
                    <a:gd name="T2" fmla="*/ 113 w 652"/>
                    <a:gd name="T3" fmla="*/ 397 h 595"/>
                    <a:gd name="T4" fmla="*/ 170 w 652"/>
                    <a:gd name="T5" fmla="*/ 482 h 595"/>
                    <a:gd name="T6" fmla="*/ 227 w 652"/>
                    <a:gd name="T7" fmla="*/ 454 h 595"/>
                    <a:gd name="T8" fmla="*/ 227 w 652"/>
                    <a:gd name="T9" fmla="*/ 482 h 595"/>
                    <a:gd name="T10" fmla="*/ 312 w 652"/>
                    <a:gd name="T11" fmla="*/ 567 h 595"/>
                    <a:gd name="T12" fmla="*/ 368 w 652"/>
                    <a:gd name="T13" fmla="*/ 510 h 595"/>
                    <a:gd name="T14" fmla="*/ 340 w 652"/>
                    <a:gd name="T15" fmla="*/ 454 h 595"/>
                    <a:gd name="T16" fmla="*/ 425 w 652"/>
                    <a:gd name="T17" fmla="*/ 454 h 595"/>
                    <a:gd name="T18" fmla="*/ 453 w 652"/>
                    <a:gd name="T19" fmla="*/ 510 h 595"/>
                    <a:gd name="T20" fmla="*/ 510 w 652"/>
                    <a:gd name="T21" fmla="*/ 539 h 595"/>
                    <a:gd name="T22" fmla="*/ 538 w 652"/>
                    <a:gd name="T23" fmla="*/ 595 h 595"/>
                    <a:gd name="T24" fmla="*/ 567 w 652"/>
                    <a:gd name="T25" fmla="*/ 539 h 595"/>
                    <a:gd name="T26" fmla="*/ 567 w 652"/>
                    <a:gd name="T27" fmla="*/ 425 h 595"/>
                    <a:gd name="T28" fmla="*/ 595 w 652"/>
                    <a:gd name="T29" fmla="*/ 454 h 595"/>
                    <a:gd name="T30" fmla="*/ 623 w 652"/>
                    <a:gd name="T31" fmla="*/ 425 h 595"/>
                    <a:gd name="T32" fmla="*/ 595 w 652"/>
                    <a:gd name="T33" fmla="*/ 397 h 595"/>
                    <a:gd name="T34" fmla="*/ 652 w 652"/>
                    <a:gd name="T35" fmla="*/ 397 h 595"/>
                    <a:gd name="T36" fmla="*/ 623 w 652"/>
                    <a:gd name="T37" fmla="*/ 340 h 595"/>
                    <a:gd name="T38" fmla="*/ 595 w 652"/>
                    <a:gd name="T39" fmla="*/ 312 h 595"/>
                    <a:gd name="T40" fmla="*/ 595 w 652"/>
                    <a:gd name="T41" fmla="*/ 283 h 595"/>
                    <a:gd name="T42" fmla="*/ 567 w 652"/>
                    <a:gd name="T43" fmla="*/ 255 h 595"/>
                    <a:gd name="T44" fmla="*/ 567 w 652"/>
                    <a:gd name="T45" fmla="*/ 198 h 595"/>
                    <a:gd name="T46" fmla="*/ 538 w 652"/>
                    <a:gd name="T47" fmla="*/ 170 h 595"/>
                    <a:gd name="T48" fmla="*/ 510 w 652"/>
                    <a:gd name="T49" fmla="*/ 198 h 595"/>
                    <a:gd name="T50" fmla="*/ 510 w 652"/>
                    <a:gd name="T51" fmla="*/ 227 h 595"/>
                    <a:gd name="T52" fmla="*/ 482 w 652"/>
                    <a:gd name="T53" fmla="*/ 255 h 595"/>
                    <a:gd name="T54" fmla="*/ 397 w 652"/>
                    <a:gd name="T55" fmla="*/ 198 h 595"/>
                    <a:gd name="T56" fmla="*/ 255 w 652"/>
                    <a:gd name="T57" fmla="*/ 198 h 595"/>
                    <a:gd name="T58" fmla="*/ 227 w 652"/>
                    <a:gd name="T59" fmla="*/ 28 h 595"/>
                    <a:gd name="T60" fmla="*/ 198 w 652"/>
                    <a:gd name="T61" fmla="*/ 0 h 595"/>
                    <a:gd name="T62" fmla="*/ 170 w 652"/>
                    <a:gd name="T63" fmla="*/ 28 h 595"/>
                    <a:gd name="T64" fmla="*/ 198 w 652"/>
                    <a:gd name="T65" fmla="*/ 57 h 595"/>
                    <a:gd name="T66" fmla="*/ 198 w 652"/>
                    <a:gd name="T67" fmla="*/ 113 h 595"/>
                    <a:gd name="T68" fmla="*/ 170 w 652"/>
                    <a:gd name="T69" fmla="*/ 85 h 595"/>
                    <a:gd name="T70" fmla="*/ 113 w 652"/>
                    <a:gd name="T71" fmla="*/ 113 h 595"/>
                    <a:gd name="T72" fmla="*/ 56 w 652"/>
                    <a:gd name="T73" fmla="*/ 113 h 595"/>
                    <a:gd name="T74" fmla="*/ 56 w 652"/>
                    <a:gd name="T75" fmla="*/ 142 h 595"/>
                    <a:gd name="T76" fmla="*/ 0 w 652"/>
                    <a:gd name="T77" fmla="*/ 170 h 595"/>
                    <a:gd name="T78" fmla="*/ 28 w 652"/>
                    <a:gd name="T79" fmla="*/ 198 h 595"/>
                    <a:gd name="T80" fmla="*/ 0 w 652"/>
                    <a:gd name="T81" fmla="*/ 227 h 595"/>
                    <a:gd name="T82" fmla="*/ 28 w 652"/>
                    <a:gd name="T83" fmla="*/ 283 h 595"/>
                    <a:gd name="T84" fmla="*/ 85 w 652"/>
                    <a:gd name="T85" fmla="*/ 255 h 595"/>
                    <a:gd name="T86" fmla="*/ 113 w 652"/>
                    <a:gd name="T87" fmla="*/ 312 h 595"/>
                    <a:gd name="T88" fmla="*/ 56 w 652"/>
                    <a:gd name="T89" fmla="*/ 368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2" h="595">
                      <a:moveTo>
                        <a:pt x="56" y="368"/>
                      </a:moveTo>
                      <a:lnTo>
                        <a:pt x="113" y="397"/>
                      </a:lnTo>
                      <a:lnTo>
                        <a:pt x="170" y="482"/>
                      </a:lnTo>
                      <a:lnTo>
                        <a:pt x="227" y="454"/>
                      </a:lnTo>
                      <a:lnTo>
                        <a:pt x="227" y="482"/>
                      </a:lnTo>
                      <a:lnTo>
                        <a:pt x="312" y="567"/>
                      </a:lnTo>
                      <a:lnTo>
                        <a:pt x="368" y="510"/>
                      </a:lnTo>
                      <a:lnTo>
                        <a:pt x="340" y="454"/>
                      </a:lnTo>
                      <a:lnTo>
                        <a:pt x="425" y="454"/>
                      </a:lnTo>
                      <a:lnTo>
                        <a:pt x="453" y="510"/>
                      </a:lnTo>
                      <a:lnTo>
                        <a:pt x="510" y="539"/>
                      </a:lnTo>
                      <a:lnTo>
                        <a:pt x="538" y="595"/>
                      </a:lnTo>
                      <a:lnTo>
                        <a:pt x="567" y="539"/>
                      </a:lnTo>
                      <a:lnTo>
                        <a:pt x="567" y="425"/>
                      </a:lnTo>
                      <a:lnTo>
                        <a:pt x="595" y="454"/>
                      </a:lnTo>
                      <a:lnTo>
                        <a:pt x="623" y="425"/>
                      </a:lnTo>
                      <a:lnTo>
                        <a:pt x="595" y="397"/>
                      </a:lnTo>
                      <a:lnTo>
                        <a:pt x="652" y="397"/>
                      </a:lnTo>
                      <a:lnTo>
                        <a:pt x="623" y="340"/>
                      </a:lnTo>
                      <a:lnTo>
                        <a:pt x="595" y="312"/>
                      </a:lnTo>
                      <a:lnTo>
                        <a:pt x="595" y="283"/>
                      </a:lnTo>
                      <a:lnTo>
                        <a:pt x="567" y="255"/>
                      </a:lnTo>
                      <a:lnTo>
                        <a:pt x="567" y="198"/>
                      </a:lnTo>
                      <a:lnTo>
                        <a:pt x="538" y="170"/>
                      </a:lnTo>
                      <a:lnTo>
                        <a:pt x="510" y="198"/>
                      </a:lnTo>
                      <a:lnTo>
                        <a:pt x="510" y="227"/>
                      </a:lnTo>
                      <a:lnTo>
                        <a:pt x="482" y="255"/>
                      </a:lnTo>
                      <a:lnTo>
                        <a:pt x="397" y="198"/>
                      </a:lnTo>
                      <a:lnTo>
                        <a:pt x="255" y="198"/>
                      </a:lnTo>
                      <a:lnTo>
                        <a:pt x="227" y="28"/>
                      </a:lnTo>
                      <a:lnTo>
                        <a:pt x="198" y="0"/>
                      </a:lnTo>
                      <a:lnTo>
                        <a:pt x="170" y="28"/>
                      </a:lnTo>
                      <a:lnTo>
                        <a:pt x="198" y="57"/>
                      </a:lnTo>
                      <a:lnTo>
                        <a:pt x="198" y="113"/>
                      </a:lnTo>
                      <a:lnTo>
                        <a:pt x="170" y="85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56" y="142"/>
                      </a:ln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0" y="227"/>
                      </a:lnTo>
                      <a:lnTo>
                        <a:pt x="28" y="283"/>
                      </a:lnTo>
                      <a:lnTo>
                        <a:pt x="85" y="255"/>
                      </a:lnTo>
                      <a:lnTo>
                        <a:pt x="113" y="312"/>
                      </a:lnTo>
                      <a:lnTo>
                        <a:pt x="56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13" name="Freeform 949"/>
                <p:cNvSpPr>
                  <a:spLocks/>
                </p:cNvSpPr>
                <p:nvPr/>
              </p:nvSpPr>
              <p:spPr bwMode="auto">
                <a:xfrm>
                  <a:off x="233" y="2174"/>
                  <a:ext cx="2977" cy="2239"/>
                </a:xfrm>
                <a:custGeom>
                  <a:avLst/>
                  <a:gdLst>
                    <a:gd name="T0" fmla="*/ 595 w 2977"/>
                    <a:gd name="T1" fmla="*/ 708 h 2239"/>
                    <a:gd name="T2" fmla="*/ 454 w 2977"/>
                    <a:gd name="T3" fmla="*/ 708 h 2239"/>
                    <a:gd name="T4" fmla="*/ 255 w 2977"/>
                    <a:gd name="T5" fmla="*/ 850 h 2239"/>
                    <a:gd name="T6" fmla="*/ 29 w 2977"/>
                    <a:gd name="T7" fmla="*/ 1048 h 2239"/>
                    <a:gd name="T8" fmla="*/ 29 w 2977"/>
                    <a:gd name="T9" fmla="*/ 1275 h 2239"/>
                    <a:gd name="T10" fmla="*/ 85 w 2977"/>
                    <a:gd name="T11" fmla="*/ 1332 h 2239"/>
                    <a:gd name="T12" fmla="*/ 199 w 2977"/>
                    <a:gd name="T13" fmla="*/ 1530 h 2239"/>
                    <a:gd name="T14" fmla="*/ 114 w 2977"/>
                    <a:gd name="T15" fmla="*/ 1700 h 2239"/>
                    <a:gd name="T16" fmla="*/ 369 w 2977"/>
                    <a:gd name="T17" fmla="*/ 1786 h 2239"/>
                    <a:gd name="T18" fmla="*/ 510 w 2977"/>
                    <a:gd name="T19" fmla="*/ 1984 h 2239"/>
                    <a:gd name="T20" fmla="*/ 652 w 2977"/>
                    <a:gd name="T21" fmla="*/ 2069 h 2239"/>
                    <a:gd name="T22" fmla="*/ 766 w 2977"/>
                    <a:gd name="T23" fmla="*/ 2097 h 2239"/>
                    <a:gd name="T24" fmla="*/ 936 w 2977"/>
                    <a:gd name="T25" fmla="*/ 2126 h 2239"/>
                    <a:gd name="T26" fmla="*/ 1106 w 2977"/>
                    <a:gd name="T27" fmla="*/ 2211 h 2239"/>
                    <a:gd name="T28" fmla="*/ 1389 w 2977"/>
                    <a:gd name="T29" fmla="*/ 2182 h 2239"/>
                    <a:gd name="T30" fmla="*/ 1531 w 2977"/>
                    <a:gd name="T31" fmla="*/ 2069 h 2239"/>
                    <a:gd name="T32" fmla="*/ 1644 w 2977"/>
                    <a:gd name="T33" fmla="*/ 1984 h 2239"/>
                    <a:gd name="T34" fmla="*/ 1758 w 2977"/>
                    <a:gd name="T35" fmla="*/ 1927 h 2239"/>
                    <a:gd name="T36" fmla="*/ 1900 w 2977"/>
                    <a:gd name="T37" fmla="*/ 1871 h 2239"/>
                    <a:gd name="T38" fmla="*/ 2098 w 2977"/>
                    <a:gd name="T39" fmla="*/ 1842 h 2239"/>
                    <a:gd name="T40" fmla="*/ 2240 w 2977"/>
                    <a:gd name="T41" fmla="*/ 1984 h 2239"/>
                    <a:gd name="T42" fmla="*/ 2523 w 2977"/>
                    <a:gd name="T43" fmla="*/ 2041 h 2239"/>
                    <a:gd name="T44" fmla="*/ 2608 w 2977"/>
                    <a:gd name="T45" fmla="*/ 1899 h 2239"/>
                    <a:gd name="T46" fmla="*/ 2637 w 2977"/>
                    <a:gd name="T47" fmla="*/ 1757 h 2239"/>
                    <a:gd name="T48" fmla="*/ 2495 w 2977"/>
                    <a:gd name="T49" fmla="*/ 1559 h 2239"/>
                    <a:gd name="T50" fmla="*/ 2467 w 2977"/>
                    <a:gd name="T51" fmla="*/ 1332 h 2239"/>
                    <a:gd name="T52" fmla="*/ 2495 w 2977"/>
                    <a:gd name="T53" fmla="*/ 992 h 2239"/>
                    <a:gd name="T54" fmla="*/ 2637 w 2977"/>
                    <a:gd name="T55" fmla="*/ 1020 h 2239"/>
                    <a:gd name="T56" fmla="*/ 2835 w 2977"/>
                    <a:gd name="T57" fmla="*/ 1020 h 2239"/>
                    <a:gd name="T58" fmla="*/ 2977 w 2977"/>
                    <a:gd name="T59" fmla="*/ 1077 h 2239"/>
                    <a:gd name="T60" fmla="*/ 2920 w 2977"/>
                    <a:gd name="T61" fmla="*/ 878 h 2239"/>
                    <a:gd name="T62" fmla="*/ 2778 w 2977"/>
                    <a:gd name="T63" fmla="*/ 765 h 2239"/>
                    <a:gd name="T64" fmla="*/ 2665 w 2977"/>
                    <a:gd name="T65" fmla="*/ 680 h 2239"/>
                    <a:gd name="T66" fmla="*/ 2552 w 2977"/>
                    <a:gd name="T67" fmla="*/ 510 h 2239"/>
                    <a:gd name="T68" fmla="*/ 2325 w 2977"/>
                    <a:gd name="T69" fmla="*/ 481 h 2239"/>
                    <a:gd name="T70" fmla="*/ 2211 w 2977"/>
                    <a:gd name="T71" fmla="*/ 481 h 2239"/>
                    <a:gd name="T72" fmla="*/ 2155 w 2977"/>
                    <a:gd name="T73" fmla="*/ 396 h 2239"/>
                    <a:gd name="T74" fmla="*/ 1956 w 2977"/>
                    <a:gd name="T75" fmla="*/ 311 h 2239"/>
                    <a:gd name="T76" fmla="*/ 1815 w 2977"/>
                    <a:gd name="T77" fmla="*/ 226 h 2239"/>
                    <a:gd name="T78" fmla="*/ 1729 w 2977"/>
                    <a:gd name="T79" fmla="*/ 56 h 2239"/>
                    <a:gd name="T80" fmla="*/ 1559 w 2977"/>
                    <a:gd name="T81" fmla="*/ 85 h 2239"/>
                    <a:gd name="T82" fmla="*/ 1531 w 2977"/>
                    <a:gd name="T83" fmla="*/ 226 h 2239"/>
                    <a:gd name="T84" fmla="*/ 1503 w 2977"/>
                    <a:gd name="T85" fmla="*/ 425 h 2239"/>
                    <a:gd name="T86" fmla="*/ 1673 w 2977"/>
                    <a:gd name="T87" fmla="*/ 567 h 2239"/>
                    <a:gd name="T88" fmla="*/ 1758 w 2977"/>
                    <a:gd name="T89" fmla="*/ 708 h 2239"/>
                    <a:gd name="T90" fmla="*/ 2013 w 2977"/>
                    <a:gd name="T91" fmla="*/ 850 h 2239"/>
                    <a:gd name="T92" fmla="*/ 2183 w 2977"/>
                    <a:gd name="T93" fmla="*/ 822 h 2239"/>
                    <a:gd name="T94" fmla="*/ 2211 w 2977"/>
                    <a:gd name="T95" fmla="*/ 1048 h 2239"/>
                    <a:gd name="T96" fmla="*/ 2041 w 2977"/>
                    <a:gd name="T97" fmla="*/ 1247 h 2239"/>
                    <a:gd name="T98" fmla="*/ 1900 w 2977"/>
                    <a:gd name="T99" fmla="*/ 1162 h 2239"/>
                    <a:gd name="T100" fmla="*/ 1701 w 2977"/>
                    <a:gd name="T101" fmla="*/ 1162 h 2239"/>
                    <a:gd name="T102" fmla="*/ 1389 w 2977"/>
                    <a:gd name="T103" fmla="*/ 1219 h 2239"/>
                    <a:gd name="T104" fmla="*/ 1219 w 2977"/>
                    <a:gd name="T105" fmla="*/ 1190 h 2239"/>
                    <a:gd name="T106" fmla="*/ 992 w 2977"/>
                    <a:gd name="T107" fmla="*/ 1133 h 2239"/>
                    <a:gd name="T108" fmla="*/ 822 w 2977"/>
                    <a:gd name="T109" fmla="*/ 822 h 2239"/>
                    <a:gd name="T110" fmla="*/ 794 w 2977"/>
                    <a:gd name="T111" fmla="*/ 708 h 2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977" h="2239">
                      <a:moveTo>
                        <a:pt x="681" y="708"/>
                      </a:moveTo>
                      <a:lnTo>
                        <a:pt x="652" y="737"/>
                      </a:lnTo>
                      <a:lnTo>
                        <a:pt x="595" y="708"/>
                      </a:lnTo>
                      <a:lnTo>
                        <a:pt x="510" y="765"/>
                      </a:lnTo>
                      <a:lnTo>
                        <a:pt x="482" y="737"/>
                      </a:lnTo>
                      <a:lnTo>
                        <a:pt x="454" y="708"/>
                      </a:lnTo>
                      <a:lnTo>
                        <a:pt x="369" y="680"/>
                      </a:lnTo>
                      <a:lnTo>
                        <a:pt x="284" y="737"/>
                      </a:lnTo>
                      <a:lnTo>
                        <a:pt x="255" y="850"/>
                      </a:lnTo>
                      <a:lnTo>
                        <a:pt x="170" y="935"/>
                      </a:lnTo>
                      <a:lnTo>
                        <a:pt x="114" y="1020"/>
                      </a:lnTo>
                      <a:lnTo>
                        <a:pt x="29" y="1048"/>
                      </a:lnTo>
                      <a:lnTo>
                        <a:pt x="0" y="1105"/>
                      </a:lnTo>
                      <a:lnTo>
                        <a:pt x="29" y="1247"/>
                      </a:lnTo>
                      <a:lnTo>
                        <a:pt x="29" y="1275"/>
                      </a:lnTo>
                      <a:lnTo>
                        <a:pt x="57" y="1275"/>
                      </a:lnTo>
                      <a:lnTo>
                        <a:pt x="85" y="1304"/>
                      </a:lnTo>
                      <a:lnTo>
                        <a:pt x="85" y="1332"/>
                      </a:lnTo>
                      <a:lnTo>
                        <a:pt x="142" y="1445"/>
                      </a:lnTo>
                      <a:lnTo>
                        <a:pt x="199" y="1474"/>
                      </a:lnTo>
                      <a:lnTo>
                        <a:pt x="199" y="1530"/>
                      </a:lnTo>
                      <a:lnTo>
                        <a:pt x="170" y="1615"/>
                      </a:lnTo>
                      <a:lnTo>
                        <a:pt x="114" y="1644"/>
                      </a:lnTo>
                      <a:lnTo>
                        <a:pt x="114" y="1700"/>
                      </a:lnTo>
                      <a:lnTo>
                        <a:pt x="227" y="1786"/>
                      </a:lnTo>
                      <a:lnTo>
                        <a:pt x="284" y="1757"/>
                      </a:lnTo>
                      <a:lnTo>
                        <a:pt x="369" y="1786"/>
                      </a:lnTo>
                      <a:lnTo>
                        <a:pt x="425" y="1786"/>
                      </a:lnTo>
                      <a:lnTo>
                        <a:pt x="510" y="1871"/>
                      </a:lnTo>
                      <a:lnTo>
                        <a:pt x="510" y="1984"/>
                      </a:lnTo>
                      <a:lnTo>
                        <a:pt x="595" y="2012"/>
                      </a:lnTo>
                      <a:lnTo>
                        <a:pt x="624" y="2012"/>
                      </a:lnTo>
                      <a:lnTo>
                        <a:pt x="652" y="2069"/>
                      </a:lnTo>
                      <a:lnTo>
                        <a:pt x="709" y="2041"/>
                      </a:lnTo>
                      <a:lnTo>
                        <a:pt x="766" y="2069"/>
                      </a:lnTo>
                      <a:lnTo>
                        <a:pt x="766" y="2097"/>
                      </a:lnTo>
                      <a:lnTo>
                        <a:pt x="851" y="2041"/>
                      </a:lnTo>
                      <a:lnTo>
                        <a:pt x="936" y="2069"/>
                      </a:lnTo>
                      <a:lnTo>
                        <a:pt x="936" y="2126"/>
                      </a:lnTo>
                      <a:lnTo>
                        <a:pt x="992" y="2097"/>
                      </a:lnTo>
                      <a:lnTo>
                        <a:pt x="1077" y="2211"/>
                      </a:lnTo>
                      <a:lnTo>
                        <a:pt x="1106" y="2211"/>
                      </a:lnTo>
                      <a:lnTo>
                        <a:pt x="1162" y="2239"/>
                      </a:lnTo>
                      <a:lnTo>
                        <a:pt x="1276" y="2154"/>
                      </a:lnTo>
                      <a:lnTo>
                        <a:pt x="1389" y="2182"/>
                      </a:lnTo>
                      <a:lnTo>
                        <a:pt x="1503" y="2154"/>
                      </a:lnTo>
                      <a:lnTo>
                        <a:pt x="1503" y="2097"/>
                      </a:lnTo>
                      <a:lnTo>
                        <a:pt x="1531" y="2069"/>
                      </a:lnTo>
                      <a:lnTo>
                        <a:pt x="1531" y="2041"/>
                      </a:lnTo>
                      <a:lnTo>
                        <a:pt x="1559" y="1984"/>
                      </a:lnTo>
                      <a:lnTo>
                        <a:pt x="1644" y="1984"/>
                      </a:lnTo>
                      <a:lnTo>
                        <a:pt x="1644" y="1927"/>
                      </a:lnTo>
                      <a:lnTo>
                        <a:pt x="1729" y="1899"/>
                      </a:lnTo>
                      <a:lnTo>
                        <a:pt x="1758" y="1927"/>
                      </a:lnTo>
                      <a:lnTo>
                        <a:pt x="1815" y="1899"/>
                      </a:lnTo>
                      <a:lnTo>
                        <a:pt x="1871" y="1899"/>
                      </a:lnTo>
                      <a:lnTo>
                        <a:pt x="1900" y="1871"/>
                      </a:lnTo>
                      <a:lnTo>
                        <a:pt x="1900" y="1842"/>
                      </a:lnTo>
                      <a:lnTo>
                        <a:pt x="1985" y="1786"/>
                      </a:lnTo>
                      <a:lnTo>
                        <a:pt x="2098" y="1842"/>
                      </a:lnTo>
                      <a:lnTo>
                        <a:pt x="2183" y="1956"/>
                      </a:lnTo>
                      <a:lnTo>
                        <a:pt x="2240" y="1956"/>
                      </a:lnTo>
                      <a:lnTo>
                        <a:pt x="2240" y="1984"/>
                      </a:lnTo>
                      <a:lnTo>
                        <a:pt x="2325" y="2012"/>
                      </a:lnTo>
                      <a:lnTo>
                        <a:pt x="2353" y="1956"/>
                      </a:lnTo>
                      <a:lnTo>
                        <a:pt x="2523" y="2041"/>
                      </a:lnTo>
                      <a:lnTo>
                        <a:pt x="2580" y="1956"/>
                      </a:lnTo>
                      <a:lnTo>
                        <a:pt x="2580" y="1927"/>
                      </a:lnTo>
                      <a:lnTo>
                        <a:pt x="2608" y="1899"/>
                      </a:lnTo>
                      <a:lnTo>
                        <a:pt x="2608" y="1842"/>
                      </a:lnTo>
                      <a:lnTo>
                        <a:pt x="2637" y="1814"/>
                      </a:lnTo>
                      <a:lnTo>
                        <a:pt x="2637" y="1757"/>
                      </a:lnTo>
                      <a:lnTo>
                        <a:pt x="2580" y="1729"/>
                      </a:lnTo>
                      <a:lnTo>
                        <a:pt x="2580" y="1644"/>
                      </a:lnTo>
                      <a:lnTo>
                        <a:pt x="2495" y="1559"/>
                      </a:lnTo>
                      <a:lnTo>
                        <a:pt x="2495" y="1502"/>
                      </a:lnTo>
                      <a:lnTo>
                        <a:pt x="2495" y="1389"/>
                      </a:lnTo>
                      <a:lnTo>
                        <a:pt x="2467" y="1332"/>
                      </a:lnTo>
                      <a:lnTo>
                        <a:pt x="2410" y="1275"/>
                      </a:lnTo>
                      <a:lnTo>
                        <a:pt x="2438" y="1162"/>
                      </a:lnTo>
                      <a:lnTo>
                        <a:pt x="2495" y="992"/>
                      </a:lnTo>
                      <a:lnTo>
                        <a:pt x="2552" y="935"/>
                      </a:lnTo>
                      <a:lnTo>
                        <a:pt x="2580" y="992"/>
                      </a:lnTo>
                      <a:lnTo>
                        <a:pt x="2637" y="1020"/>
                      </a:lnTo>
                      <a:lnTo>
                        <a:pt x="2665" y="992"/>
                      </a:lnTo>
                      <a:lnTo>
                        <a:pt x="2778" y="992"/>
                      </a:lnTo>
                      <a:lnTo>
                        <a:pt x="2835" y="1020"/>
                      </a:lnTo>
                      <a:lnTo>
                        <a:pt x="2892" y="1020"/>
                      </a:lnTo>
                      <a:lnTo>
                        <a:pt x="2920" y="1020"/>
                      </a:lnTo>
                      <a:lnTo>
                        <a:pt x="2977" y="1077"/>
                      </a:lnTo>
                      <a:lnTo>
                        <a:pt x="2977" y="1020"/>
                      </a:lnTo>
                      <a:lnTo>
                        <a:pt x="2920" y="935"/>
                      </a:lnTo>
                      <a:lnTo>
                        <a:pt x="2920" y="878"/>
                      </a:lnTo>
                      <a:lnTo>
                        <a:pt x="2835" y="793"/>
                      </a:lnTo>
                      <a:lnTo>
                        <a:pt x="2835" y="765"/>
                      </a:lnTo>
                      <a:lnTo>
                        <a:pt x="2778" y="765"/>
                      </a:lnTo>
                      <a:lnTo>
                        <a:pt x="2778" y="737"/>
                      </a:lnTo>
                      <a:lnTo>
                        <a:pt x="2665" y="708"/>
                      </a:lnTo>
                      <a:lnTo>
                        <a:pt x="2665" y="680"/>
                      </a:lnTo>
                      <a:lnTo>
                        <a:pt x="2637" y="623"/>
                      </a:lnTo>
                      <a:lnTo>
                        <a:pt x="2608" y="538"/>
                      </a:lnTo>
                      <a:lnTo>
                        <a:pt x="2552" y="510"/>
                      </a:lnTo>
                      <a:lnTo>
                        <a:pt x="2495" y="538"/>
                      </a:lnTo>
                      <a:lnTo>
                        <a:pt x="2410" y="453"/>
                      </a:lnTo>
                      <a:lnTo>
                        <a:pt x="2325" y="481"/>
                      </a:lnTo>
                      <a:lnTo>
                        <a:pt x="2296" y="481"/>
                      </a:lnTo>
                      <a:lnTo>
                        <a:pt x="2211" y="510"/>
                      </a:lnTo>
                      <a:lnTo>
                        <a:pt x="2211" y="481"/>
                      </a:lnTo>
                      <a:lnTo>
                        <a:pt x="2211" y="453"/>
                      </a:lnTo>
                      <a:lnTo>
                        <a:pt x="2211" y="425"/>
                      </a:lnTo>
                      <a:lnTo>
                        <a:pt x="2155" y="396"/>
                      </a:lnTo>
                      <a:lnTo>
                        <a:pt x="2098" y="425"/>
                      </a:lnTo>
                      <a:lnTo>
                        <a:pt x="1985" y="368"/>
                      </a:lnTo>
                      <a:lnTo>
                        <a:pt x="1956" y="311"/>
                      </a:lnTo>
                      <a:lnTo>
                        <a:pt x="1871" y="311"/>
                      </a:lnTo>
                      <a:lnTo>
                        <a:pt x="1928" y="198"/>
                      </a:lnTo>
                      <a:lnTo>
                        <a:pt x="1815" y="226"/>
                      </a:lnTo>
                      <a:lnTo>
                        <a:pt x="1758" y="141"/>
                      </a:lnTo>
                      <a:lnTo>
                        <a:pt x="1729" y="113"/>
                      </a:lnTo>
                      <a:lnTo>
                        <a:pt x="1729" y="56"/>
                      </a:lnTo>
                      <a:lnTo>
                        <a:pt x="1673" y="0"/>
                      </a:lnTo>
                      <a:lnTo>
                        <a:pt x="1588" y="0"/>
                      </a:lnTo>
                      <a:lnTo>
                        <a:pt x="1559" y="85"/>
                      </a:lnTo>
                      <a:lnTo>
                        <a:pt x="1588" y="141"/>
                      </a:lnTo>
                      <a:lnTo>
                        <a:pt x="1531" y="170"/>
                      </a:lnTo>
                      <a:lnTo>
                        <a:pt x="1531" y="226"/>
                      </a:lnTo>
                      <a:lnTo>
                        <a:pt x="1418" y="283"/>
                      </a:lnTo>
                      <a:lnTo>
                        <a:pt x="1446" y="368"/>
                      </a:lnTo>
                      <a:lnTo>
                        <a:pt x="1503" y="425"/>
                      </a:lnTo>
                      <a:lnTo>
                        <a:pt x="1503" y="453"/>
                      </a:lnTo>
                      <a:lnTo>
                        <a:pt x="1588" y="510"/>
                      </a:lnTo>
                      <a:lnTo>
                        <a:pt x="1673" y="567"/>
                      </a:lnTo>
                      <a:lnTo>
                        <a:pt x="1701" y="623"/>
                      </a:lnTo>
                      <a:lnTo>
                        <a:pt x="1644" y="623"/>
                      </a:lnTo>
                      <a:lnTo>
                        <a:pt x="1758" y="708"/>
                      </a:lnTo>
                      <a:lnTo>
                        <a:pt x="1786" y="737"/>
                      </a:lnTo>
                      <a:lnTo>
                        <a:pt x="1928" y="765"/>
                      </a:lnTo>
                      <a:lnTo>
                        <a:pt x="2013" y="850"/>
                      </a:lnTo>
                      <a:lnTo>
                        <a:pt x="2098" y="850"/>
                      </a:lnTo>
                      <a:lnTo>
                        <a:pt x="2126" y="793"/>
                      </a:lnTo>
                      <a:lnTo>
                        <a:pt x="2183" y="822"/>
                      </a:lnTo>
                      <a:lnTo>
                        <a:pt x="2183" y="935"/>
                      </a:lnTo>
                      <a:lnTo>
                        <a:pt x="2126" y="963"/>
                      </a:lnTo>
                      <a:lnTo>
                        <a:pt x="2211" y="1048"/>
                      </a:lnTo>
                      <a:lnTo>
                        <a:pt x="2155" y="1105"/>
                      </a:lnTo>
                      <a:lnTo>
                        <a:pt x="2126" y="1190"/>
                      </a:lnTo>
                      <a:lnTo>
                        <a:pt x="2041" y="1247"/>
                      </a:lnTo>
                      <a:lnTo>
                        <a:pt x="1928" y="1247"/>
                      </a:lnTo>
                      <a:lnTo>
                        <a:pt x="1956" y="1190"/>
                      </a:lnTo>
                      <a:lnTo>
                        <a:pt x="1900" y="1162"/>
                      </a:lnTo>
                      <a:lnTo>
                        <a:pt x="1843" y="1190"/>
                      </a:lnTo>
                      <a:lnTo>
                        <a:pt x="1758" y="1133"/>
                      </a:lnTo>
                      <a:lnTo>
                        <a:pt x="1701" y="1162"/>
                      </a:lnTo>
                      <a:lnTo>
                        <a:pt x="1588" y="1162"/>
                      </a:lnTo>
                      <a:lnTo>
                        <a:pt x="1531" y="1247"/>
                      </a:lnTo>
                      <a:lnTo>
                        <a:pt x="1389" y="1219"/>
                      </a:lnTo>
                      <a:lnTo>
                        <a:pt x="1333" y="1275"/>
                      </a:lnTo>
                      <a:lnTo>
                        <a:pt x="1304" y="1219"/>
                      </a:lnTo>
                      <a:lnTo>
                        <a:pt x="1219" y="1190"/>
                      </a:lnTo>
                      <a:lnTo>
                        <a:pt x="1106" y="1219"/>
                      </a:lnTo>
                      <a:lnTo>
                        <a:pt x="1049" y="1133"/>
                      </a:lnTo>
                      <a:lnTo>
                        <a:pt x="992" y="1133"/>
                      </a:lnTo>
                      <a:lnTo>
                        <a:pt x="822" y="963"/>
                      </a:lnTo>
                      <a:lnTo>
                        <a:pt x="851" y="878"/>
                      </a:lnTo>
                      <a:lnTo>
                        <a:pt x="822" y="822"/>
                      </a:lnTo>
                      <a:lnTo>
                        <a:pt x="851" y="793"/>
                      </a:lnTo>
                      <a:lnTo>
                        <a:pt x="851" y="737"/>
                      </a:lnTo>
                      <a:lnTo>
                        <a:pt x="794" y="708"/>
                      </a:lnTo>
                      <a:lnTo>
                        <a:pt x="737" y="680"/>
                      </a:lnTo>
                      <a:lnTo>
                        <a:pt x="681" y="70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15" name="Freeform 951"/>
                <p:cNvSpPr>
                  <a:spLocks/>
                </p:cNvSpPr>
                <p:nvPr/>
              </p:nvSpPr>
              <p:spPr bwMode="auto">
                <a:xfrm>
                  <a:off x="970" y="2400"/>
                  <a:ext cx="1474" cy="1049"/>
                </a:xfrm>
                <a:custGeom>
                  <a:avLst/>
                  <a:gdLst>
                    <a:gd name="T0" fmla="*/ 0 w 1474"/>
                    <a:gd name="T1" fmla="*/ 454 h 1049"/>
                    <a:gd name="T2" fmla="*/ 114 w 1474"/>
                    <a:gd name="T3" fmla="*/ 511 h 1049"/>
                    <a:gd name="T4" fmla="*/ 114 w 1474"/>
                    <a:gd name="T5" fmla="*/ 567 h 1049"/>
                    <a:gd name="T6" fmla="*/ 85 w 1474"/>
                    <a:gd name="T7" fmla="*/ 596 h 1049"/>
                    <a:gd name="T8" fmla="*/ 114 w 1474"/>
                    <a:gd name="T9" fmla="*/ 652 h 1049"/>
                    <a:gd name="T10" fmla="*/ 85 w 1474"/>
                    <a:gd name="T11" fmla="*/ 737 h 1049"/>
                    <a:gd name="T12" fmla="*/ 255 w 1474"/>
                    <a:gd name="T13" fmla="*/ 907 h 1049"/>
                    <a:gd name="T14" fmla="*/ 312 w 1474"/>
                    <a:gd name="T15" fmla="*/ 907 h 1049"/>
                    <a:gd name="T16" fmla="*/ 369 w 1474"/>
                    <a:gd name="T17" fmla="*/ 993 h 1049"/>
                    <a:gd name="T18" fmla="*/ 482 w 1474"/>
                    <a:gd name="T19" fmla="*/ 964 h 1049"/>
                    <a:gd name="T20" fmla="*/ 567 w 1474"/>
                    <a:gd name="T21" fmla="*/ 993 h 1049"/>
                    <a:gd name="T22" fmla="*/ 596 w 1474"/>
                    <a:gd name="T23" fmla="*/ 1049 h 1049"/>
                    <a:gd name="T24" fmla="*/ 652 w 1474"/>
                    <a:gd name="T25" fmla="*/ 993 h 1049"/>
                    <a:gd name="T26" fmla="*/ 794 w 1474"/>
                    <a:gd name="T27" fmla="*/ 1021 h 1049"/>
                    <a:gd name="T28" fmla="*/ 851 w 1474"/>
                    <a:gd name="T29" fmla="*/ 936 h 1049"/>
                    <a:gd name="T30" fmla="*/ 964 w 1474"/>
                    <a:gd name="T31" fmla="*/ 936 h 1049"/>
                    <a:gd name="T32" fmla="*/ 1021 w 1474"/>
                    <a:gd name="T33" fmla="*/ 907 h 1049"/>
                    <a:gd name="T34" fmla="*/ 1106 w 1474"/>
                    <a:gd name="T35" fmla="*/ 964 h 1049"/>
                    <a:gd name="T36" fmla="*/ 1163 w 1474"/>
                    <a:gd name="T37" fmla="*/ 936 h 1049"/>
                    <a:gd name="T38" fmla="*/ 1219 w 1474"/>
                    <a:gd name="T39" fmla="*/ 964 h 1049"/>
                    <a:gd name="T40" fmla="*/ 1191 w 1474"/>
                    <a:gd name="T41" fmla="*/ 1021 h 1049"/>
                    <a:gd name="T42" fmla="*/ 1304 w 1474"/>
                    <a:gd name="T43" fmla="*/ 1021 h 1049"/>
                    <a:gd name="T44" fmla="*/ 1389 w 1474"/>
                    <a:gd name="T45" fmla="*/ 964 h 1049"/>
                    <a:gd name="T46" fmla="*/ 1418 w 1474"/>
                    <a:gd name="T47" fmla="*/ 879 h 1049"/>
                    <a:gd name="T48" fmla="*/ 1474 w 1474"/>
                    <a:gd name="T49" fmla="*/ 822 h 1049"/>
                    <a:gd name="T50" fmla="*/ 1389 w 1474"/>
                    <a:gd name="T51" fmla="*/ 737 h 1049"/>
                    <a:gd name="T52" fmla="*/ 1446 w 1474"/>
                    <a:gd name="T53" fmla="*/ 709 h 1049"/>
                    <a:gd name="T54" fmla="*/ 1446 w 1474"/>
                    <a:gd name="T55" fmla="*/ 596 h 1049"/>
                    <a:gd name="T56" fmla="*/ 1389 w 1474"/>
                    <a:gd name="T57" fmla="*/ 567 h 1049"/>
                    <a:gd name="T58" fmla="*/ 1361 w 1474"/>
                    <a:gd name="T59" fmla="*/ 624 h 1049"/>
                    <a:gd name="T60" fmla="*/ 1276 w 1474"/>
                    <a:gd name="T61" fmla="*/ 624 h 1049"/>
                    <a:gd name="T62" fmla="*/ 1191 w 1474"/>
                    <a:gd name="T63" fmla="*/ 539 h 1049"/>
                    <a:gd name="T64" fmla="*/ 1049 w 1474"/>
                    <a:gd name="T65" fmla="*/ 511 h 1049"/>
                    <a:gd name="T66" fmla="*/ 1021 w 1474"/>
                    <a:gd name="T67" fmla="*/ 482 h 1049"/>
                    <a:gd name="T68" fmla="*/ 907 w 1474"/>
                    <a:gd name="T69" fmla="*/ 397 h 1049"/>
                    <a:gd name="T70" fmla="*/ 964 w 1474"/>
                    <a:gd name="T71" fmla="*/ 397 h 1049"/>
                    <a:gd name="T72" fmla="*/ 936 w 1474"/>
                    <a:gd name="T73" fmla="*/ 341 h 1049"/>
                    <a:gd name="T74" fmla="*/ 766 w 1474"/>
                    <a:gd name="T75" fmla="*/ 227 h 1049"/>
                    <a:gd name="T76" fmla="*/ 766 w 1474"/>
                    <a:gd name="T77" fmla="*/ 199 h 1049"/>
                    <a:gd name="T78" fmla="*/ 709 w 1474"/>
                    <a:gd name="T79" fmla="*/ 142 h 1049"/>
                    <a:gd name="T80" fmla="*/ 681 w 1474"/>
                    <a:gd name="T81" fmla="*/ 57 h 1049"/>
                    <a:gd name="T82" fmla="*/ 567 w 1474"/>
                    <a:gd name="T83" fmla="*/ 0 h 1049"/>
                    <a:gd name="T84" fmla="*/ 539 w 1474"/>
                    <a:gd name="T85" fmla="*/ 29 h 1049"/>
                    <a:gd name="T86" fmla="*/ 454 w 1474"/>
                    <a:gd name="T87" fmla="*/ 29 h 1049"/>
                    <a:gd name="T88" fmla="*/ 454 w 1474"/>
                    <a:gd name="T89" fmla="*/ 85 h 1049"/>
                    <a:gd name="T90" fmla="*/ 425 w 1474"/>
                    <a:gd name="T91" fmla="*/ 57 h 1049"/>
                    <a:gd name="T92" fmla="*/ 255 w 1474"/>
                    <a:gd name="T93" fmla="*/ 142 h 1049"/>
                    <a:gd name="T94" fmla="*/ 255 w 1474"/>
                    <a:gd name="T95" fmla="*/ 227 h 1049"/>
                    <a:gd name="T96" fmla="*/ 199 w 1474"/>
                    <a:gd name="T97" fmla="*/ 255 h 1049"/>
                    <a:gd name="T98" fmla="*/ 142 w 1474"/>
                    <a:gd name="T99" fmla="*/ 227 h 1049"/>
                    <a:gd name="T100" fmla="*/ 114 w 1474"/>
                    <a:gd name="T101" fmla="*/ 255 h 1049"/>
                    <a:gd name="T102" fmla="*/ 114 w 1474"/>
                    <a:gd name="T103" fmla="*/ 312 h 1049"/>
                    <a:gd name="T104" fmla="*/ 85 w 1474"/>
                    <a:gd name="T105" fmla="*/ 369 h 1049"/>
                    <a:gd name="T106" fmla="*/ 29 w 1474"/>
                    <a:gd name="T107" fmla="*/ 369 h 1049"/>
                    <a:gd name="T108" fmla="*/ 0 w 1474"/>
                    <a:gd name="T109" fmla="*/ 454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74" h="1049">
                      <a:moveTo>
                        <a:pt x="0" y="454"/>
                      </a:moveTo>
                      <a:lnTo>
                        <a:pt x="114" y="511"/>
                      </a:lnTo>
                      <a:lnTo>
                        <a:pt x="114" y="567"/>
                      </a:lnTo>
                      <a:lnTo>
                        <a:pt x="85" y="596"/>
                      </a:lnTo>
                      <a:lnTo>
                        <a:pt x="114" y="652"/>
                      </a:lnTo>
                      <a:lnTo>
                        <a:pt x="85" y="737"/>
                      </a:lnTo>
                      <a:lnTo>
                        <a:pt x="255" y="907"/>
                      </a:lnTo>
                      <a:lnTo>
                        <a:pt x="312" y="907"/>
                      </a:lnTo>
                      <a:lnTo>
                        <a:pt x="369" y="993"/>
                      </a:lnTo>
                      <a:lnTo>
                        <a:pt x="482" y="964"/>
                      </a:lnTo>
                      <a:lnTo>
                        <a:pt x="567" y="993"/>
                      </a:lnTo>
                      <a:lnTo>
                        <a:pt x="596" y="1049"/>
                      </a:lnTo>
                      <a:lnTo>
                        <a:pt x="652" y="993"/>
                      </a:lnTo>
                      <a:lnTo>
                        <a:pt x="794" y="1021"/>
                      </a:lnTo>
                      <a:lnTo>
                        <a:pt x="851" y="936"/>
                      </a:lnTo>
                      <a:lnTo>
                        <a:pt x="964" y="936"/>
                      </a:lnTo>
                      <a:lnTo>
                        <a:pt x="1021" y="907"/>
                      </a:lnTo>
                      <a:lnTo>
                        <a:pt x="1106" y="964"/>
                      </a:lnTo>
                      <a:lnTo>
                        <a:pt x="1163" y="936"/>
                      </a:lnTo>
                      <a:lnTo>
                        <a:pt x="1219" y="964"/>
                      </a:lnTo>
                      <a:lnTo>
                        <a:pt x="1191" y="1021"/>
                      </a:lnTo>
                      <a:lnTo>
                        <a:pt x="1304" y="1021"/>
                      </a:lnTo>
                      <a:lnTo>
                        <a:pt x="1389" y="964"/>
                      </a:lnTo>
                      <a:lnTo>
                        <a:pt x="1418" y="879"/>
                      </a:lnTo>
                      <a:lnTo>
                        <a:pt x="1474" y="822"/>
                      </a:lnTo>
                      <a:lnTo>
                        <a:pt x="1389" y="737"/>
                      </a:lnTo>
                      <a:lnTo>
                        <a:pt x="1446" y="709"/>
                      </a:lnTo>
                      <a:lnTo>
                        <a:pt x="1446" y="596"/>
                      </a:lnTo>
                      <a:lnTo>
                        <a:pt x="1389" y="567"/>
                      </a:lnTo>
                      <a:lnTo>
                        <a:pt x="1361" y="624"/>
                      </a:lnTo>
                      <a:lnTo>
                        <a:pt x="1276" y="624"/>
                      </a:lnTo>
                      <a:lnTo>
                        <a:pt x="1191" y="539"/>
                      </a:lnTo>
                      <a:lnTo>
                        <a:pt x="1049" y="511"/>
                      </a:lnTo>
                      <a:lnTo>
                        <a:pt x="1021" y="482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36" y="341"/>
                      </a:lnTo>
                      <a:lnTo>
                        <a:pt x="766" y="227"/>
                      </a:lnTo>
                      <a:lnTo>
                        <a:pt x="766" y="199"/>
                      </a:lnTo>
                      <a:lnTo>
                        <a:pt x="709" y="142"/>
                      </a:lnTo>
                      <a:lnTo>
                        <a:pt x="681" y="57"/>
                      </a:lnTo>
                      <a:lnTo>
                        <a:pt x="567" y="0"/>
                      </a:lnTo>
                      <a:lnTo>
                        <a:pt x="539" y="29"/>
                      </a:lnTo>
                      <a:lnTo>
                        <a:pt x="454" y="29"/>
                      </a:lnTo>
                      <a:lnTo>
                        <a:pt x="454" y="85"/>
                      </a:lnTo>
                      <a:lnTo>
                        <a:pt x="425" y="57"/>
                      </a:lnTo>
                      <a:lnTo>
                        <a:pt x="255" y="142"/>
                      </a:lnTo>
                      <a:lnTo>
                        <a:pt x="255" y="227"/>
                      </a:lnTo>
                      <a:lnTo>
                        <a:pt x="199" y="255"/>
                      </a:lnTo>
                      <a:lnTo>
                        <a:pt x="142" y="227"/>
                      </a:lnTo>
                      <a:lnTo>
                        <a:pt x="114" y="255"/>
                      </a:lnTo>
                      <a:lnTo>
                        <a:pt x="114" y="312"/>
                      </a:lnTo>
                      <a:lnTo>
                        <a:pt x="85" y="369"/>
                      </a:lnTo>
                      <a:lnTo>
                        <a:pt x="29" y="369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17" name="Freeform 953"/>
                <p:cNvSpPr>
                  <a:spLocks/>
                </p:cNvSpPr>
                <p:nvPr/>
              </p:nvSpPr>
              <p:spPr bwMode="auto">
                <a:xfrm>
                  <a:off x="3919" y="3081"/>
                  <a:ext cx="623" cy="397"/>
                </a:xfrm>
                <a:custGeom>
                  <a:avLst/>
                  <a:gdLst>
                    <a:gd name="T0" fmla="*/ 226 w 623"/>
                    <a:gd name="T1" fmla="*/ 0 h 397"/>
                    <a:gd name="T2" fmla="*/ 141 w 623"/>
                    <a:gd name="T3" fmla="*/ 28 h 397"/>
                    <a:gd name="T4" fmla="*/ 113 w 623"/>
                    <a:gd name="T5" fmla="*/ 113 h 397"/>
                    <a:gd name="T6" fmla="*/ 85 w 623"/>
                    <a:gd name="T7" fmla="*/ 113 h 397"/>
                    <a:gd name="T8" fmla="*/ 56 w 623"/>
                    <a:gd name="T9" fmla="*/ 85 h 397"/>
                    <a:gd name="T10" fmla="*/ 0 w 623"/>
                    <a:gd name="T11" fmla="*/ 113 h 397"/>
                    <a:gd name="T12" fmla="*/ 28 w 623"/>
                    <a:gd name="T13" fmla="*/ 141 h 397"/>
                    <a:gd name="T14" fmla="*/ 141 w 623"/>
                    <a:gd name="T15" fmla="*/ 226 h 397"/>
                    <a:gd name="T16" fmla="*/ 226 w 623"/>
                    <a:gd name="T17" fmla="*/ 368 h 397"/>
                    <a:gd name="T18" fmla="*/ 311 w 623"/>
                    <a:gd name="T19" fmla="*/ 397 h 397"/>
                    <a:gd name="T20" fmla="*/ 368 w 623"/>
                    <a:gd name="T21" fmla="*/ 368 h 397"/>
                    <a:gd name="T22" fmla="*/ 425 w 623"/>
                    <a:gd name="T23" fmla="*/ 312 h 397"/>
                    <a:gd name="T24" fmla="*/ 453 w 623"/>
                    <a:gd name="T25" fmla="*/ 255 h 397"/>
                    <a:gd name="T26" fmla="*/ 567 w 623"/>
                    <a:gd name="T27" fmla="*/ 255 h 397"/>
                    <a:gd name="T28" fmla="*/ 623 w 623"/>
                    <a:gd name="T29" fmla="*/ 226 h 397"/>
                    <a:gd name="T30" fmla="*/ 595 w 623"/>
                    <a:gd name="T31" fmla="*/ 226 h 397"/>
                    <a:gd name="T32" fmla="*/ 595 w 623"/>
                    <a:gd name="T33" fmla="*/ 198 h 397"/>
                    <a:gd name="T34" fmla="*/ 538 w 623"/>
                    <a:gd name="T35" fmla="*/ 113 h 397"/>
                    <a:gd name="T36" fmla="*/ 453 w 623"/>
                    <a:gd name="T37" fmla="*/ 56 h 397"/>
                    <a:gd name="T38" fmla="*/ 425 w 623"/>
                    <a:gd name="T39" fmla="*/ 56 h 397"/>
                    <a:gd name="T40" fmla="*/ 368 w 623"/>
                    <a:gd name="T41" fmla="*/ 0 h 397"/>
                    <a:gd name="T42" fmla="*/ 340 w 623"/>
                    <a:gd name="T43" fmla="*/ 28 h 397"/>
                    <a:gd name="T44" fmla="*/ 255 w 623"/>
                    <a:gd name="T45" fmla="*/ 0 h 397"/>
                    <a:gd name="T46" fmla="*/ 226 w 623"/>
                    <a:gd name="T4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23" h="397">
                      <a:moveTo>
                        <a:pt x="226" y="0"/>
                      </a:moveTo>
                      <a:lnTo>
                        <a:pt x="141" y="28"/>
                      </a:lnTo>
                      <a:lnTo>
                        <a:pt x="113" y="113"/>
                      </a:lnTo>
                      <a:lnTo>
                        <a:pt x="85" y="113"/>
                      </a:lnTo>
                      <a:lnTo>
                        <a:pt x="56" y="85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lnTo>
                        <a:pt x="141" y="226"/>
                      </a:lnTo>
                      <a:lnTo>
                        <a:pt x="226" y="368"/>
                      </a:lnTo>
                      <a:lnTo>
                        <a:pt x="311" y="397"/>
                      </a:lnTo>
                      <a:lnTo>
                        <a:pt x="368" y="368"/>
                      </a:lnTo>
                      <a:lnTo>
                        <a:pt x="425" y="312"/>
                      </a:lnTo>
                      <a:lnTo>
                        <a:pt x="453" y="255"/>
                      </a:lnTo>
                      <a:lnTo>
                        <a:pt x="567" y="255"/>
                      </a:lnTo>
                      <a:lnTo>
                        <a:pt x="623" y="226"/>
                      </a:lnTo>
                      <a:lnTo>
                        <a:pt x="595" y="226"/>
                      </a:lnTo>
                      <a:lnTo>
                        <a:pt x="595" y="198"/>
                      </a:lnTo>
                      <a:lnTo>
                        <a:pt x="538" y="113"/>
                      </a:lnTo>
                      <a:lnTo>
                        <a:pt x="453" y="56"/>
                      </a:lnTo>
                      <a:lnTo>
                        <a:pt x="425" y="56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255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23" name="Freeform 959"/>
                <p:cNvSpPr>
                  <a:spLocks/>
                </p:cNvSpPr>
                <p:nvPr/>
              </p:nvSpPr>
              <p:spPr bwMode="auto">
                <a:xfrm>
                  <a:off x="3068" y="2429"/>
                  <a:ext cx="567" cy="765"/>
                </a:xfrm>
                <a:custGeom>
                  <a:avLst/>
                  <a:gdLst>
                    <a:gd name="T0" fmla="*/ 255 w 567"/>
                    <a:gd name="T1" fmla="*/ 680 h 765"/>
                    <a:gd name="T2" fmla="*/ 227 w 567"/>
                    <a:gd name="T3" fmla="*/ 737 h 765"/>
                    <a:gd name="T4" fmla="*/ 142 w 567"/>
                    <a:gd name="T5" fmla="*/ 765 h 765"/>
                    <a:gd name="T6" fmla="*/ 85 w 567"/>
                    <a:gd name="T7" fmla="*/ 680 h 765"/>
                    <a:gd name="T8" fmla="*/ 85 w 567"/>
                    <a:gd name="T9" fmla="*/ 623 h 765"/>
                    <a:gd name="T10" fmla="*/ 0 w 567"/>
                    <a:gd name="T11" fmla="*/ 538 h 765"/>
                    <a:gd name="T12" fmla="*/ 0 w 567"/>
                    <a:gd name="T13" fmla="*/ 510 h 765"/>
                    <a:gd name="T14" fmla="*/ 28 w 567"/>
                    <a:gd name="T15" fmla="*/ 482 h 765"/>
                    <a:gd name="T16" fmla="*/ 28 w 567"/>
                    <a:gd name="T17" fmla="*/ 368 h 765"/>
                    <a:gd name="T18" fmla="*/ 0 w 567"/>
                    <a:gd name="T19" fmla="*/ 312 h 765"/>
                    <a:gd name="T20" fmla="*/ 57 w 567"/>
                    <a:gd name="T21" fmla="*/ 255 h 765"/>
                    <a:gd name="T22" fmla="*/ 28 w 567"/>
                    <a:gd name="T23" fmla="*/ 198 h 765"/>
                    <a:gd name="T24" fmla="*/ 28 w 567"/>
                    <a:gd name="T25" fmla="*/ 141 h 765"/>
                    <a:gd name="T26" fmla="*/ 0 w 567"/>
                    <a:gd name="T27" fmla="*/ 28 h 765"/>
                    <a:gd name="T28" fmla="*/ 28 w 567"/>
                    <a:gd name="T29" fmla="*/ 0 h 765"/>
                    <a:gd name="T30" fmla="*/ 85 w 567"/>
                    <a:gd name="T31" fmla="*/ 28 h 765"/>
                    <a:gd name="T32" fmla="*/ 142 w 567"/>
                    <a:gd name="T33" fmla="*/ 28 h 765"/>
                    <a:gd name="T34" fmla="*/ 142 w 567"/>
                    <a:gd name="T35" fmla="*/ 85 h 765"/>
                    <a:gd name="T36" fmla="*/ 227 w 567"/>
                    <a:gd name="T37" fmla="*/ 170 h 765"/>
                    <a:gd name="T38" fmla="*/ 284 w 567"/>
                    <a:gd name="T39" fmla="*/ 198 h 765"/>
                    <a:gd name="T40" fmla="*/ 312 w 567"/>
                    <a:gd name="T41" fmla="*/ 170 h 765"/>
                    <a:gd name="T42" fmla="*/ 369 w 567"/>
                    <a:gd name="T43" fmla="*/ 226 h 765"/>
                    <a:gd name="T44" fmla="*/ 482 w 567"/>
                    <a:gd name="T45" fmla="*/ 255 h 765"/>
                    <a:gd name="T46" fmla="*/ 482 w 567"/>
                    <a:gd name="T47" fmla="*/ 312 h 765"/>
                    <a:gd name="T48" fmla="*/ 539 w 567"/>
                    <a:gd name="T49" fmla="*/ 283 h 765"/>
                    <a:gd name="T50" fmla="*/ 567 w 567"/>
                    <a:gd name="T51" fmla="*/ 340 h 765"/>
                    <a:gd name="T52" fmla="*/ 510 w 567"/>
                    <a:gd name="T53" fmla="*/ 368 h 765"/>
                    <a:gd name="T54" fmla="*/ 454 w 567"/>
                    <a:gd name="T55" fmla="*/ 368 h 765"/>
                    <a:gd name="T56" fmla="*/ 397 w 567"/>
                    <a:gd name="T57" fmla="*/ 425 h 765"/>
                    <a:gd name="T58" fmla="*/ 284 w 567"/>
                    <a:gd name="T59" fmla="*/ 510 h 765"/>
                    <a:gd name="T60" fmla="*/ 255 w 567"/>
                    <a:gd name="T61" fmla="*/ 510 h 765"/>
                    <a:gd name="T62" fmla="*/ 227 w 567"/>
                    <a:gd name="T63" fmla="*/ 538 h 765"/>
                    <a:gd name="T64" fmla="*/ 255 w 567"/>
                    <a:gd name="T65" fmla="*/ 623 h 765"/>
                    <a:gd name="T66" fmla="*/ 255 w 567"/>
                    <a:gd name="T67" fmla="*/ 680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67" h="765">
                      <a:moveTo>
                        <a:pt x="255" y="680"/>
                      </a:moveTo>
                      <a:lnTo>
                        <a:pt x="227" y="737"/>
                      </a:lnTo>
                      <a:lnTo>
                        <a:pt x="142" y="765"/>
                      </a:lnTo>
                      <a:lnTo>
                        <a:pt x="85" y="680"/>
                      </a:lnTo>
                      <a:lnTo>
                        <a:pt x="85" y="623"/>
                      </a:lnTo>
                      <a:lnTo>
                        <a:pt x="0" y="538"/>
                      </a:lnTo>
                      <a:lnTo>
                        <a:pt x="0" y="510"/>
                      </a:lnTo>
                      <a:lnTo>
                        <a:pt x="28" y="482"/>
                      </a:lnTo>
                      <a:lnTo>
                        <a:pt x="28" y="368"/>
                      </a:lnTo>
                      <a:lnTo>
                        <a:pt x="0" y="312"/>
                      </a:lnTo>
                      <a:lnTo>
                        <a:pt x="57" y="255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28"/>
                      </a:lnTo>
                      <a:lnTo>
                        <a:pt x="28" y="0"/>
                      </a:lnTo>
                      <a:lnTo>
                        <a:pt x="85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227" y="170"/>
                      </a:lnTo>
                      <a:lnTo>
                        <a:pt x="284" y="198"/>
                      </a:lnTo>
                      <a:lnTo>
                        <a:pt x="312" y="170"/>
                      </a:lnTo>
                      <a:lnTo>
                        <a:pt x="369" y="226"/>
                      </a:lnTo>
                      <a:lnTo>
                        <a:pt x="482" y="255"/>
                      </a:lnTo>
                      <a:lnTo>
                        <a:pt x="482" y="312"/>
                      </a:lnTo>
                      <a:lnTo>
                        <a:pt x="539" y="283"/>
                      </a:lnTo>
                      <a:lnTo>
                        <a:pt x="567" y="340"/>
                      </a:lnTo>
                      <a:lnTo>
                        <a:pt x="510" y="368"/>
                      </a:lnTo>
                      <a:lnTo>
                        <a:pt x="454" y="368"/>
                      </a:lnTo>
                      <a:lnTo>
                        <a:pt x="397" y="425"/>
                      </a:lnTo>
                      <a:lnTo>
                        <a:pt x="284" y="510"/>
                      </a:lnTo>
                      <a:lnTo>
                        <a:pt x="255" y="510"/>
                      </a:lnTo>
                      <a:lnTo>
                        <a:pt x="227" y="538"/>
                      </a:lnTo>
                      <a:lnTo>
                        <a:pt x="255" y="623"/>
                      </a:lnTo>
                      <a:lnTo>
                        <a:pt x="255" y="68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24" name="Freeform 960"/>
                <p:cNvSpPr>
                  <a:spLocks/>
                </p:cNvSpPr>
                <p:nvPr/>
              </p:nvSpPr>
              <p:spPr bwMode="auto">
                <a:xfrm>
                  <a:off x="3295" y="2372"/>
                  <a:ext cx="794" cy="765"/>
                </a:xfrm>
                <a:custGeom>
                  <a:avLst/>
                  <a:gdLst>
                    <a:gd name="T0" fmla="*/ 397 w 794"/>
                    <a:gd name="T1" fmla="*/ 510 h 765"/>
                    <a:gd name="T2" fmla="*/ 368 w 794"/>
                    <a:gd name="T3" fmla="*/ 567 h 765"/>
                    <a:gd name="T4" fmla="*/ 368 w 794"/>
                    <a:gd name="T5" fmla="*/ 624 h 765"/>
                    <a:gd name="T6" fmla="*/ 312 w 794"/>
                    <a:gd name="T7" fmla="*/ 595 h 765"/>
                    <a:gd name="T8" fmla="*/ 283 w 794"/>
                    <a:gd name="T9" fmla="*/ 652 h 765"/>
                    <a:gd name="T10" fmla="*/ 255 w 794"/>
                    <a:gd name="T11" fmla="*/ 652 h 765"/>
                    <a:gd name="T12" fmla="*/ 227 w 794"/>
                    <a:gd name="T13" fmla="*/ 709 h 765"/>
                    <a:gd name="T14" fmla="*/ 170 w 794"/>
                    <a:gd name="T15" fmla="*/ 709 h 765"/>
                    <a:gd name="T16" fmla="*/ 142 w 794"/>
                    <a:gd name="T17" fmla="*/ 765 h 765"/>
                    <a:gd name="T18" fmla="*/ 113 w 794"/>
                    <a:gd name="T19" fmla="*/ 737 h 765"/>
                    <a:gd name="T20" fmla="*/ 28 w 794"/>
                    <a:gd name="T21" fmla="*/ 737 h 765"/>
                    <a:gd name="T22" fmla="*/ 28 w 794"/>
                    <a:gd name="T23" fmla="*/ 680 h 765"/>
                    <a:gd name="T24" fmla="*/ 0 w 794"/>
                    <a:gd name="T25" fmla="*/ 595 h 765"/>
                    <a:gd name="T26" fmla="*/ 28 w 794"/>
                    <a:gd name="T27" fmla="*/ 567 h 765"/>
                    <a:gd name="T28" fmla="*/ 57 w 794"/>
                    <a:gd name="T29" fmla="*/ 567 h 765"/>
                    <a:gd name="T30" fmla="*/ 170 w 794"/>
                    <a:gd name="T31" fmla="*/ 482 h 765"/>
                    <a:gd name="T32" fmla="*/ 227 w 794"/>
                    <a:gd name="T33" fmla="*/ 425 h 765"/>
                    <a:gd name="T34" fmla="*/ 283 w 794"/>
                    <a:gd name="T35" fmla="*/ 425 h 765"/>
                    <a:gd name="T36" fmla="*/ 340 w 794"/>
                    <a:gd name="T37" fmla="*/ 397 h 765"/>
                    <a:gd name="T38" fmla="*/ 312 w 794"/>
                    <a:gd name="T39" fmla="*/ 340 h 765"/>
                    <a:gd name="T40" fmla="*/ 255 w 794"/>
                    <a:gd name="T41" fmla="*/ 369 h 765"/>
                    <a:gd name="T42" fmla="*/ 255 w 794"/>
                    <a:gd name="T43" fmla="*/ 312 h 765"/>
                    <a:gd name="T44" fmla="*/ 142 w 794"/>
                    <a:gd name="T45" fmla="*/ 283 h 765"/>
                    <a:gd name="T46" fmla="*/ 85 w 794"/>
                    <a:gd name="T47" fmla="*/ 227 h 765"/>
                    <a:gd name="T48" fmla="*/ 85 w 794"/>
                    <a:gd name="T49" fmla="*/ 198 h 765"/>
                    <a:gd name="T50" fmla="*/ 142 w 794"/>
                    <a:gd name="T51" fmla="*/ 198 h 765"/>
                    <a:gd name="T52" fmla="*/ 113 w 794"/>
                    <a:gd name="T53" fmla="*/ 170 h 765"/>
                    <a:gd name="T54" fmla="*/ 142 w 794"/>
                    <a:gd name="T55" fmla="*/ 142 h 765"/>
                    <a:gd name="T56" fmla="*/ 142 w 794"/>
                    <a:gd name="T57" fmla="*/ 85 h 765"/>
                    <a:gd name="T58" fmla="*/ 198 w 794"/>
                    <a:gd name="T59" fmla="*/ 113 h 765"/>
                    <a:gd name="T60" fmla="*/ 198 w 794"/>
                    <a:gd name="T61" fmla="*/ 85 h 765"/>
                    <a:gd name="T62" fmla="*/ 227 w 794"/>
                    <a:gd name="T63" fmla="*/ 85 h 765"/>
                    <a:gd name="T64" fmla="*/ 255 w 794"/>
                    <a:gd name="T65" fmla="*/ 113 h 765"/>
                    <a:gd name="T66" fmla="*/ 255 w 794"/>
                    <a:gd name="T67" fmla="*/ 85 h 765"/>
                    <a:gd name="T68" fmla="*/ 368 w 794"/>
                    <a:gd name="T69" fmla="*/ 113 h 765"/>
                    <a:gd name="T70" fmla="*/ 368 w 794"/>
                    <a:gd name="T71" fmla="*/ 142 h 765"/>
                    <a:gd name="T72" fmla="*/ 425 w 794"/>
                    <a:gd name="T73" fmla="*/ 142 h 765"/>
                    <a:gd name="T74" fmla="*/ 482 w 794"/>
                    <a:gd name="T75" fmla="*/ 57 h 765"/>
                    <a:gd name="T76" fmla="*/ 539 w 794"/>
                    <a:gd name="T77" fmla="*/ 0 h 765"/>
                    <a:gd name="T78" fmla="*/ 595 w 794"/>
                    <a:gd name="T79" fmla="*/ 57 h 765"/>
                    <a:gd name="T80" fmla="*/ 680 w 794"/>
                    <a:gd name="T81" fmla="*/ 57 h 765"/>
                    <a:gd name="T82" fmla="*/ 652 w 794"/>
                    <a:gd name="T83" fmla="*/ 0 h 765"/>
                    <a:gd name="T84" fmla="*/ 709 w 794"/>
                    <a:gd name="T85" fmla="*/ 0 h 765"/>
                    <a:gd name="T86" fmla="*/ 737 w 794"/>
                    <a:gd name="T87" fmla="*/ 57 h 765"/>
                    <a:gd name="T88" fmla="*/ 709 w 794"/>
                    <a:gd name="T89" fmla="*/ 85 h 765"/>
                    <a:gd name="T90" fmla="*/ 680 w 794"/>
                    <a:gd name="T91" fmla="*/ 85 h 765"/>
                    <a:gd name="T92" fmla="*/ 680 w 794"/>
                    <a:gd name="T93" fmla="*/ 170 h 765"/>
                    <a:gd name="T94" fmla="*/ 794 w 794"/>
                    <a:gd name="T95" fmla="*/ 312 h 765"/>
                    <a:gd name="T96" fmla="*/ 709 w 794"/>
                    <a:gd name="T97" fmla="*/ 340 h 765"/>
                    <a:gd name="T98" fmla="*/ 709 w 794"/>
                    <a:gd name="T99" fmla="*/ 397 h 765"/>
                    <a:gd name="T100" fmla="*/ 737 w 794"/>
                    <a:gd name="T101" fmla="*/ 425 h 765"/>
                    <a:gd name="T102" fmla="*/ 709 w 794"/>
                    <a:gd name="T103" fmla="*/ 454 h 765"/>
                    <a:gd name="T104" fmla="*/ 680 w 794"/>
                    <a:gd name="T105" fmla="*/ 482 h 765"/>
                    <a:gd name="T106" fmla="*/ 680 w 794"/>
                    <a:gd name="T107" fmla="*/ 539 h 765"/>
                    <a:gd name="T108" fmla="*/ 624 w 794"/>
                    <a:gd name="T109" fmla="*/ 567 h 765"/>
                    <a:gd name="T110" fmla="*/ 539 w 794"/>
                    <a:gd name="T111" fmla="*/ 567 h 765"/>
                    <a:gd name="T112" fmla="*/ 397 w 794"/>
                    <a:gd name="T113" fmla="*/ 510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94" h="765">
                      <a:moveTo>
                        <a:pt x="397" y="510"/>
                      </a:moveTo>
                      <a:lnTo>
                        <a:pt x="368" y="567"/>
                      </a:lnTo>
                      <a:lnTo>
                        <a:pt x="368" y="624"/>
                      </a:lnTo>
                      <a:lnTo>
                        <a:pt x="312" y="595"/>
                      </a:lnTo>
                      <a:lnTo>
                        <a:pt x="283" y="652"/>
                      </a:lnTo>
                      <a:lnTo>
                        <a:pt x="255" y="652"/>
                      </a:lnTo>
                      <a:lnTo>
                        <a:pt x="227" y="709"/>
                      </a:lnTo>
                      <a:lnTo>
                        <a:pt x="170" y="709"/>
                      </a:lnTo>
                      <a:lnTo>
                        <a:pt x="142" y="765"/>
                      </a:lnTo>
                      <a:lnTo>
                        <a:pt x="113" y="737"/>
                      </a:lnTo>
                      <a:lnTo>
                        <a:pt x="28" y="737"/>
                      </a:lnTo>
                      <a:lnTo>
                        <a:pt x="28" y="680"/>
                      </a:lnTo>
                      <a:lnTo>
                        <a:pt x="0" y="595"/>
                      </a:lnTo>
                      <a:lnTo>
                        <a:pt x="28" y="567"/>
                      </a:lnTo>
                      <a:lnTo>
                        <a:pt x="57" y="567"/>
                      </a:lnTo>
                      <a:lnTo>
                        <a:pt x="170" y="482"/>
                      </a:lnTo>
                      <a:lnTo>
                        <a:pt x="227" y="425"/>
                      </a:lnTo>
                      <a:lnTo>
                        <a:pt x="283" y="425"/>
                      </a:lnTo>
                      <a:lnTo>
                        <a:pt x="340" y="397"/>
                      </a:lnTo>
                      <a:lnTo>
                        <a:pt x="312" y="340"/>
                      </a:lnTo>
                      <a:lnTo>
                        <a:pt x="255" y="369"/>
                      </a:lnTo>
                      <a:lnTo>
                        <a:pt x="255" y="312"/>
                      </a:lnTo>
                      <a:lnTo>
                        <a:pt x="142" y="283"/>
                      </a:lnTo>
                      <a:lnTo>
                        <a:pt x="85" y="227"/>
                      </a:lnTo>
                      <a:lnTo>
                        <a:pt x="85" y="198"/>
                      </a:lnTo>
                      <a:lnTo>
                        <a:pt x="142" y="198"/>
                      </a:lnTo>
                      <a:lnTo>
                        <a:pt x="113" y="170"/>
                      </a:lnTo>
                      <a:lnTo>
                        <a:pt x="142" y="142"/>
                      </a:lnTo>
                      <a:lnTo>
                        <a:pt x="142" y="85"/>
                      </a:lnTo>
                      <a:lnTo>
                        <a:pt x="198" y="113"/>
                      </a:lnTo>
                      <a:lnTo>
                        <a:pt x="198" y="85"/>
                      </a:lnTo>
                      <a:lnTo>
                        <a:pt x="227" y="85"/>
                      </a:lnTo>
                      <a:lnTo>
                        <a:pt x="255" y="113"/>
                      </a:lnTo>
                      <a:lnTo>
                        <a:pt x="255" y="85"/>
                      </a:lnTo>
                      <a:lnTo>
                        <a:pt x="368" y="113"/>
                      </a:lnTo>
                      <a:lnTo>
                        <a:pt x="368" y="142"/>
                      </a:lnTo>
                      <a:lnTo>
                        <a:pt x="425" y="142"/>
                      </a:lnTo>
                      <a:lnTo>
                        <a:pt x="482" y="57"/>
                      </a:lnTo>
                      <a:lnTo>
                        <a:pt x="539" y="0"/>
                      </a:lnTo>
                      <a:lnTo>
                        <a:pt x="595" y="57"/>
                      </a:lnTo>
                      <a:lnTo>
                        <a:pt x="680" y="57"/>
                      </a:lnTo>
                      <a:lnTo>
                        <a:pt x="652" y="0"/>
                      </a:lnTo>
                      <a:lnTo>
                        <a:pt x="709" y="0"/>
                      </a:lnTo>
                      <a:lnTo>
                        <a:pt x="737" y="57"/>
                      </a:lnTo>
                      <a:lnTo>
                        <a:pt x="709" y="85"/>
                      </a:lnTo>
                      <a:lnTo>
                        <a:pt x="680" y="85"/>
                      </a:lnTo>
                      <a:lnTo>
                        <a:pt x="680" y="170"/>
                      </a:lnTo>
                      <a:lnTo>
                        <a:pt x="794" y="312"/>
                      </a:lnTo>
                      <a:lnTo>
                        <a:pt x="709" y="340"/>
                      </a:lnTo>
                      <a:lnTo>
                        <a:pt x="709" y="397"/>
                      </a:lnTo>
                      <a:lnTo>
                        <a:pt x="737" y="425"/>
                      </a:lnTo>
                      <a:lnTo>
                        <a:pt x="709" y="454"/>
                      </a:lnTo>
                      <a:lnTo>
                        <a:pt x="680" y="482"/>
                      </a:lnTo>
                      <a:lnTo>
                        <a:pt x="680" y="539"/>
                      </a:lnTo>
                      <a:lnTo>
                        <a:pt x="624" y="567"/>
                      </a:lnTo>
                      <a:lnTo>
                        <a:pt x="539" y="567"/>
                      </a:lnTo>
                      <a:lnTo>
                        <a:pt x="397" y="51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25" name="Freeform 961"/>
                <p:cNvSpPr>
                  <a:spLocks/>
                </p:cNvSpPr>
                <p:nvPr/>
              </p:nvSpPr>
              <p:spPr bwMode="auto">
                <a:xfrm>
                  <a:off x="5194" y="4016"/>
                  <a:ext cx="426" cy="425"/>
                </a:xfrm>
                <a:custGeom>
                  <a:avLst/>
                  <a:gdLst>
                    <a:gd name="T0" fmla="*/ 29 w 426"/>
                    <a:gd name="T1" fmla="*/ 425 h 425"/>
                    <a:gd name="T2" fmla="*/ 0 w 426"/>
                    <a:gd name="T3" fmla="*/ 369 h 425"/>
                    <a:gd name="T4" fmla="*/ 0 w 426"/>
                    <a:gd name="T5" fmla="*/ 340 h 425"/>
                    <a:gd name="T6" fmla="*/ 57 w 426"/>
                    <a:gd name="T7" fmla="*/ 312 h 425"/>
                    <a:gd name="T8" fmla="*/ 29 w 426"/>
                    <a:gd name="T9" fmla="*/ 284 h 425"/>
                    <a:gd name="T10" fmla="*/ 0 w 426"/>
                    <a:gd name="T11" fmla="*/ 312 h 425"/>
                    <a:gd name="T12" fmla="*/ 0 w 426"/>
                    <a:gd name="T13" fmla="*/ 284 h 425"/>
                    <a:gd name="T14" fmla="*/ 85 w 426"/>
                    <a:gd name="T15" fmla="*/ 199 h 425"/>
                    <a:gd name="T16" fmla="*/ 114 w 426"/>
                    <a:gd name="T17" fmla="*/ 199 h 425"/>
                    <a:gd name="T18" fmla="*/ 199 w 426"/>
                    <a:gd name="T19" fmla="*/ 85 h 425"/>
                    <a:gd name="T20" fmla="*/ 199 w 426"/>
                    <a:gd name="T21" fmla="*/ 29 h 425"/>
                    <a:gd name="T22" fmla="*/ 255 w 426"/>
                    <a:gd name="T23" fmla="*/ 0 h 425"/>
                    <a:gd name="T24" fmla="*/ 284 w 426"/>
                    <a:gd name="T25" fmla="*/ 29 h 425"/>
                    <a:gd name="T26" fmla="*/ 255 w 426"/>
                    <a:gd name="T27" fmla="*/ 57 h 425"/>
                    <a:gd name="T28" fmla="*/ 284 w 426"/>
                    <a:gd name="T29" fmla="*/ 85 h 425"/>
                    <a:gd name="T30" fmla="*/ 369 w 426"/>
                    <a:gd name="T31" fmla="*/ 114 h 425"/>
                    <a:gd name="T32" fmla="*/ 397 w 426"/>
                    <a:gd name="T33" fmla="*/ 85 h 425"/>
                    <a:gd name="T34" fmla="*/ 426 w 426"/>
                    <a:gd name="T35" fmla="*/ 142 h 425"/>
                    <a:gd name="T36" fmla="*/ 426 w 426"/>
                    <a:gd name="T37" fmla="*/ 199 h 425"/>
                    <a:gd name="T38" fmla="*/ 312 w 426"/>
                    <a:gd name="T39" fmla="*/ 199 h 425"/>
                    <a:gd name="T40" fmla="*/ 227 w 426"/>
                    <a:gd name="T41" fmla="*/ 227 h 425"/>
                    <a:gd name="T42" fmla="*/ 227 w 426"/>
                    <a:gd name="T43" fmla="*/ 284 h 425"/>
                    <a:gd name="T44" fmla="*/ 341 w 426"/>
                    <a:gd name="T45" fmla="*/ 227 h 425"/>
                    <a:gd name="T46" fmla="*/ 284 w 426"/>
                    <a:gd name="T47" fmla="*/ 312 h 425"/>
                    <a:gd name="T48" fmla="*/ 312 w 426"/>
                    <a:gd name="T49" fmla="*/ 340 h 425"/>
                    <a:gd name="T50" fmla="*/ 255 w 426"/>
                    <a:gd name="T51" fmla="*/ 340 h 425"/>
                    <a:gd name="T52" fmla="*/ 255 w 426"/>
                    <a:gd name="T53" fmla="*/ 397 h 425"/>
                    <a:gd name="T54" fmla="*/ 199 w 426"/>
                    <a:gd name="T55" fmla="*/ 369 h 425"/>
                    <a:gd name="T56" fmla="*/ 170 w 426"/>
                    <a:gd name="T57" fmla="*/ 369 h 425"/>
                    <a:gd name="T58" fmla="*/ 170 w 426"/>
                    <a:gd name="T59" fmla="*/ 340 h 425"/>
                    <a:gd name="T60" fmla="*/ 114 w 426"/>
                    <a:gd name="T61" fmla="*/ 369 h 425"/>
                    <a:gd name="T62" fmla="*/ 57 w 426"/>
                    <a:gd name="T63" fmla="*/ 340 h 425"/>
                    <a:gd name="T64" fmla="*/ 29 w 426"/>
                    <a:gd name="T65" fmla="*/ 425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26" h="425">
                      <a:moveTo>
                        <a:pt x="29" y="425"/>
                      </a:moveTo>
                      <a:lnTo>
                        <a:pt x="0" y="369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29" y="284"/>
                      </a:lnTo>
                      <a:lnTo>
                        <a:pt x="0" y="312"/>
                      </a:lnTo>
                      <a:lnTo>
                        <a:pt x="0" y="284"/>
                      </a:lnTo>
                      <a:lnTo>
                        <a:pt x="85" y="199"/>
                      </a:lnTo>
                      <a:lnTo>
                        <a:pt x="114" y="199"/>
                      </a:lnTo>
                      <a:lnTo>
                        <a:pt x="199" y="85"/>
                      </a:lnTo>
                      <a:lnTo>
                        <a:pt x="199" y="29"/>
                      </a:lnTo>
                      <a:lnTo>
                        <a:pt x="255" y="0"/>
                      </a:lnTo>
                      <a:lnTo>
                        <a:pt x="284" y="29"/>
                      </a:lnTo>
                      <a:lnTo>
                        <a:pt x="255" y="57"/>
                      </a:lnTo>
                      <a:lnTo>
                        <a:pt x="284" y="85"/>
                      </a:lnTo>
                      <a:lnTo>
                        <a:pt x="369" y="114"/>
                      </a:lnTo>
                      <a:lnTo>
                        <a:pt x="397" y="85"/>
                      </a:lnTo>
                      <a:lnTo>
                        <a:pt x="426" y="142"/>
                      </a:lnTo>
                      <a:lnTo>
                        <a:pt x="426" y="199"/>
                      </a:lnTo>
                      <a:lnTo>
                        <a:pt x="312" y="199"/>
                      </a:lnTo>
                      <a:lnTo>
                        <a:pt x="227" y="227"/>
                      </a:lnTo>
                      <a:lnTo>
                        <a:pt x="227" y="284"/>
                      </a:lnTo>
                      <a:lnTo>
                        <a:pt x="341" y="227"/>
                      </a:lnTo>
                      <a:lnTo>
                        <a:pt x="284" y="312"/>
                      </a:lnTo>
                      <a:lnTo>
                        <a:pt x="312" y="340"/>
                      </a:lnTo>
                      <a:lnTo>
                        <a:pt x="255" y="340"/>
                      </a:lnTo>
                      <a:lnTo>
                        <a:pt x="255" y="397"/>
                      </a:lnTo>
                      <a:lnTo>
                        <a:pt x="199" y="369"/>
                      </a:lnTo>
                      <a:lnTo>
                        <a:pt x="170" y="369"/>
                      </a:lnTo>
                      <a:lnTo>
                        <a:pt x="170" y="340"/>
                      </a:lnTo>
                      <a:lnTo>
                        <a:pt x="114" y="369"/>
                      </a:lnTo>
                      <a:lnTo>
                        <a:pt x="57" y="340"/>
                      </a:lnTo>
                      <a:lnTo>
                        <a:pt x="29" y="42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26" name="Freeform 962"/>
                <p:cNvSpPr>
                  <a:spLocks/>
                </p:cNvSpPr>
                <p:nvPr/>
              </p:nvSpPr>
              <p:spPr bwMode="auto">
                <a:xfrm>
                  <a:off x="5676" y="4328"/>
                  <a:ext cx="340" cy="255"/>
                </a:xfrm>
                <a:custGeom>
                  <a:avLst/>
                  <a:gdLst>
                    <a:gd name="T0" fmla="*/ 0 w 340"/>
                    <a:gd name="T1" fmla="*/ 227 h 255"/>
                    <a:gd name="T2" fmla="*/ 0 w 340"/>
                    <a:gd name="T3" fmla="*/ 170 h 255"/>
                    <a:gd name="T4" fmla="*/ 142 w 340"/>
                    <a:gd name="T5" fmla="*/ 113 h 255"/>
                    <a:gd name="T6" fmla="*/ 85 w 340"/>
                    <a:gd name="T7" fmla="*/ 85 h 255"/>
                    <a:gd name="T8" fmla="*/ 114 w 340"/>
                    <a:gd name="T9" fmla="*/ 85 h 255"/>
                    <a:gd name="T10" fmla="*/ 142 w 340"/>
                    <a:gd name="T11" fmla="*/ 28 h 255"/>
                    <a:gd name="T12" fmla="*/ 170 w 340"/>
                    <a:gd name="T13" fmla="*/ 28 h 255"/>
                    <a:gd name="T14" fmla="*/ 199 w 340"/>
                    <a:gd name="T15" fmla="*/ 0 h 255"/>
                    <a:gd name="T16" fmla="*/ 284 w 340"/>
                    <a:gd name="T17" fmla="*/ 57 h 255"/>
                    <a:gd name="T18" fmla="*/ 284 w 340"/>
                    <a:gd name="T19" fmla="*/ 85 h 255"/>
                    <a:gd name="T20" fmla="*/ 312 w 340"/>
                    <a:gd name="T21" fmla="*/ 85 h 255"/>
                    <a:gd name="T22" fmla="*/ 340 w 340"/>
                    <a:gd name="T23" fmla="*/ 113 h 255"/>
                    <a:gd name="T24" fmla="*/ 312 w 340"/>
                    <a:gd name="T25" fmla="*/ 142 h 255"/>
                    <a:gd name="T26" fmla="*/ 284 w 340"/>
                    <a:gd name="T27" fmla="*/ 199 h 255"/>
                    <a:gd name="T28" fmla="*/ 255 w 340"/>
                    <a:gd name="T29" fmla="*/ 170 h 255"/>
                    <a:gd name="T30" fmla="*/ 227 w 340"/>
                    <a:gd name="T31" fmla="*/ 199 h 255"/>
                    <a:gd name="T32" fmla="*/ 199 w 340"/>
                    <a:gd name="T33" fmla="*/ 170 h 255"/>
                    <a:gd name="T34" fmla="*/ 142 w 340"/>
                    <a:gd name="T35" fmla="*/ 199 h 255"/>
                    <a:gd name="T36" fmla="*/ 170 w 340"/>
                    <a:gd name="T37" fmla="*/ 227 h 255"/>
                    <a:gd name="T38" fmla="*/ 142 w 340"/>
                    <a:gd name="T39" fmla="*/ 255 h 255"/>
                    <a:gd name="T40" fmla="*/ 114 w 340"/>
                    <a:gd name="T41" fmla="*/ 255 h 255"/>
                    <a:gd name="T42" fmla="*/ 114 w 340"/>
                    <a:gd name="T43" fmla="*/ 227 h 255"/>
                    <a:gd name="T44" fmla="*/ 57 w 340"/>
                    <a:gd name="T45" fmla="*/ 255 h 255"/>
                    <a:gd name="T46" fmla="*/ 29 w 340"/>
                    <a:gd name="T47" fmla="*/ 255 h 255"/>
                    <a:gd name="T48" fmla="*/ 0 w 340"/>
                    <a:gd name="T49" fmla="*/ 227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0" h="255">
                      <a:moveTo>
                        <a:pt x="0" y="227"/>
                      </a:moveTo>
                      <a:lnTo>
                        <a:pt x="0" y="170"/>
                      </a:lnTo>
                      <a:lnTo>
                        <a:pt x="142" y="113"/>
                      </a:lnTo>
                      <a:lnTo>
                        <a:pt x="85" y="85"/>
                      </a:lnTo>
                      <a:lnTo>
                        <a:pt x="114" y="85"/>
                      </a:lnTo>
                      <a:lnTo>
                        <a:pt x="142" y="28"/>
                      </a:lnTo>
                      <a:lnTo>
                        <a:pt x="170" y="28"/>
                      </a:lnTo>
                      <a:lnTo>
                        <a:pt x="199" y="0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312" y="85"/>
                      </a:lnTo>
                      <a:lnTo>
                        <a:pt x="340" y="113"/>
                      </a:lnTo>
                      <a:lnTo>
                        <a:pt x="312" y="142"/>
                      </a:lnTo>
                      <a:lnTo>
                        <a:pt x="284" y="199"/>
                      </a:lnTo>
                      <a:lnTo>
                        <a:pt x="255" y="170"/>
                      </a:lnTo>
                      <a:lnTo>
                        <a:pt x="227" y="199"/>
                      </a:lnTo>
                      <a:lnTo>
                        <a:pt x="199" y="170"/>
                      </a:lnTo>
                      <a:lnTo>
                        <a:pt x="142" y="199"/>
                      </a:lnTo>
                      <a:lnTo>
                        <a:pt x="170" y="227"/>
                      </a:lnTo>
                      <a:lnTo>
                        <a:pt x="142" y="255"/>
                      </a:lnTo>
                      <a:lnTo>
                        <a:pt x="114" y="255"/>
                      </a:lnTo>
                      <a:lnTo>
                        <a:pt x="114" y="227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27" name="Freeform 963"/>
                <p:cNvSpPr>
                  <a:spLocks/>
                </p:cNvSpPr>
                <p:nvPr/>
              </p:nvSpPr>
              <p:spPr bwMode="auto">
                <a:xfrm>
                  <a:off x="5421" y="4045"/>
                  <a:ext cx="454" cy="510"/>
                </a:xfrm>
                <a:custGeom>
                  <a:avLst/>
                  <a:gdLst>
                    <a:gd name="T0" fmla="*/ 397 w 454"/>
                    <a:gd name="T1" fmla="*/ 311 h 510"/>
                    <a:gd name="T2" fmla="*/ 369 w 454"/>
                    <a:gd name="T3" fmla="*/ 368 h 510"/>
                    <a:gd name="T4" fmla="*/ 340 w 454"/>
                    <a:gd name="T5" fmla="*/ 368 h 510"/>
                    <a:gd name="T6" fmla="*/ 397 w 454"/>
                    <a:gd name="T7" fmla="*/ 396 h 510"/>
                    <a:gd name="T8" fmla="*/ 255 w 454"/>
                    <a:gd name="T9" fmla="*/ 453 h 510"/>
                    <a:gd name="T10" fmla="*/ 255 w 454"/>
                    <a:gd name="T11" fmla="*/ 510 h 510"/>
                    <a:gd name="T12" fmla="*/ 142 w 454"/>
                    <a:gd name="T13" fmla="*/ 425 h 510"/>
                    <a:gd name="T14" fmla="*/ 142 w 454"/>
                    <a:gd name="T15" fmla="*/ 396 h 510"/>
                    <a:gd name="T16" fmla="*/ 57 w 454"/>
                    <a:gd name="T17" fmla="*/ 340 h 510"/>
                    <a:gd name="T18" fmla="*/ 85 w 454"/>
                    <a:gd name="T19" fmla="*/ 311 h 510"/>
                    <a:gd name="T20" fmla="*/ 57 w 454"/>
                    <a:gd name="T21" fmla="*/ 283 h 510"/>
                    <a:gd name="T22" fmla="*/ 114 w 454"/>
                    <a:gd name="T23" fmla="*/ 198 h 510"/>
                    <a:gd name="T24" fmla="*/ 0 w 454"/>
                    <a:gd name="T25" fmla="*/ 255 h 510"/>
                    <a:gd name="T26" fmla="*/ 0 w 454"/>
                    <a:gd name="T27" fmla="*/ 198 h 510"/>
                    <a:gd name="T28" fmla="*/ 85 w 454"/>
                    <a:gd name="T29" fmla="*/ 170 h 510"/>
                    <a:gd name="T30" fmla="*/ 199 w 454"/>
                    <a:gd name="T31" fmla="*/ 170 h 510"/>
                    <a:gd name="T32" fmla="*/ 199 w 454"/>
                    <a:gd name="T33" fmla="*/ 113 h 510"/>
                    <a:gd name="T34" fmla="*/ 170 w 454"/>
                    <a:gd name="T35" fmla="*/ 56 h 510"/>
                    <a:gd name="T36" fmla="*/ 199 w 454"/>
                    <a:gd name="T37" fmla="*/ 0 h 510"/>
                    <a:gd name="T38" fmla="*/ 284 w 454"/>
                    <a:gd name="T39" fmla="*/ 85 h 510"/>
                    <a:gd name="T40" fmla="*/ 255 w 454"/>
                    <a:gd name="T41" fmla="*/ 113 h 510"/>
                    <a:gd name="T42" fmla="*/ 312 w 454"/>
                    <a:gd name="T43" fmla="*/ 141 h 510"/>
                    <a:gd name="T44" fmla="*/ 369 w 454"/>
                    <a:gd name="T45" fmla="*/ 141 h 510"/>
                    <a:gd name="T46" fmla="*/ 397 w 454"/>
                    <a:gd name="T47" fmla="*/ 198 h 510"/>
                    <a:gd name="T48" fmla="*/ 454 w 454"/>
                    <a:gd name="T49" fmla="*/ 226 h 510"/>
                    <a:gd name="T50" fmla="*/ 397 w 454"/>
                    <a:gd name="T51" fmla="*/ 255 h 510"/>
                    <a:gd name="T52" fmla="*/ 397 w 454"/>
                    <a:gd name="T53" fmla="*/ 311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510">
                      <a:moveTo>
                        <a:pt x="397" y="311"/>
                      </a:moveTo>
                      <a:lnTo>
                        <a:pt x="369" y="368"/>
                      </a:lnTo>
                      <a:lnTo>
                        <a:pt x="340" y="368"/>
                      </a:lnTo>
                      <a:lnTo>
                        <a:pt x="397" y="396"/>
                      </a:lnTo>
                      <a:lnTo>
                        <a:pt x="255" y="453"/>
                      </a:lnTo>
                      <a:lnTo>
                        <a:pt x="255" y="510"/>
                      </a:lnTo>
                      <a:lnTo>
                        <a:pt x="142" y="425"/>
                      </a:lnTo>
                      <a:lnTo>
                        <a:pt x="142" y="396"/>
                      </a:lnTo>
                      <a:lnTo>
                        <a:pt x="57" y="340"/>
                      </a:lnTo>
                      <a:lnTo>
                        <a:pt x="85" y="311"/>
                      </a:lnTo>
                      <a:lnTo>
                        <a:pt x="57" y="283"/>
                      </a:lnTo>
                      <a:lnTo>
                        <a:pt x="114" y="198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85" y="170"/>
                      </a:lnTo>
                      <a:lnTo>
                        <a:pt x="199" y="170"/>
                      </a:lnTo>
                      <a:lnTo>
                        <a:pt x="199" y="113"/>
                      </a:lnTo>
                      <a:lnTo>
                        <a:pt x="170" y="56"/>
                      </a:lnTo>
                      <a:lnTo>
                        <a:pt x="199" y="0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312" y="141"/>
                      </a:lnTo>
                      <a:lnTo>
                        <a:pt x="369" y="141"/>
                      </a:lnTo>
                      <a:lnTo>
                        <a:pt x="397" y="198"/>
                      </a:lnTo>
                      <a:lnTo>
                        <a:pt x="454" y="226"/>
                      </a:lnTo>
                      <a:lnTo>
                        <a:pt x="397" y="255"/>
                      </a:lnTo>
                      <a:lnTo>
                        <a:pt x="397" y="31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39" name="Freeform 975"/>
                <p:cNvSpPr>
                  <a:spLocks/>
                </p:cNvSpPr>
                <p:nvPr/>
              </p:nvSpPr>
              <p:spPr bwMode="auto">
                <a:xfrm>
                  <a:off x="6498" y="2712"/>
                  <a:ext cx="426" cy="482"/>
                </a:xfrm>
                <a:custGeom>
                  <a:avLst/>
                  <a:gdLst>
                    <a:gd name="T0" fmla="*/ 171 w 426"/>
                    <a:gd name="T1" fmla="*/ 397 h 482"/>
                    <a:gd name="T2" fmla="*/ 256 w 426"/>
                    <a:gd name="T3" fmla="*/ 482 h 482"/>
                    <a:gd name="T4" fmla="*/ 397 w 426"/>
                    <a:gd name="T5" fmla="*/ 482 h 482"/>
                    <a:gd name="T6" fmla="*/ 369 w 426"/>
                    <a:gd name="T7" fmla="*/ 454 h 482"/>
                    <a:gd name="T8" fmla="*/ 369 w 426"/>
                    <a:gd name="T9" fmla="*/ 425 h 482"/>
                    <a:gd name="T10" fmla="*/ 426 w 426"/>
                    <a:gd name="T11" fmla="*/ 369 h 482"/>
                    <a:gd name="T12" fmla="*/ 426 w 426"/>
                    <a:gd name="T13" fmla="*/ 340 h 482"/>
                    <a:gd name="T14" fmla="*/ 341 w 426"/>
                    <a:gd name="T15" fmla="*/ 312 h 482"/>
                    <a:gd name="T16" fmla="*/ 256 w 426"/>
                    <a:gd name="T17" fmla="*/ 227 h 482"/>
                    <a:gd name="T18" fmla="*/ 171 w 426"/>
                    <a:gd name="T19" fmla="*/ 199 h 482"/>
                    <a:gd name="T20" fmla="*/ 142 w 426"/>
                    <a:gd name="T21" fmla="*/ 142 h 482"/>
                    <a:gd name="T22" fmla="*/ 57 w 426"/>
                    <a:gd name="T23" fmla="*/ 85 h 482"/>
                    <a:gd name="T24" fmla="*/ 85 w 426"/>
                    <a:gd name="T25" fmla="*/ 29 h 482"/>
                    <a:gd name="T26" fmla="*/ 85 w 426"/>
                    <a:gd name="T27" fmla="*/ 0 h 482"/>
                    <a:gd name="T28" fmla="*/ 0 w 426"/>
                    <a:gd name="T29" fmla="*/ 0 h 482"/>
                    <a:gd name="T30" fmla="*/ 29 w 426"/>
                    <a:gd name="T31" fmla="*/ 85 h 482"/>
                    <a:gd name="T32" fmla="*/ 0 w 426"/>
                    <a:gd name="T33" fmla="*/ 114 h 482"/>
                    <a:gd name="T34" fmla="*/ 0 w 426"/>
                    <a:gd name="T35" fmla="*/ 199 h 482"/>
                    <a:gd name="T36" fmla="*/ 57 w 426"/>
                    <a:gd name="T37" fmla="*/ 255 h 482"/>
                    <a:gd name="T38" fmla="*/ 114 w 426"/>
                    <a:gd name="T39" fmla="*/ 255 h 482"/>
                    <a:gd name="T40" fmla="*/ 171 w 426"/>
                    <a:gd name="T41" fmla="*/ 284 h 482"/>
                    <a:gd name="T42" fmla="*/ 171 w 426"/>
                    <a:gd name="T43" fmla="*/ 312 h 482"/>
                    <a:gd name="T44" fmla="*/ 114 w 426"/>
                    <a:gd name="T45" fmla="*/ 340 h 482"/>
                    <a:gd name="T46" fmla="*/ 171 w 426"/>
                    <a:gd name="T4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26" h="482">
                      <a:moveTo>
                        <a:pt x="171" y="397"/>
                      </a:moveTo>
                      <a:lnTo>
                        <a:pt x="256" y="482"/>
                      </a:lnTo>
                      <a:lnTo>
                        <a:pt x="397" y="482"/>
                      </a:lnTo>
                      <a:lnTo>
                        <a:pt x="369" y="454"/>
                      </a:lnTo>
                      <a:lnTo>
                        <a:pt x="369" y="425"/>
                      </a:lnTo>
                      <a:lnTo>
                        <a:pt x="426" y="369"/>
                      </a:lnTo>
                      <a:lnTo>
                        <a:pt x="426" y="340"/>
                      </a:lnTo>
                      <a:lnTo>
                        <a:pt x="341" y="312"/>
                      </a:lnTo>
                      <a:lnTo>
                        <a:pt x="256" y="227"/>
                      </a:lnTo>
                      <a:lnTo>
                        <a:pt x="171" y="199"/>
                      </a:lnTo>
                      <a:lnTo>
                        <a:pt x="142" y="142"/>
                      </a:lnTo>
                      <a:lnTo>
                        <a:pt x="57" y="85"/>
                      </a:lnTo>
                      <a:lnTo>
                        <a:pt x="85" y="29"/>
                      </a:lnTo>
                      <a:lnTo>
                        <a:pt x="85" y="0"/>
                      </a:lnTo>
                      <a:lnTo>
                        <a:pt x="0" y="0"/>
                      </a:lnTo>
                      <a:lnTo>
                        <a:pt x="29" y="85"/>
                      </a:lnTo>
                      <a:lnTo>
                        <a:pt x="0" y="114"/>
                      </a:lnTo>
                      <a:lnTo>
                        <a:pt x="0" y="199"/>
                      </a:lnTo>
                      <a:lnTo>
                        <a:pt x="57" y="255"/>
                      </a:lnTo>
                      <a:lnTo>
                        <a:pt x="114" y="255"/>
                      </a:lnTo>
                      <a:lnTo>
                        <a:pt x="171" y="284"/>
                      </a:lnTo>
                      <a:lnTo>
                        <a:pt x="171" y="312"/>
                      </a:lnTo>
                      <a:lnTo>
                        <a:pt x="114" y="340"/>
                      </a:lnTo>
                      <a:lnTo>
                        <a:pt x="171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1" name="Freeform 977"/>
                <p:cNvSpPr>
                  <a:spLocks/>
                </p:cNvSpPr>
                <p:nvPr/>
              </p:nvSpPr>
              <p:spPr bwMode="auto">
                <a:xfrm>
                  <a:off x="4542" y="3478"/>
                  <a:ext cx="1134" cy="992"/>
                </a:xfrm>
                <a:custGeom>
                  <a:avLst/>
                  <a:gdLst>
                    <a:gd name="T0" fmla="*/ 1106 w 1134"/>
                    <a:gd name="T1" fmla="*/ 255 h 992"/>
                    <a:gd name="T2" fmla="*/ 1049 w 1134"/>
                    <a:gd name="T3" fmla="*/ 283 h 992"/>
                    <a:gd name="T4" fmla="*/ 1078 w 1134"/>
                    <a:gd name="T5" fmla="*/ 396 h 992"/>
                    <a:gd name="T6" fmla="*/ 1106 w 1134"/>
                    <a:gd name="T7" fmla="*/ 453 h 992"/>
                    <a:gd name="T8" fmla="*/ 1134 w 1134"/>
                    <a:gd name="T9" fmla="*/ 567 h 992"/>
                    <a:gd name="T10" fmla="*/ 1078 w 1134"/>
                    <a:gd name="T11" fmla="*/ 567 h 992"/>
                    <a:gd name="T12" fmla="*/ 1021 w 1134"/>
                    <a:gd name="T13" fmla="*/ 652 h 992"/>
                    <a:gd name="T14" fmla="*/ 907 w 1134"/>
                    <a:gd name="T15" fmla="*/ 595 h 992"/>
                    <a:gd name="T16" fmla="*/ 907 w 1134"/>
                    <a:gd name="T17" fmla="*/ 538 h 992"/>
                    <a:gd name="T18" fmla="*/ 851 w 1134"/>
                    <a:gd name="T19" fmla="*/ 623 h 992"/>
                    <a:gd name="T20" fmla="*/ 737 w 1134"/>
                    <a:gd name="T21" fmla="*/ 737 h 992"/>
                    <a:gd name="T22" fmla="*/ 652 w 1134"/>
                    <a:gd name="T23" fmla="*/ 850 h 992"/>
                    <a:gd name="T24" fmla="*/ 709 w 1134"/>
                    <a:gd name="T25" fmla="*/ 850 h 992"/>
                    <a:gd name="T26" fmla="*/ 652 w 1134"/>
                    <a:gd name="T27" fmla="*/ 907 h 992"/>
                    <a:gd name="T28" fmla="*/ 652 w 1134"/>
                    <a:gd name="T29" fmla="*/ 992 h 992"/>
                    <a:gd name="T30" fmla="*/ 539 w 1134"/>
                    <a:gd name="T31" fmla="*/ 737 h 992"/>
                    <a:gd name="T32" fmla="*/ 482 w 1134"/>
                    <a:gd name="T33" fmla="*/ 708 h 992"/>
                    <a:gd name="T34" fmla="*/ 511 w 1134"/>
                    <a:gd name="T35" fmla="*/ 595 h 992"/>
                    <a:gd name="T36" fmla="*/ 426 w 1134"/>
                    <a:gd name="T37" fmla="*/ 652 h 992"/>
                    <a:gd name="T38" fmla="*/ 340 w 1134"/>
                    <a:gd name="T39" fmla="*/ 623 h 992"/>
                    <a:gd name="T40" fmla="*/ 170 w 1134"/>
                    <a:gd name="T41" fmla="*/ 482 h 992"/>
                    <a:gd name="T42" fmla="*/ 142 w 1134"/>
                    <a:gd name="T43" fmla="*/ 538 h 992"/>
                    <a:gd name="T44" fmla="*/ 85 w 1134"/>
                    <a:gd name="T45" fmla="*/ 453 h 992"/>
                    <a:gd name="T46" fmla="*/ 29 w 1134"/>
                    <a:gd name="T47" fmla="*/ 340 h 992"/>
                    <a:gd name="T48" fmla="*/ 142 w 1134"/>
                    <a:gd name="T49" fmla="*/ 311 h 992"/>
                    <a:gd name="T50" fmla="*/ 227 w 1134"/>
                    <a:gd name="T51" fmla="*/ 226 h 992"/>
                    <a:gd name="T52" fmla="*/ 284 w 1134"/>
                    <a:gd name="T53" fmla="*/ 56 h 992"/>
                    <a:gd name="T54" fmla="*/ 340 w 1134"/>
                    <a:gd name="T55" fmla="*/ 0 h 992"/>
                    <a:gd name="T56" fmla="*/ 369 w 1134"/>
                    <a:gd name="T57" fmla="*/ 56 h 992"/>
                    <a:gd name="T58" fmla="*/ 340 w 1134"/>
                    <a:gd name="T59" fmla="*/ 113 h 992"/>
                    <a:gd name="T60" fmla="*/ 539 w 1134"/>
                    <a:gd name="T61" fmla="*/ 0 h 992"/>
                    <a:gd name="T62" fmla="*/ 624 w 1134"/>
                    <a:gd name="T63" fmla="*/ 56 h 992"/>
                    <a:gd name="T64" fmla="*/ 709 w 1134"/>
                    <a:gd name="T65" fmla="*/ 56 h 992"/>
                    <a:gd name="T66" fmla="*/ 794 w 1134"/>
                    <a:gd name="T67" fmla="*/ 56 h 992"/>
                    <a:gd name="T68" fmla="*/ 936 w 1134"/>
                    <a:gd name="T69" fmla="*/ 113 h 992"/>
                    <a:gd name="T70" fmla="*/ 993 w 1134"/>
                    <a:gd name="T71" fmla="*/ 56 h 992"/>
                    <a:gd name="T72" fmla="*/ 1021 w 1134"/>
                    <a:gd name="T73" fmla="*/ 141 h 992"/>
                    <a:gd name="T74" fmla="*/ 1049 w 1134"/>
                    <a:gd name="T75" fmla="*/ 198 h 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34" h="992">
                      <a:moveTo>
                        <a:pt x="1078" y="226"/>
                      </a:moveTo>
                      <a:lnTo>
                        <a:pt x="1106" y="255"/>
                      </a:lnTo>
                      <a:lnTo>
                        <a:pt x="1078" y="283"/>
                      </a:lnTo>
                      <a:lnTo>
                        <a:pt x="1049" y="283"/>
                      </a:lnTo>
                      <a:lnTo>
                        <a:pt x="1078" y="340"/>
                      </a:lnTo>
                      <a:lnTo>
                        <a:pt x="1078" y="396"/>
                      </a:lnTo>
                      <a:lnTo>
                        <a:pt x="1106" y="396"/>
                      </a:lnTo>
                      <a:lnTo>
                        <a:pt x="1106" y="453"/>
                      </a:lnTo>
                      <a:lnTo>
                        <a:pt x="1078" y="510"/>
                      </a:lnTo>
                      <a:lnTo>
                        <a:pt x="1134" y="567"/>
                      </a:lnTo>
                      <a:lnTo>
                        <a:pt x="1134" y="595"/>
                      </a:lnTo>
                      <a:lnTo>
                        <a:pt x="1078" y="567"/>
                      </a:lnTo>
                      <a:lnTo>
                        <a:pt x="1049" y="623"/>
                      </a:lnTo>
                      <a:lnTo>
                        <a:pt x="1021" y="652"/>
                      </a:lnTo>
                      <a:lnTo>
                        <a:pt x="936" y="623"/>
                      </a:lnTo>
                      <a:lnTo>
                        <a:pt x="907" y="595"/>
                      </a:lnTo>
                      <a:lnTo>
                        <a:pt x="936" y="567"/>
                      </a:lnTo>
                      <a:lnTo>
                        <a:pt x="907" y="538"/>
                      </a:lnTo>
                      <a:lnTo>
                        <a:pt x="851" y="567"/>
                      </a:lnTo>
                      <a:lnTo>
                        <a:pt x="851" y="623"/>
                      </a:lnTo>
                      <a:lnTo>
                        <a:pt x="766" y="737"/>
                      </a:lnTo>
                      <a:lnTo>
                        <a:pt x="737" y="737"/>
                      </a:lnTo>
                      <a:lnTo>
                        <a:pt x="652" y="822"/>
                      </a:lnTo>
                      <a:lnTo>
                        <a:pt x="652" y="850"/>
                      </a:lnTo>
                      <a:lnTo>
                        <a:pt x="681" y="822"/>
                      </a:lnTo>
                      <a:lnTo>
                        <a:pt x="709" y="850"/>
                      </a:lnTo>
                      <a:lnTo>
                        <a:pt x="652" y="878"/>
                      </a:lnTo>
                      <a:lnTo>
                        <a:pt x="652" y="907"/>
                      </a:lnTo>
                      <a:lnTo>
                        <a:pt x="681" y="963"/>
                      </a:lnTo>
                      <a:lnTo>
                        <a:pt x="652" y="992"/>
                      </a:lnTo>
                      <a:lnTo>
                        <a:pt x="482" y="822"/>
                      </a:lnTo>
                      <a:lnTo>
                        <a:pt x="539" y="737"/>
                      </a:lnTo>
                      <a:lnTo>
                        <a:pt x="511" y="652"/>
                      </a:lnTo>
                      <a:lnTo>
                        <a:pt x="482" y="708"/>
                      </a:lnTo>
                      <a:lnTo>
                        <a:pt x="454" y="680"/>
                      </a:lnTo>
                      <a:lnTo>
                        <a:pt x="511" y="595"/>
                      </a:lnTo>
                      <a:lnTo>
                        <a:pt x="482" y="595"/>
                      </a:lnTo>
                      <a:lnTo>
                        <a:pt x="426" y="652"/>
                      </a:lnTo>
                      <a:lnTo>
                        <a:pt x="397" y="623"/>
                      </a:lnTo>
                      <a:lnTo>
                        <a:pt x="340" y="623"/>
                      </a:lnTo>
                      <a:lnTo>
                        <a:pt x="312" y="567"/>
                      </a:lnTo>
                      <a:lnTo>
                        <a:pt x="170" y="482"/>
                      </a:lnTo>
                      <a:lnTo>
                        <a:pt x="142" y="510"/>
                      </a:lnTo>
                      <a:lnTo>
                        <a:pt x="142" y="538"/>
                      </a:lnTo>
                      <a:lnTo>
                        <a:pt x="85" y="510"/>
                      </a:lnTo>
                      <a:lnTo>
                        <a:pt x="85" y="453"/>
                      </a:lnTo>
                      <a:lnTo>
                        <a:pt x="0" y="425"/>
                      </a:lnTo>
                      <a:lnTo>
                        <a:pt x="29" y="340"/>
                      </a:lnTo>
                      <a:lnTo>
                        <a:pt x="57" y="368"/>
                      </a:lnTo>
                      <a:lnTo>
                        <a:pt x="142" y="311"/>
                      </a:lnTo>
                      <a:lnTo>
                        <a:pt x="255" y="283"/>
                      </a:lnTo>
                      <a:lnTo>
                        <a:pt x="227" y="226"/>
                      </a:lnTo>
                      <a:lnTo>
                        <a:pt x="312" y="141"/>
                      </a:lnTo>
                      <a:lnTo>
                        <a:pt x="284" y="56"/>
                      </a:lnTo>
                      <a:lnTo>
                        <a:pt x="227" y="28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69" y="56"/>
                      </a:lnTo>
                      <a:lnTo>
                        <a:pt x="312" y="85"/>
                      </a:lnTo>
                      <a:lnTo>
                        <a:pt x="340" y="113"/>
                      </a:lnTo>
                      <a:lnTo>
                        <a:pt x="454" y="85"/>
                      </a:lnTo>
                      <a:lnTo>
                        <a:pt x="539" y="0"/>
                      </a:lnTo>
                      <a:lnTo>
                        <a:pt x="624" y="0"/>
                      </a:lnTo>
                      <a:lnTo>
                        <a:pt x="624" y="56"/>
                      </a:lnTo>
                      <a:lnTo>
                        <a:pt x="681" y="28"/>
                      </a:lnTo>
                      <a:lnTo>
                        <a:pt x="709" y="56"/>
                      </a:lnTo>
                      <a:lnTo>
                        <a:pt x="766" y="28"/>
                      </a:lnTo>
                      <a:lnTo>
                        <a:pt x="794" y="56"/>
                      </a:lnTo>
                      <a:lnTo>
                        <a:pt x="879" y="56"/>
                      </a:lnTo>
                      <a:lnTo>
                        <a:pt x="936" y="113"/>
                      </a:lnTo>
                      <a:lnTo>
                        <a:pt x="936" y="85"/>
                      </a:lnTo>
                      <a:lnTo>
                        <a:pt x="993" y="56"/>
                      </a:lnTo>
                      <a:lnTo>
                        <a:pt x="993" y="113"/>
                      </a:lnTo>
                      <a:lnTo>
                        <a:pt x="1021" y="141"/>
                      </a:lnTo>
                      <a:lnTo>
                        <a:pt x="1049" y="141"/>
                      </a:lnTo>
                      <a:lnTo>
                        <a:pt x="1049" y="198"/>
                      </a:lnTo>
                      <a:lnTo>
                        <a:pt x="1078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2" name="Freeform 978"/>
                <p:cNvSpPr>
                  <a:spLocks/>
                </p:cNvSpPr>
                <p:nvPr/>
              </p:nvSpPr>
              <p:spPr bwMode="auto">
                <a:xfrm>
                  <a:off x="2728" y="3421"/>
                  <a:ext cx="1786" cy="1191"/>
                </a:xfrm>
                <a:custGeom>
                  <a:avLst/>
                  <a:gdLst>
                    <a:gd name="T0" fmla="*/ 652 w 1786"/>
                    <a:gd name="T1" fmla="*/ 0 h 1191"/>
                    <a:gd name="T2" fmla="*/ 737 w 1786"/>
                    <a:gd name="T3" fmla="*/ 85 h 1191"/>
                    <a:gd name="T4" fmla="*/ 850 w 1786"/>
                    <a:gd name="T5" fmla="*/ 198 h 1191"/>
                    <a:gd name="T6" fmla="*/ 964 w 1786"/>
                    <a:gd name="T7" fmla="*/ 340 h 1191"/>
                    <a:gd name="T8" fmla="*/ 1049 w 1786"/>
                    <a:gd name="T9" fmla="*/ 340 h 1191"/>
                    <a:gd name="T10" fmla="*/ 1077 w 1786"/>
                    <a:gd name="T11" fmla="*/ 397 h 1191"/>
                    <a:gd name="T12" fmla="*/ 1106 w 1786"/>
                    <a:gd name="T13" fmla="*/ 510 h 1191"/>
                    <a:gd name="T14" fmla="*/ 1162 w 1786"/>
                    <a:gd name="T15" fmla="*/ 624 h 1191"/>
                    <a:gd name="T16" fmla="*/ 1162 w 1786"/>
                    <a:gd name="T17" fmla="*/ 680 h 1191"/>
                    <a:gd name="T18" fmla="*/ 1162 w 1786"/>
                    <a:gd name="T19" fmla="*/ 765 h 1191"/>
                    <a:gd name="T20" fmla="*/ 1247 w 1786"/>
                    <a:gd name="T21" fmla="*/ 794 h 1191"/>
                    <a:gd name="T22" fmla="*/ 1474 w 1786"/>
                    <a:gd name="T23" fmla="*/ 680 h 1191"/>
                    <a:gd name="T24" fmla="*/ 1587 w 1786"/>
                    <a:gd name="T25" fmla="*/ 680 h 1191"/>
                    <a:gd name="T26" fmla="*/ 1701 w 1786"/>
                    <a:gd name="T27" fmla="*/ 652 h 1191"/>
                    <a:gd name="T28" fmla="*/ 1701 w 1786"/>
                    <a:gd name="T29" fmla="*/ 737 h 1191"/>
                    <a:gd name="T30" fmla="*/ 1729 w 1786"/>
                    <a:gd name="T31" fmla="*/ 850 h 1191"/>
                    <a:gd name="T32" fmla="*/ 1673 w 1786"/>
                    <a:gd name="T33" fmla="*/ 907 h 1191"/>
                    <a:gd name="T34" fmla="*/ 1616 w 1786"/>
                    <a:gd name="T35" fmla="*/ 907 h 1191"/>
                    <a:gd name="T36" fmla="*/ 1587 w 1786"/>
                    <a:gd name="T37" fmla="*/ 1106 h 1191"/>
                    <a:gd name="T38" fmla="*/ 1531 w 1786"/>
                    <a:gd name="T39" fmla="*/ 1162 h 1191"/>
                    <a:gd name="T40" fmla="*/ 1389 w 1786"/>
                    <a:gd name="T41" fmla="*/ 1191 h 1191"/>
                    <a:gd name="T42" fmla="*/ 1332 w 1786"/>
                    <a:gd name="T43" fmla="*/ 1134 h 1191"/>
                    <a:gd name="T44" fmla="*/ 1304 w 1786"/>
                    <a:gd name="T45" fmla="*/ 1049 h 1191"/>
                    <a:gd name="T46" fmla="*/ 1247 w 1786"/>
                    <a:gd name="T47" fmla="*/ 1049 h 1191"/>
                    <a:gd name="T48" fmla="*/ 1134 w 1786"/>
                    <a:gd name="T49" fmla="*/ 992 h 1191"/>
                    <a:gd name="T50" fmla="*/ 1021 w 1786"/>
                    <a:gd name="T51" fmla="*/ 1020 h 1191"/>
                    <a:gd name="T52" fmla="*/ 907 w 1786"/>
                    <a:gd name="T53" fmla="*/ 1020 h 1191"/>
                    <a:gd name="T54" fmla="*/ 737 w 1786"/>
                    <a:gd name="T55" fmla="*/ 964 h 1191"/>
                    <a:gd name="T56" fmla="*/ 652 w 1786"/>
                    <a:gd name="T57" fmla="*/ 1020 h 1191"/>
                    <a:gd name="T58" fmla="*/ 454 w 1786"/>
                    <a:gd name="T59" fmla="*/ 935 h 1191"/>
                    <a:gd name="T60" fmla="*/ 397 w 1786"/>
                    <a:gd name="T61" fmla="*/ 879 h 1191"/>
                    <a:gd name="T62" fmla="*/ 113 w 1786"/>
                    <a:gd name="T63" fmla="*/ 822 h 1191"/>
                    <a:gd name="T64" fmla="*/ 85 w 1786"/>
                    <a:gd name="T65" fmla="*/ 709 h 1191"/>
                    <a:gd name="T66" fmla="*/ 113 w 1786"/>
                    <a:gd name="T67" fmla="*/ 652 h 1191"/>
                    <a:gd name="T68" fmla="*/ 142 w 1786"/>
                    <a:gd name="T69" fmla="*/ 567 h 1191"/>
                    <a:gd name="T70" fmla="*/ 85 w 1786"/>
                    <a:gd name="T71" fmla="*/ 482 h 1191"/>
                    <a:gd name="T72" fmla="*/ 0 w 1786"/>
                    <a:gd name="T73" fmla="*/ 312 h 1191"/>
                    <a:gd name="T74" fmla="*/ 198 w 1786"/>
                    <a:gd name="T75" fmla="*/ 227 h 1191"/>
                    <a:gd name="T76" fmla="*/ 312 w 1786"/>
                    <a:gd name="T77" fmla="*/ 170 h 1191"/>
                    <a:gd name="T78" fmla="*/ 454 w 1786"/>
                    <a:gd name="T79" fmla="*/ 142 h 1191"/>
                    <a:gd name="T80" fmla="*/ 510 w 1786"/>
                    <a:gd name="T81" fmla="*/ 57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6" h="1191">
                      <a:moveTo>
                        <a:pt x="510" y="0"/>
                      </a:moveTo>
                      <a:lnTo>
                        <a:pt x="652" y="0"/>
                      </a:lnTo>
                      <a:lnTo>
                        <a:pt x="652" y="57"/>
                      </a:lnTo>
                      <a:lnTo>
                        <a:pt x="737" y="85"/>
                      </a:lnTo>
                      <a:lnTo>
                        <a:pt x="765" y="142"/>
                      </a:lnTo>
                      <a:lnTo>
                        <a:pt x="850" y="198"/>
                      </a:lnTo>
                      <a:lnTo>
                        <a:pt x="879" y="283"/>
                      </a:lnTo>
                      <a:lnTo>
                        <a:pt x="964" y="340"/>
                      </a:lnTo>
                      <a:lnTo>
                        <a:pt x="935" y="368"/>
                      </a:lnTo>
                      <a:lnTo>
                        <a:pt x="1049" y="340"/>
                      </a:lnTo>
                      <a:lnTo>
                        <a:pt x="1077" y="368"/>
                      </a:lnTo>
                      <a:lnTo>
                        <a:pt x="1077" y="397"/>
                      </a:lnTo>
                      <a:lnTo>
                        <a:pt x="1134" y="425"/>
                      </a:lnTo>
                      <a:lnTo>
                        <a:pt x="1106" y="510"/>
                      </a:lnTo>
                      <a:lnTo>
                        <a:pt x="1162" y="539"/>
                      </a:lnTo>
                      <a:lnTo>
                        <a:pt x="1162" y="624"/>
                      </a:lnTo>
                      <a:lnTo>
                        <a:pt x="1134" y="652"/>
                      </a:lnTo>
                      <a:lnTo>
                        <a:pt x="1162" y="680"/>
                      </a:lnTo>
                      <a:lnTo>
                        <a:pt x="1134" y="737"/>
                      </a:lnTo>
                      <a:lnTo>
                        <a:pt x="1162" y="765"/>
                      </a:lnTo>
                      <a:lnTo>
                        <a:pt x="1219" y="765"/>
                      </a:lnTo>
                      <a:lnTo>
                        <a:pt x="1247" y="794"/>
                      </a:lnTo>
                      <a:lnTo>
                        <a:pt x="1361" y="765"/>
                      </a:lnTo>
                      <a:lnTo>
                        <a:pt x="1474" y="680"/>
                      </a:lnTo>
                      <a:lnTo>
                        <a:pt x="1502" y="709"/>
                      </a:lnTo>
                      <a:lnTo>
                        <a:pt x="1587" y="680"/>
                      </a:lnTo>
                      <a:lnTo>
                        <a:pt x="1644" y="737"/>
                      </a:lnTo>
                      <a:lnTo>
                        <a:pt x="1701" y="652"/>
                      </a:lnTo>
                      <a:lnTo>
                        <a:pt x="1729" y="709"/>
                      </a:lnTo>
                      <a:lnTo>
                        <a:pt x="1701" y="737"/>
                      </a:lnTo>
                      <a:lnTo>
                        <a:pt x="1786" y="794"/>
                      </a:lnTo>
                      <a:lnTo>
                        <a:pt x="1729" y="850"/>
                      </a:lnTo>
                      <a:lnTo>
                        <a:pt x="1673" y="879"/>
                      </a:lnTo>
                      <a:lnTo>
                        <a:pt x="1673" y="907"/>
                      </a:lnTo>
                      <a:lnTo>
                        <a:pt x="1616" y="850"/>
                      </a:lnTo>
                      <a:lnTo>
                        <a:pt x="1616" y="907"/>
                      </a:lnTo>
                      <a:lnTo>
                        <a:pt x="1559" y="935"/>
                      </a:lnTo>
                      <a:lnTo>
                        <a:pt x="1587" y="1106"/>
                      </a:lnTo>
                      <a:lnTo>
                        <a:pt x="1531" y="1106"/>
                      </a:lnTo>
                      <a:lnTo>
                        <a:pt x="1531" y="1162"/>
                      </a:lnTo>
                      <a:lnTo>
                        <a:pt x="1474" y="1106"/>
                      </a:lnTo>
                      <a:lnTo>
                        <a:pt x="1389" y="1191"/>
                      </a:lnTo>
                      <a:lnTo>
                        <a:pt x="1389" y="1134"/>
                      </a:lnTo>
                      <a:lnTo>
                        <a:pt x="1332" y="1134"/>
                      </a:lnTo>
                      <a:lnTo>
                        <a:pt x="1304" y="1134"/>
                      </a:lnTo>
                      <a:lnTo>
                        <a:pt x="1304" y="1049"/>
                      </a:lnTo>
                      <a:lnTo>
                        <a:pt x="1247" y="1077"/>
                      </a:lnTo>
                      <a:lnTo>
                        <a:pt x="1247" y="1049"/>
                      </a:lnTo>
                      <a:lnTo>
                        <a:pt x="1191" y="1049"/>
                      </a:lnTo>
                      <a:lnTo>
                        <a:pt x="1134" y="992"/>
                      </a:lnTo>
                      <a:lnTo>
                        <a:pt x="1021" y="1049"/>
                      </a:lnTo>
                      <a:lnTo>
                        <a:pt x="1021" y="1020"/>
                      </a:lnTo>
                      <a:lnTo>
                        <a:pt x="935" y="1049"/>
                      </a:lnTo>
                      <a:lnTo>
                        <a:pt x="907" y="1020"/>
                      </a:lnTo>
                      <a:lnTo>
                        <a:pt x="850" y="1020"/>
                      </a:lnTo>
                      <a:lnTo>
                        <a:pt x="737" y="964"/>
                      </a:lnTo>
                      <a:lnTo>
                        <a:pt x="680" y="964"/>
                      </a:lnTo>
                      <a:lnTo>
                        <a:pt x="652" y="1020"/>
                      </a:lnTo>
                      <a:lnTo>
                        <a:pt x="595" y="1020"/>
                      </a:lnTo>
                      <a:lnTo>
                        <a:pt x="454" y="935"/>
                      </a:lnTo>
                      <a:lnTo>
                        <a:pt x="425" y="935"/>
                      </a:lnTo>
                      <a:lnTo>
                        <a:pt x="397" y="879"/>
                      </a:lnTo>
                      <a:lnTo>
                        <a:pt x="170" y="822"/>
                      </a:lnTo>
                      <a:lnTo>
                        <a:pt x="113" y="822"/>
                      </a:lnTo>
                      <a:lnTo>
                        <a:pt x="28" y="794"/>
                      </a:lnTo>
                      <a:lnTo>
                        <a:pt x="85" y="709"/>
                      </a:lnTo>
                      <a:lnTo>
                        <a:pt x="85" y="680"/>
                      </a:lnTo>
                      <a:lnTo>
                        <a:pt x="113" y="652"/>
                      </a:lnTo>
                      <a:lnTo>
                        <a:pt x="113" y="595"/>
                      </a:lnTo>
                      <a:lnTo>
                        <a:pt x="142" y="567"/>
                      </a:lnTo>
                      <a:lnTo>
                        <a:pt x="142" y="510"/>
                      </a:lnTo>
                      <a:lnTo>
                        <a:pt x="85" y="482"/>
                      </a:lnTo>
                      <a:lnTo>
                        <a:pt x="85" y="397"/>
                      </a:lnTo>
                      <a:lnTo>
                        <a:pt x="0" y="312"/>
                      </a:lnTo>
                      <a:lnTo>
                        <a:pt x="113" y="283"/>
                      </a:lnTo>
                      <a:lnTo>
                        <a:pt x="198" y="227"/>
                      </a:lnTo>
                      <a:lnTo>
                        <a:pt x="283" y="227"/>
                      </a:lnTo>
                      <a:lnTo>
                        <a:pt x="312" y="170"/>
                      </a:lnTo>
                      <a:lnTo>
                        <a:pt x="397" y="170"/>
                      </a:lnTo>
                      <a:lnTo>
                        <a:pt x="454" y="142"/>
                      </a:lnTo>
                      <a:lnTo>
                        <a:pt x="454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4" name="Freeform 980"/>
                <p:cNvSpPr>
                  <a:spLocks/>
                </p:cNvSpPr>
                <p:nvPr/>
              </p:nvSpPr>
              <p:spPr bwMode="auto">
                <a:xfrm>
                  <a:off x="2643" y="3109"/>
                  <a:ext cx="595" cy="624"/>
                </a:xfrm>
                <a:custGeom>
                  <a:avLst/>
                  <a:gdLst>
                    <a:gd name="T0" fmla="*/ 142 w 595"/>
                    <a:gd name="T1" fmla="*/ 0 h 624"/>
                    <a:gd name="T2" fmla="*/ 85 w 595"/>
                    <a:gd name="T3" fmla="*/ 57 h 624"/>
                    <a:gd name="T4" fmla="*/ 28 w 595"/>
                    <a:gd name="T5" fmla="*/ 227 h 624"/>
                    <a:gd name="T6" fmla="*/ 0 w 595"/>
                    <a:gd name="T7" fmla="*/ 340 h 624"/>
                    <a:gd name="T8" fmla="*/ 57 w 595"/>
                    <a:gd name="T9" fmla="*/ 397 h 624"/>
                    <a:gd name="T10" fmla="*/ 85 w 595"/>
                    <a:gd name="T11" fmla="*/ 454 h 624"/>
                    <a:gd name="T12" fmla="*/ 85 w 595"/>
                    <a:gd name="T13" fmla="*/ 624 h 624"/>
                    <a:gd name="T14" fmla="*/ 198 w 595"/>
                    <a:gd name="T15" fmla="*/ 595 h 624"/>
                    <a:gd name="T16" fmla="*/ 283 w 595"/>
                    <a:gd name="T17" fmla="*/ 539 h 624"/>
                    <a:gd name="T18" fmla="*/ 368 w 595"/>
                    <a:gd name="T19" fmla="*/ 539 h 624"/>
                    <a:gd name="T20" fmla="*/ 397 w 595"/>
                    <a:gd name="T21" fmla="*/ 482 h 624"/>
                    <a:gd name="T22" fmla="*/ 482 w 595"/>
                    <a:gd name="T23" fmla="*/ 482 h 624"/>
                    <a:gd name="T24" fmla="*/ 539 w 595"/>
                    <a:gd name="T25" fmla="*/ 454 h 624"/>
                    <a:gd name="T26" fmla="*/ 539 w 595"/>
                    <a:gd name="T27" fmla="*/ 369 h 624"/>
                    <a:gd name="T28" fmla="*/ 595 w 595"/>
                    <a:gd name="T29" fmla="*/ 369 h 624"/>
                    <a:gd name="T30" fmla="*/ 595 w 595"/>
                    <a:gd name="T31" fmla="*/ 312 h 624"/>
                    <a:gd name="T32" fmla="*/ 539 w 595"/>
                    <a:gd name="T33" fmla="*/ 255 h 624"/>
                    <a:gd name="T34" fmla="*/ 567 w 595"/>
                    <a:gd name="T35" fmla="*/ 227 h 624"/>
                    <a:gd name="T36" fmla="*/ 539 w 595"/>
                    <a:gd name="T37" fmla="*/ 170 h 624"/>
                    <a:gd name="T38" fmla="*/ 567 w 595"/>
                    <a:gd name="T39" fmla="*/ 142 h 624"/>
                    <a:gd name="T40" fmla="*/ 510 w 595"/>
                    <a:gd name="T41" fmla="*/ 85 h 624"/>
                    <a:gd name="T42" fmla="*/ 425 w 595"/>
                    <a:gd name="T43" fmla="*/ 85 h 624"/>
                    <a:gd name="T44" fmla="*/ 368 w 595"/>
                    <a:gd name="T45" fmla="*/ 57 h 624"/>
                    <a:gd name="T46" fmla="*/ 255 w 595"/>
                    <a:gd name="T47" fmla="*/ 57 h 624"/>
                    <a:gd name="T48" fmla="*/ 227 w 595"/>
                    <a:gd name="T49" fmla="*/ 85 h 624"/>
                    <a:gd name="T50" fmla="*/ 170 w 595"/>
                    <a:gd name="T51" fmla="*/ 57 h 624"/>
                    <a:gd name="T52" fmla="*/ 142 w 595"/>
                    <a:gd name="T53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95" h="624">
                      <a:moveTo>
                        <a:pt x="142" y="0"/>
                      </a:moveTo>
                      <a:lnTo>
                        <a:pt x="85" y="57"/>
                      </a:lnTo>
                      <a:lnTo>
                        <a:pt x="28" y="227"/>
                      </a:lnTo>
                      <a:lnTo>
                        <a:pt x="0" y="340"/>
                      </a:lnTo>
                      <a:lnTo>
                        <a:pt x="57" y="397"/>
                      </a:lnTo>
                      <a:lnTo>
                        <a:pt x="85" y="454"/>
                      </a:lnTo>
                      <a:lnTo>
                        <a:pt x="85" y="624"/>
                      </a:lnTo>
                      <a:lnTo>
                        <a:pt x="198" y="595"/>
                      </a:lnTo>
                      <a:lnTo>
                        <a:pt x="283" y="539"/>
                      </a:lnTo>
                      <a:lnTo>
                        <a:pt x="368" y="539"/>
                      </a:lnTo>
                      <a:lnTo>
                        <a:pt x="397" y="482"/>
                      </a:lnTo>
                      <a:lnTo>
                        <a:pt x="482" y="482"/>
                      </a:lnTo>
                      <a:lnTo>
                        <a:pt x="539" y="454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95" y="312"/>
                      </a:lnTo>
                      <a:lnTo>
                        <a:pt x="539" y="255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567" y="142"/>
                      </a:lnTo>
                      <a:lnTo>
                        <a:pt x="510" y="85"/>
                      </a:lnTo>
                      <a:lnTo>
                        <a:pt x="425" y="85"/>
                      </a:lnTo>
                      <a:lnTo>
                        <a:pt x="368" y="57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170" y="5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5" name="Freeform 981"/>
                <p:cNvSpPr>
                  <a:spLocks/>
                </p:cNvSpPr>
                <p:nvPr/>
              </p:nvSpPr>
              <p:spPr bwMode="auto">
                <a:xfrm>
                  <a:off x="2104" y="2145"/>
                  <a:ext cx="1021" cy="794"/>
                </a:xfrm>
                <a:custGeom>
                  <a:avLst/>
                  <a:gdLst>
                    <a:gd name="T0" fmla="*/ 964 w 1021"/>
                    <a:gd name="T1" fmla="*/ 312 h 794"/>
                    <a:gd name="T2" fmla="*/ 992 w 1021"/>
                    <a:gd name="T3" fmla="*/ 425 h 794"/>
                    <a:gd name="T4" fmla="*/ 992 w 1021"/>
                    <a:gd name="T5" fmla="*/ 482 h 794"/>
                    <a:gd name="T6" fmla="*/ 1021 w 1021"/>
                    <a:gd name="T7" fmla="*/ 539 h 794"/>
                    <a:gd name="T8" fmla="*/ 964 w 1021"/>
                    <a:gd name="T9" fmla="*/ 596 h 794"/>
                    <a:gd name="T10" fmla="*/ 992 w 1021"/>
                    <a:gd name="T11" fmla="*/ 652 h 794"/>
                    <a:gd name="T12" fmla="*/ 992 w 1021"/>
                    <a:gd name="T13" fmla="*/ 766 h 794"/>
                    <a:gd name="T14" fmla="*/ 964 w 1021"/>
                    <a:gd name="T15" fmla="*/ 794 h 794"/>
                    <a:gd name="T16" fmla="*/ 907 w 1021"/>
                    <a:gd name="T17" fmla="*/ 794 h 794"/>
                    <a:gd name="T18" fmla="*/ 907 w 1021"/>
                    <a:gd name="T19" fmla="*/ 766 h 794"/>
                    <a:gd name="T20" fmla="*/ 794 w 1021"/>
                    <a:gd name="T21" fmla="*/ 737 h 794"/>
                    <a:gd name="T22" fmla="*/ 794 w 1021"/>
                    <a:gd name="T23" fmla="*/ 709 h 794"/>
                    <a:gd name="T24" fmla="*/ 737 w 1021"/>
                    <a:gd name="T25" fmla="*/ 567 h 794"/>
                    <a:gd name="T26" fmla="*/ 681 w 1021"/>
                    <a:gd name="T27" fmla="*/ 539 h 794"/>
                    <a:gd name="T28" fmla="*/ 624 w 1021"/>
                    <a:gd name="T29" fmla="*/ 567 h 794"/>
                    <a:gd name="T30" fmla="*/ 539 w 1021"/>
                    <a:gd name="T31" fmla="*/ 482 h 794"/>
                    <a:gd name="T32" fmla="*/ 454 w 1021"/>
                    <a:gd name="T33" fmla="*/ 510 h 794"/>
                    <a:gd name="T34" fmla="*/ 425 w 1021"/>
                    <a:gd name="T35" fmla="*/ 510 h 794"/>
                    <a:gd name="T36" fmla="*/ 340 w 1021"/>
                    <a:gd name="T37" fmla="*/ 539 h 794"/>
                    <a:gd name="T38" fmla="*/ 340 w 1021"/>
                    <a:gd name="T39" fmla="*/ 454 h 794"/>
                    <a:gd name="T40" fmla="*/ 284 w 1021"/>
                    <a:gd name="T41" fmla="*/ 425 h 794"/>
                    <a:gd name="T42" fmla="*/ 227 w 1021"/>
                    <a:gd name="T43" fmla="*/ 454 h 794"/>
                    <a:gd name="T44" fmla="*/ 114 w 1021"/>
                    <a:gd name="T45" fmla="*/ 397 h 794"/>
                    <a:gd name="T46" fmla="*/ 85 w 1021"/>
                    <a:gd name="T47" fmla="*/ 340 h 794"/>
                    <a:gd name="T48" fmla="*/ 0 w 1021"/>
                    <a:gd name="T49" fmla="*/ 340 h 794"/>
                    <a:gd name="T50" fmla="*/ 57 w 1021"/>
                    <a:gd name="T51" fmla="*/ 227 h 794"/>
                    <a:gd name="T52" fmla="*/ 114 w 1021"/>
                    <a:gd name="T53" fmla="*/ 255 h 794"/>
                    <a:gd name="T54" fmla="*/ 114 w 1021"/>
                    <a:gd name="T55" fmla="*/ 227 h 794"/>
                    <a:gd name="T56" fmla="*/ 199 w 1021"/>
                    <a:gd name="T57" fmla="*/ 227 h 794"/>
                    <a:gd name="T58" fmla="*/ 255 w 1021"/>
                    <a:gd name="T59" fmla="*/ 199 h 794"/>
                    <a:gd name="T60" fmla="*/ 284 w 1021"/>
                    <a:gd name="T61" fmla="*/ 142 h 794"/>
                    <a:gd name="T62" fmla="*/ 284 w 1021"/>
                    <a:gd name="T63" fmla="*/ 85 h 794"/>
                    <a:gd name="T64" fmla="*/ 369 w 1021"/>
                    <a:gd name="T65" fmla="*/ 0 h 794"/>
                    <a:gd name="T66" fmla="*/ 369 w 1021"/>
                    <a:gd name="T67" fmla="*/ 57 h 794"/>
                    <a:gd name="T68" fmla="*/ 454 w 1021"/>
                    <a:gd name="T69" fmla="*/ 85 h 794"/>
                    <a:gd name="T70" fmla="*/ 511 w 1021"/>
                    <a:gd name="T71" fmla="*/ 57 h 794"/>
                    <a:gd name="T72" fmla="*/ 567 w 1021"/>
                    <a:gd name="T73" fmla="*/ 114 h 794"/>
                    <a:gd name="T74" fmla="*/ 539 w 1021"/>
                    <a:gd name="T75" fmla="*/ 142 h 794"/>
                    <a:gd name="T76" fmla="*/ 567 w 1021"/>
                    <a:gd name="T77" fmla="*/ 170 h 794"/>
                    <a:gd name="T78" fmla="*/ 539 w 1021"/>
                    <a:gd name="T79" fmla="*/ 227 h 794"/>
                    <a:gd name="T80" fmla="*/ 567 w 1021"/>
                    <a:gd name="T81" fmla="*/ 284 h 794"/>
                    <a:gd name="T82" fmla="*/ 709 w 1021"/>
                    <a:gd name="T83" fmla="*/ 340 h 794"/>
                    <a:gd name="T84" fmla="*/ 709 w 1021"/>
                    <a:gd name="T85" fmla="*/ 369 h 794"/>
                    <a:gd name="T86" fmla="*/ 766 w 1021"/>
                    <a:gd name="T87" fmla="*/ 340 h 794"/>
                    <a:gd name="T88" fmla="*/ 737 w 1021"/>
                    <a:gd name="T89" fmla="*/ 284 h 794"/>
                    <a:gd name="T90" fmla="*/ 766 w 1021"/>
                    <a:gd name="T91" fmla="*/ 284 h 794"/>
                    <a:gd name="T92" fmla="*/ 794 w 1021"/>
                    <a:gd name="T93" fmla="*/ 312 h 794"/>
                    <a:gd name="T94" fmla="*/ 879 w 1021"/>
                    <a:gd name="T95" fmla="*/ 284 h 794"/>
                    <a:gd name="T96" fmla="*/ 964 w 1021"/>
                    <a:gd name="T97" fmla="*/ 312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21" h="794">
                      <a:moveTo>
                        <a:pt x="964" y="312"/>
                      </a:moveTo>
                      <a:lnTo>
                        <a:pt x="992" y="425"/>
                      </a:lnTo>
                      <a:lnTo>
                        <a:pt x="992" y="482"/>
                      </a:lnTo>
                      <a:lnTo>
                        <a:pt x="1021" y="539"/>
                      </a:lnTo>
                      <a:lnTo>
                        <a:pt x="964" y="596"/>
                      </a:lnTo>
                      <a:lnTo>
                        <a:pt x="992" y="652"/>
                      </a:lnTo>
                      <a:lnTo>
                        <a:pt x="992" y="766"/>
                      </a:lnTo>
                      <a:lnTo>
                        <a:pt x="964" y="794"/>
                      </a:lnTo>
                      <a:lnTo>
                        <a:pt x="907" y="794"/>
                      </a:lnTo>
                      <a:lnTo>
                        <a:pt x="907" y="766"/>
                      </a:lnTo>
                      <a:lnTo>
                        <a:pt x="794" y="737"/>
                      </a:lnTo>
                      <a:lnTo>
                        <a:pt x="794" y="709"/>
                      </a:lnTo>
                      <a:lnTo>
                        <a:pt x="737" y="567"/>
                      </a:lnTo>
                      <a:lnTo>
                        <a:pt x="681" y="539"/>
                      </a:lnTo>
                      <a:lnTo>
                        <a:pt x="624" y="567"/>
                      </a:lnTo>
                      <a:lnTo>
                        <a:pt x="539" y="482"/>
                      </a:lnTo>
                      <a:lnTo>
                        <a:pt x="454" y="510"/>
                      </a:lnTo>
                      <a:lnTo>
                        <a:pt x="425" y="510"/>
                      </a:lnTo>
                      <a:lnTo>
                        <a:pt x="340" y="539"/>
                      </a:lnTo>
                      <a:lnTo>
                        <a:pt x="340" y="454"/>
                      </a:lnTo>
                      <a:lnTo>
                        <a:pt x="284" y="425"/>
                      </a:lnTo>
                      <a:lnTo>
                        <a:pt x="227" y="454"/>
                      </a:lnTo>
                      <a:lnTo>
                        <a:pt x="114" y="397"/>
                      </a:lnTo>
                      <a:lnTo>
                        <a:pt x="85" y="340"/>
                      </a:lnTo>
                      <a:lnTo>
                        <a:pt x="0" y="340"/>
                      </a:lnTo>
                      <a:lnTo>
                        <a:pt x="57" y="227"/>
                      </a:lnTo>
                      <a:lnTo>
                        <a:pt x="114" y="255"/>
                      </a:lnTo>
                      <a:lnTo>
                        <a:pt x="114" y="227"/>
                      </a:lnTo>
                      <a:lnTo>
                        <a:pt x="199" y="227"/>
                      </a:lnTo>
                      <a:lnTo>
                        <a:pt x="255" y="199"/>
                      </a:lnTo>
                      <a:lnTo>
                        <a:pt x="284" y="142"/>
                      </a:lnTo>
                      <a:lnTo>
                        <a:pt x="284" y="85"/>
                      </a:lnTo>
                      <a:lnTo>
                        <a:pt x="369" y="0"/>
                      </a:lnTo>
                      <a:lnTo>
                        <a:pt x="369" y="57"/>
                      </a:lnTo>
                      <a:lnTo>
                        <a:pt x="454" y="85"/>
                      </a:lnTo>
                      <a:lnTo>
                        <a:pt x="511" y="57"/>
                      </a:lnTo>
                      <a:lnTo>
                        <a:pt x="567" y="114"/>
                      </a:lnTo>
                      <a:lnTo>
                        <a:pt x="539" y="142"/>
                      </a:lnTo>
                      <a:lnTo>
                        <a:pt x="567" y="170"/>
                      </a:lnTo>
                      <a:lnTo>
                        <a:pt x="539" y="227"/>
                      </a:lnTo>
                      <a:lnTo>
                        <a:pt x="567" y="284"/>
                      </a:lnTo>
                      <a:lnTo>
                        <a:pt x="709" y="340"/>
                      </a:lnTo>
                      <a:lnTo>
                        <a:pt x="709" y="369"/>
                      </a:lnTo>
                      <a:lnTo>
                        <a:pt x="766" y="340"/>
                      </a:lnTo>
                      <a:lnTo>
                        <a:pt x="737" y="284"/>
                      </a:lnTo>
                      <a:lnTo>
                        <a:pt x="766" y="284"/>
                      </a:lnTo>
                      <a:lnTo>
                        <a:pt x="794" y="312"/>
                      </a:lnTo>
                      <a:lnTo>
                        <a:pt x="879" y="284"/>
                      </a:lnTo>
                      <a:lnTo>
                        <a:pt x="964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7" name="Freeform 983"/>
                <p:cNvSpPr>
                  <a:spLocks/>
                </p:cNvSpPr>
                <p:nvPr/>
              </p:nvSpPr>
              <p:spPr bwMode="auto">
                <a:xfrm>
                  <a:off x="2615" y="1975"/>
                  <a:ext cx="510" cy="539"/>
                </a:xfrm>
                <a:custGeom>
                  <a:avLst/>
                  <a:gdLst>
                    <a:gd name="T0" fmla="*/ 368 w 510"/>
                    <a:gd name="T1" fmla="*/ 454 h 539"/>
                    <a:gd name="T2" fmla="*/ 283 w 510"/>
                    <a:gd name="T3" fmla="*/ 482 h 539"/>
                    <a:gd name="T4" fmla="*/ 255 w 510"/>
                    <a:gd name="T5" fmla="*/ 454 h 539"/>
                    <a:gd name="T6" fmla="*/ 226 w 510"/>
                    <a:gd name="T7" fmla="*/ 454 h 539"/>
                    <a:gd name="T8" fmla="*/ 255 w 510"/>
                    <a:gd name="T9" fmla="*/ 510 h 539"/>
                    <a:gd name="T10" fmla="*/ 198 w 510"/>
                    <a:gd name="T11" fmla="*/ 539 h 539"/>
                    <a:gd name="T12" fmla="*/ 198 w 510"/>
                    <a:gd name="T13" fmla="*/ 510 h 539"/>
                    <a:gd name="T14" fmla="*/ 56 w 510"/>
                    <a:gd name="T15" fmla="*/ 454 h 539"/>
                    <a:gd name="T16" fmla="*/ 28 w 510"/>
                    <a:gd name="T17" fmla="*/ 397 h 539"/>
                    <a:gd name="T18" fmla="*/ 56 w 510"/>
                    <a:gd name="T19" fmla="*/ 340 h 539"/>
                    <a:gd name="T20" fmla="*/ 28 w 510"/>
                    <a:gd name="T21" fmla="*/ 312 h 539"/>
                    <a:gd name="T22" fmla="*/ 56 w 510"/>
                    <a:gd name="T23" fmla="*/ 284 h 539"/>
                    <a:gd name="T24" fmla="*/ 0 w 510"/>
                    <a:gd name="T25" fmla="*/ 227 h 539"/>
                    <a:gd name="T26" fmla="*/ 56 w 510"/>
                    <a:gd name="T27" fmla="*/ 199 h 539"/>
                    <a:gd name="T28" fmla="*/ 56 w 510"/>
                    <a:gd name="T29" fmla="*/ 142 h 539"/>
                    <a:gd name="T30" fmla="*/ 85 w 510"/>
                    <a:gd name="T31" fmla="*/ 113 h 539"/>
                    <a:gd name="T32" fmla="*/ 113 w 510"/>
                    <a:gd name="T33" fmla="*/ 113 h 539"/>
                    <a:gd name="T34" fmla="*/ 170 w 510"/>
                    <a:gd name="T35" fmla="*/ 57 h 539"/>
                    <a:gd name="T36" fmla="*/ 198 w 510"/>
                    <a:gd name="T37" fmla="*/ 85 h 539"/>
                    <a:gd name="T38" fmla="*/ 226 w 510"/>
                    <a:gd name="T39" fmla="*/ 28 h 539"/>
                    <a:gd name="T40" fmla="*/ 283 w 510"/>
                    <a:gd name="T41" fmla="*/ 0 h 539"/>
                    <a:gd name="T42" fmla="*/ 311 w 510"/>
                    <a:gd name="T43" fmla="*/ 28 h 539"/>
                    <a:gd name="T44" fmla="*/ 368 w 510"/>
                    <a:gd name="T45" fmla="*/ 28 h 539"/>
                    <a:gd name="T46" fmla="*/ 396 w 510"/>
                    <a:gd name="T47" fmla="*/ 57 h 539"/>
                    <a:gd name="T48" fmla="*/ 510 w 510"/>
                    <a:gd name="T49" fmla="*/ 85 h 539"/>
                    <a:gd name="T50" fmla="*/ 510 w 510"/>
                    <a:gd name="T51" fmla="*/ 142 h 539"/>
                    <a:gd name="T52" fmla="*/ 425 w 510"/>
                    <a:gd name="T53" fmla="*/ 142 h 539"/>
                    <a:gd name="T54" fmla="*/ 396 w 510"/>
                    <a:gd name="T55" fmla="*/ 170 h 539"/>
                    <a:gd name="T56" fmla="*/ 425 w 510"/>
                    <a:gd name="T57" fmla="*/ 199 h 539"/>
                    <a:gd name="T58" fmla="*/ 425 w 510"/>
                    <a:gd name="T59" fmla="*/ 227 h 539"/>
                    <a:gd name="T60" fmla="*/ 340 w 510"/>
                    <a:gd name="T61" fmla="*/ 284 h 539"/>
                    <a:gd name="T62" fmla="*/ 368 w 510"/>
                    <a:gd name="T63" fmla="*/ 312 h 539"/>
                    <a:gd name="T64" fmla="*/ 368 w 510"/>
                    <a:gd name="T65" fmla="*/ 454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10" h="539">
                      <a:moveTo>
                        <a:pt x="368" y="454"/>
                      </a:moveTo>
                      <a:lnTo>
                        <a:pt x="283" y="482"/>
                      </a:lnTo>
                      <a:lnTo>
                        <a:pt x="255" y="454"/>
                      </a:lnTo>
                      <a:lnTo>
                        <a:pt x="226" y="454"/>
                      </a:lnTo>
                      <a:lnTo>
                        <a:pt x="255" y="510"/>
                      </a:lnTo>
                      <a:lnTo>
                        <a:pt x="198" y="539"/>
                      </a:lnTo>
                      <a:lnTo>
                        <a:pt x="198" y="510"/>
                      </a:lnTo>
                      <a:lnTo>
                        <a:pt x="56" y="454"/>
                      </a:lnTo>
                      <a:lnTo>
                        <a:pt x="28" y="397"/>
                      </a:lnTo>
                      <a:lnTo>
                        <a:pt x="56" y="340"/>
                      </a:lnTo>
                      <a:lnTo>
                        <a:pt x="28" y="312"/>
                      </a:lnTo>
                      <a:lnTo>
                        <a:pt x="56" y="284"/>
                      </a:lnTo>
                      <a:lnTo>
                        <a:pt x="0" y="227"/>
                      </a:lnTo>
                      <a:lnTo>
                        <a:pt x="56" y="199"/>
                      </a:lnTo>
                      <a:lnTo>
                        <a:pt x="56" y="142"/>
                      </a:lnTo>
                      <a:lnTo>
                        <a:pt x="85" y="113"/>
                      </a:lnTo>
                      <a:lnTo>
                        <a:pt x="113" y="113"/>
                      </a:lnTo>
                      <a:lnTo>
                        <a:pt x="170" y="57"/>
                      </a:lnTo>
                      <a:lnTo>
                        <a:pt x="198" y="85"/>
                      </a:lnTo>
                      <a:lnTo>
                        <a:pt x="226" y="28"/>
                      </a:lnTo>
                      <a:lnTo>
                        <a:pt x="283" y="0"/>
                      </a:lnTo>
                      <a:lnTo>
                        <a:pt x="311" y="28"/>
                      </a:lnTo>
                      <a:lnTo>
                        <a:pt x="368" y="28"/>
                      </a:lnTo>
                      <a:lnTo>
                        <a:pt x="396" y="57"/>
                      </a:lnTo>
                      <a:lnTo>
                        <a:pt x="510" y="85"/>
                      </a:lnTo>
                      <a:lnTo>
                        <a:pt x="510" y="142"/>
                      </a:lnTo>
                      <a:lnTo>
                        <a:pt x="425" y="142"/>
                      </a:lnTo>
                      <a:lnTo>
                        <a:pt x="396" y="170"/>
                      </a:lnTo>
                      <a:lnTo>
                        <a:pt x="425" y="199"/>
                      </a:lnTo>
                      <a:lnTo>
                        <a:pt x="425" y="227"/>
                      </a:lnTo>
                      <a:lnTo>
                        <a:pt x="340" y="284"/>
                      </a:lnTo>
                      <a:lnTo>
                        <a:pt x="368" y="312"/>
                      </a:lnTo>
                      <a:lnTo>
                        <a:pt x="368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8" name="Freeform 984"/>
                <p:cNvSpPr>
                  <a:spLocks/>
                </p:cNvSpPr>
                <p:nvPr/>
              </p:nvSpPr>
              <p:spPr bwMode="auto">
                <a:xfrm>
                  <a:off x="2955" y="1777"/>
                  <a:ext cx="1020" cy="850"/>
                </a:xfrm>
                <a:custGeom>
                  <a:avLst/>
                  <a:gdLst>
                    <a:gd name="T0" fmla="*/ 992 w 1020"/>
                    <a:gd name="T1" fmla="*/ 595 h 850"/>
                    <a:gd name="T2" fmla="*/ 1020 w 1020"/>
                    <a:gd name="T3" fmla="*/ 652 h 850"/>
                    <a:gd name="T4" fmla="*/ 935 w 1020"/>
                    <a:gd name="T5" fmla="*/ 652 h 850"/>
                    <a:gd name="T6" fmla="*/ 879 w 1020"/>
                    <a:gd name="T7" fmla="*/ 595 h 850"/>
                    <a:gd name="T8" fmla="*/ 822 w 1020"/>
                    <a:gd name="T9" fmla="*/ 652 h 850"/>
                    <a:gd name="T10" fmla="*/ 765 w 1020"/>
                    <a:gd name="T11" fmla="*/ 737 h 850"/>
                    <a:gd name="T12" fmla="*/ 708 w 1020"/>
                    <a:gd name="T13" fmla="*/ 737 h 850"/>
                    <a:gd name="T14" fmla="*/ 708 w 1020"/>
                    <a:gd name="T15" fmla="*/ 708 h 850"/>
                    <a:gd name="T16" fmla="*/ 595 w 1020"/>
                    <a:gd name="T17" fmla="*/ 680 h 850"/>
                    <a:gd name="T18" fmla="*/ 595 w 1020"/>
                    <a:gd name="T19" fmla="*/ 708 h 850"/>
                    <a:gd name="T20" fmla="*/ 567 w 1020"/>
                    <a:gd name="T21" fmla="*/ 680 h 850"/>
                    <a:gd name="T22" fmla="*/ 538 w 1020"/>
                    <a:gd name="T23" fmla="*/ 680 h 850"/>
                    <a:gd name="T24" fmla="*/ 538 w 1020"/>
                    <a:gd name="T25" fmla="*/ 708 h 850"/>
                    <a:gd name="T26" fmla="*/ 482 w 1020"/>
                    <a:gd name="T27" fmla="*/ 680 h 850"/>
                    <a:gd name="T28" fmla="*/ 482 w 1020"/>
                    <a:gd name="T29" fmla="*/ 737 h 850"/>
                    <a:gd name="T30" fmla="*/ 453 w 1020"/>
                    <a:gd name="T31" fmla="*/ 765 h 850"/>
                    <a:gd name="T32" fmla="*/ 482 w 1020"/>
                    <a:gd name="T33" fmla="*/ 793 h 850"/>
                    <a:gd name="T34" fmla="*/ 425 w 1020"/>
                    <a:gd name="T35" fmla="*/ 793 h 850"/>
                    <a:gd name="T36" fmla="*/ 425 w 1020"/>
                    <a:gd name="T37" fmla="*/ 822 h 850"/>
                    <a:gd name="T38" fmla="*/ 397 w 1020"/>
                    <a:gd name="T39" fmla="*/ 850 h 850"/>
                    <a:gd name="T40" fmla="*/ 340 w 1020"/>
                    <a:gd name="T41" fmla="*/ 822 h 850"/>
                    <a:gd name="T42" fmla="*/ 255 w 1020"/>
                    <a:gd name="T43" fmla="*/ 737 h 850"/>
                    <a:gd name="T44" fmla="*/ 255 w 1020"/>
                    <a:gd name="T45" fmla="*/ 680 h 850"/>
                    <a:gd name="T46" fmla="*/ 198 w 1020"/>
                    <a:gd name="T47" fmla="*/ 680 h 850"/>
                    <a:gd name="T48" fmla="*/ 141 w 1020"/>
                    <a:gd name="T49" fmla="*/ 652 h 850"/>
                    <a:gd name="T50" fmla="*/ 113 w 1020"/>
                    <a:gd name="T51" fmla="*/ 680 h 850"/>
                    <a:gd name="T52" fmla="*/ 28 w 1020"/>
                    <a:gd name="T53" fmla="*/ 652 h 850"/>
                    <a:gd name="T54" fmla="*/ 28 w 1020"/>
                    <a:gd name="T55" fmla="*/ 510 h 850"/>
                    <a:gd name="T56" fmla="*/ 0 w 1020"/>
                    <a:gd name="T57" fmla="*/ 482 h 850"/>
                    <a:gd name="T58" fmla="*/ 85 w 1020"/>
                    <a:gd name="T59" fmla="*/ 425 h 850"/>
                    <a:gd name="T60" fmla="*/ 85 w 1020"/>
                    <a:gd name="T61" fmla="*/ 397 h 850"/>
                    <a:gd name="T62" fmla="*/ 56 w 1020"/>
                    <a:gd name="T63" fmla="*/ 368 h 850"/>
                    <a:gd name="T64" fmla="*/ 85 w 1020"/>
                    <a:gd name="T65" fmla="*/ 340 h 850"/>
                    <a:gd name="T66" fmla="*/ 227 w 1020"/>
                    <a:gd name="T67" fmla="*/ 340 h 850"/>
                    <a:gd name="T68" fmla="*/ 340 w 1020"/>
                    <a:gd name="T69" fmla="*/ 255 h 850"/>
                    <a:gd name="T70" fmla="*/ 397 w 1020"/>
                    <a:gd name="T71" fmla="*/ 226 h 850"/>
                    <a:gd name="T72" fmla="*/ 425 w 1020"/>
                    <a:gd name="T73" fmla="*/ 113 h 850"/>
                    <a:gd name="T74" fmla="*/ 368 w 1020"/>
                    <a:gd name="T75" fmla="*/ 0 h 850"/>
                    <a:gd name="T76" fmla="*/ 567 w 1020"/>
                    <a:gd name="T77" fmla="*/ 113 h 850"/>
                    <a:gd name="T78" fmla="*/ 595 w 1020"/>
                    <a:gd name="T79" fmla="*/ 113 h 850"/>
                    <a:gd name="T80" fmla="*/ 623 w 1020"/>
                    <a:gd name="T81" fmla="*/ 141 h 850"/>
                    <a:gd name="T82" fmla="*/ 595 w 1020"/>
                    <a:gd name="T83" fmla="*/ 198 h 850"/>
                    <a:gd name="T84" fmla="*/ 482 w 1020"/>
                    <a:gd name="T85" fmla="*/ 226 h 850"/>
                    <a:gd name="T86" fmla="*/ 312 w 1020"/>
                    <a:gd name="T87" fmla="*/ 311 h 850"/>
                    <a:gd name="T88" fmla="*/ 340 w 1020"/>
                    <a:gd name="T89" fmla="*/ 340 h 850"/>
                    <a:gd name="T90" fmla="*/ 425 w 1020"/>
                    <a:gd name="T91" fmla="*/ 283 h 850"/>
                    <a:gd name="T92" fmla="*/ 538 w 1020"/>
                    <a:gd name="T93" fmla="*/ 340 h 850"/>
                    <a:gd name="T94" fmla="*/ 510 w 1020"/>
                    <a:gd name="T95" fmla="*/ 397 h 850"/>
                    <a:gd name="T96" fmla="*/ 538 w 1020"/>
                    <a:gd name="T97" fmla="*/ 453 h 850"/>
                    <a:gd name="T98" fmla="*/ 708 w 1020"/>
                    <a:gd name="T99" fmla="*/ 453 h 850"/>
                    <a:gd name="T100" fmla="*/ 765 w 1020"/>
                    <a:gd name="T101" fmla="*/ 425 h 850"/>
                    <a:gd name="T102" fmla="*/ 765 w 1020"/>
                    <a:gd name="T103" fmla="*/ 453 h 850"/>
                    <a:gd name="T104" fmla="*/ 794 w 1020"/>
                    <a:gd name="T105" fmla="*/ 482 h 850"/>
                    <a:gd name="T106" fmla="*/ 850 w 1020"/>
                    <a:gd name="T107" fmla="*/ 453 h 850"/>
                    <a:gd name="T108" fmla="*/ 907 w 1020"/>
                    <a:gd name="T109" fmla="*/ 453 h 850"/>
                    <a:gd name="T110" fmla="*/ 907 w 1020"/>
                    <a:gd name="T111" fmla="*/ 510 h 850"/>
                    <a:gd name="T112" fmla="*/ 822 w 1020"/>
                    <a:gd name="T113" fmla="*/ 538 h 850"/>
                    <a:gd name="T114" fmla="*/ 907 w 1020"/>
                    <a:gd name="T115" fmla="*/ 567 h 850"/>
                    <a:gd name="T116" fmla="*/ 964 w 1020"/>
                    <a:gd name="T117" fmla="*/ 510 h 850"/>
                    <a:gd name="T118" fmla="*/ 964 w 1020"/>
                    <a:gd name="T119" fmla="*/ 538 h 850"/>
                    <a:gd name="T120" fmla="*/ 1020 w 1020"/>
                    <a:gd name="T121" fmla="*/ 538 h 850"/>
                    <a:gd name="T122" fmla="*/ 992 w 1020"/>
                    <a:gd name="T123" fmla="*/ 595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20" h="850">
                      <a:moveTo>
                        <a:pt x="992" y="595"/>
                      </a:moveTo>
                      <a:lnTo>
                        <a:pt x="1020" y="652"/>
                      </a:lnTo>
                      <a:lnTo>
                        <a:pt x="935" y="652"/>
                      </a:lnTo>
                      <a:lnTo>
                        <a:pt x="879" y="595"/>
                      </a:lnTo>
                      <a:lnTo>
                        <a:pt x="822" y="652"/>
                      </a:lnTo>
                      <a:lnTo>
                        <a:pt x="765" y="737"/>
                      </a:lnTo>
                      <a:lnTo>
                        <a:pt x="708" y="737"/>
                      </a:lnTo>
                      <a:lnTo>
                        <a:pt x="708" y="708"/>
                      </a:lnTo>
                      <a:lnTo>
                        <a:pt x="595" y="680"/>
                      </a:lnTo>
                      <a:lnTo>
                        <a:pt x="595" y="708"/>
                      </a:lnTo>
                      <a:lnTo>
                        <a:pt x="567" y="680"/>
                      </a:lnTo>
                      <a:lnTo>
                        <a:pt x="538" y="680"/>
                      </a:lnTo>
                      <a:lnTo>
                        <a:pt x="538" y="708"/>
                      </a:lnTo>
                      <a:lnTo>
                        <a:pt x="482" y="680"/>
                      </a:lnTo>
                      <a:lnTo>
                        <a:pt x="482" y="737"/>
                      </a:lnTo>
                      <a:lnTo>
                        <a:pt x="453" y="765"/>
                      </a:lnTo>
                      <a:lnTo>
                        <a:pt x="482" y="793"/>
                      </a:lnTo>
                      <a:lnTo>
                        <a:pt x="425" y="793"/>
                      </a:lnTo>
                      <a:lnTo>
                        <a:pt x="425" y="822"/>
                      </a:lnTo>
                      <a:lnTo>
                        <a:pt x="397" y="850"/>
                      </a:lnTo>
                      <a:lnTo>
                        <a:pt x="340" y="822"/>
                      </a:lnTo>
                      <a:lnTo>
                        <a:pt x="255" y="737"/>
                      </a:lnTo>
                      <a:lnTo>
                        <a:pt x="255" y="680"/>
                      </a:lnTo>
                      <a:lnTo>
                        <a:pt x="198" y="680"/>
                      </a:lnTo>
                      <a:lnTo>
                        <a:pt x="141" y="652"/>
                      </a:lnTo>
                      <a:lnTo>
                        <a:pt x="113" y="680"/>
                      </a:lnTo>
                      <a:lnTo>
                        <a:pt x="28" y="652"/>
                      </a:lnTo>
                      <a:lnTo>
                        <a:pt x="28" y="510"/>
                      </a:lnTo>
                      <a:lnTo>
                        <a:pt x="0" y="482"/>
                      </a:lnTo>
                      <a:lnTo>
                        <a:pt x="85" y="425"/>
                      </a:lnTo>
                      <a:lnTo>
                        <a:pt x="85" y="397"/>
                      </a:lnTo>
                      <a:lnTo>
                        <a:pt x="56" y="368"/>
                      </a:lnTo>
                      <a:lnTo>
                        <a:pt x="85" y="340"/>
                      </a:lnTo>
                      <a:lnTo>
                        <a:pt x="227" y="340"/>
                      </a:lnTo>
                      <a:lnTo>
                        <a:pt x="340" y="255"/>
                      </a:lnTo>
                      <a:lnTo>
                        <a:pt x="397" y="226"/>
                      </a:lnTo>
                      <a:lnTo>
                        <a:pt x="425" y="113"/>
                      </a:lnTo>
                      <a:lnTo>
                        <a:pt x="368" y="0"/>
                      </a:lnTo>
                      <a:lnTo>
                        <a:pt x="567" y="113"/>
                      </a:lnTo>
                      <a:lnTo>
                        <a:pt x="595" y="113"/>
                      </a:lnTo>
                      <a:lnTo>
                        <a:pt x="623" y="141"/>
                      </a:lnTo>
                      <a:lnTo>
                        <a:pt x="595" y="198"/>
                      </a:lnTo>
                      <a:lnTo>
                        <a:pt x="482" y="226"/>
                      </a:lnTo>
                      <a:lnTo>
                        <a:pt x="312" y="311"/>
                      </a:lnTo>
                      <a:lnTo>
                        <a:pt x="340" y="340"/>
                      </a:lnTo>
                      <a:lnTo>
                        <a:pt x="425" y="283"/>
                      </a:lnTo>
                      <a:lnTo>
                        <a:pt x="538" y="340"/>
                      </a:lnTo>
                      <a:lnTo>
                        <a:pt x="510" y="397"/>
                      </a:lnTo>
                      <a:lnTo>
                        <a:pt x="538" y="453"/>
                      </a:lnTo>
                      <a:lnTo>
                        <a:pt x="708" y="453"/>
                      </a:lnTo>
                      <a:lnTo>
                        <a:pt x="765" y="425"/>
                      </a:lnTo>
                      <a:lnTo>
                        <a:pt x="765" y="453"/>
                      </a:lnTo>
                      <a:lnTo>
                        <a:pt x="794" y="482"/>
                      </a:lnTo>
                      <a:lnTo>
                        <a:pt x="850" y="453"/>
                      </a:lnTo>
                      <a:lnTo>
                        <a:pt x="907" y="453"/>
                      </a:lnTo>
                      <a:lnTo>
                        <a:pt x="907" y="510"/>
                      </a:lnTo>
                      <a:lnTo>
                        <a:pt x="822" y="538"/>
                      </a:lnTo>
                      <a:lnTo>
                        <a:pt x="907" y="567"/>
                      </a:lnTo>
                      <a:lnTo>
                        <a:pt x="964" y="510"/>
                      </a:lnTo>
                      <a:lnTo>
                        <a:pt x="964" y="538"/>
                      </a:lnTo>
                      <a:lnTo>
                        <a:pt x="1020" y="538"/>
                      </a:lnTo>
                      <a:lnTo>
                        <a:pt x="992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49" name="Freeform 985"/>
                <p:cNvSpPr>
                  <a:spLocks/>
                </p:cNvSpPr>
                <p:nvPr/>
              </p:nvSpPr>
              <p:spPr bwMode="auto">
                <a:xfrm>
                  <a:off x="2983" y="1493"/>
                  <a:ext cx="454" cy="624"/>
                </a:xfrm>
                <a:custGeom>
                  <a:avLst/>
                  <a:gdLst>
                    <a:gd name="T0" fmla="*/ 340 w 454"/>
                    <a:gd name="T1" fmla="*/ 284 h 624"/>
                    <a:gd name="T2" fmla="*/ 397 w 454"/>
                    <a:gd name="T3" fmla="*/ 397 h 624"/>
                    <a:gd name="T4" fmla="*/ 369 w 454"/>
                    <a:gd name="T5" fmla="*/ 510 h 624"/>
                    <a:gd name="T6" fmla="*/ 312 w 454"/>
                    <a:gd name="T7" fmla="*/ 539 h 624"/>
                    <a:gd name="T8" fmla="*/ 199 w 454"/>
                    <a:gd name="T9" fmla="*/ 624 h 624"/>
                    <a:gd name="T10" fmla="*/ 142 w 454"/>
                    <a:gd name="T11" fmla="*/ 624 h 624"/>
                    <a:gd name="T12" fmla="*/ 142 w 454"/>
                    <a:gd name="T13" fmla="*/ 567 h 624"/>
                    <a:gd name="T14" fmla="*/ 28 w 454"/>
                    <a:gd name="T15" fmla="*/ 539 h 624"/>
                    <a:gd name="T16" fmla="*/ 0 w 454"/>
                    <a:gd name="T17" fmla="*/ 510 h 624"/>
                    <a:gd name="T18" fmla="*/ 28 w 454"/>
                    <a:gd name="T19" fmla="*/ 454 h 624"/>
                    <a:gd name="T20" fmla="*/ 57 w 454"/>
                    <a:gd name="T21" fmla="*/ 454 h 624"/>
                    <a:gd name="T22" fmla="*/ 28 w 454"/>
                    <a:gd name="T23" fmla="*/ 397 h 624"/>
                    <a:gd name="T24" fmla="*/ 28 w 454"/>
                    <a:gd name="T25" fmla="*/ 369 h 624"/>
                    <a:gd name="T26" fmla="*/ 113 w 454"/>
                    <a:gd name="T27" fmla="*/ 284 h 624"/>
                    <a:gd name="T28" fmla="*/ 85 w 454"/>
                    <a:gd name="T29" fmla="*/ 227 h 624"/>
                    <a:gd name="T30" fmla="*/ 113 w 454"/>
                    <a:gd name="T31" fmla="*/ 199 h 624"/>
                    <a:gd name="T32" fmla="*/ 113 w 454"/>
                    <a:gd name="T33" fmla="*/ 142 h 624"/>
                    <a:gd name="T34" fmla="*/ 142 w 454"/>
                    <a:gd name="T35" fmla="*/ 142 h 624"/>
                    <a:gd name="T36" fmla="*/ 142 w 454"/>
                    <a:gd name="T37" fmla="*/ 114 h 624"/>
                    <a:gd name="T38" fmla="*/ 113 w 454"/>
                    <a:gd name="T39" fmla="*/ 114 h 624"/>
                    <a:gd name="T40" fmla="*/ 142 w 454"/>
                    <a:gd name="T41" fmla="*/ 85 h 624"/>
                    <a:gd name="T42" fmla="*/ 170 w 454"/>
                    <a:gd name="T43" fmla="*/ 28 h 624"/>
                    <a:gd name="T44" fmla="*/ 227 w 454"/>
                    <a:gd name="T45" fmla="*/ 0 h 624"/>
                    <a:gd name="T46" fmla="*/ 284 w 454"/>
                    <a:gd name="T47" fmla="*/ 0 h 624"/>
                    <a:gd name="T48" fmla="*/ 340 w 454"/>
                    <a:gd name="T49" fmla="*/ 28 h 624"/>
                    <a:gd name="T50" fmla="*/ 369 w 454"/>
                    <a:gd name="T51" fmla="*/ 0 h 624"/>
                    <a:gd name="T52" fmla="*/ 397 w 454"/>
                    <a:gd name="T53" fmla="*/ 114 h 624"/>
                    <a:gd name="T54" fmla="*/ 425 w 454"/>
                    <a:gd name="T55" fmla="*/ 85 h 624"/>
                    <a:gd name="T56" fmla="*/ 454 w 454"/>
                    <a:gd name="T57" fmla="*/ 85 h 624"/>
                    <a:gd name="T58" fmla="*/ 454 w 454"/>
                    <a:gd name="T59" fmla="*/ 199 h 624"/>
                    <a:gd name="T60" fmla="*/ 369 w 454"/>
                    <a:gd name="T61" fmla="*/ 227 h 624"/>
                    <a:gd name="T62" fmla="*/ 340 w 454"/>
                    <a:gd name="T63" fmla="*/ 28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54" h="624">
                      <a:moveTo>
                        <a:pt x="340" y="284"/>
                      </a:moveTo>
                      <a:lnTo>
                        <a:pt x="397" y="397"/>
                      </a:lnTo>
                      <a:lnTo>
                        <a:pt x="369" y="510"/>
                      </a:lnTo>
                      <a:lnTo>
                        <a:pt x="312" y="539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42" y="567"/>
                      </a:lnTo>
                      <a:lnTo>
                        <a:pt x="28" y="539"/>
                      </a:lnTo>
                      <a:lnTo>
                        <a:pt x="0" y="510"/>
                      </a:lnTo>
                      <a:lnTo>
                        <a:pt x="28" y="454"/>
                      </a:lnTo>
                      <a:lnTo>
                        <a:pt x="57" y="454"/>
                      </a:lnTo>
                      <a:lnTo>
                        <a:pt x="28" y="397"/>
                      </a:lnTo>
                      <a:lnTo>
                        <a:pt x="28" y="369"/>
                      </a:lnTo>
                      <a:lnTo>
                        <a:pt x="113" y="284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42"/>
                      </a:lnTo>
                      <a:lnTo>
                        <a:pt x="142" y="142"/>
                      </a:lnTo>
                      <a:lnTo>
                        <a:pt x="142" y="114"/>
                      </a:lnTo>
                      <a:lnTo>
                        <a:pt x="113" y="114"/>
                      </a:lnTo>
                      <a:lnTo>
                        <a:pt x="142" y="85"/>
                      </a:lnTo>
                      <a:lnTo>
                        <a:pt x="170" y="28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340" y="28"/>
                      </a:lnTo>
                      <a:lnTo>
                        <a:pt x="369" y="0"/>
                      </a:lnTo>
                      <a:lnTo>
                        <a:pt x="397" y="114"/>
                      </a:lnTo>
                      <a:lnTo>
                        <a:pt x="425" y="85"/>
                      </a:lnTo>
                      <a:lnTo>
                        <a:pt x="454" y="85"/>
                      </a:lnTo>
                      <a:lnTo>
                        <a:pt x="454" y="199"/>
                      </a:lnTo>
                      <a:lnTo>
                        <a:pt x="369" y="227"/>
                      </a:lnTo>
                      <a:lnTo>
                        <a:pt x="34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1" name="Freeform 987"/>
                <p:cNvSpPr>
                  <a:spLocks/>
                </p:cNvSpPr>
                <p:nvPr/>
              </p:nvSpPr>
              <p:spPr bwMode="auto">
                <a:xfrm>
                  <a:off x="1962" y="1266"/>
                  <a:ext cx="1021" cy="1134"/>
                </a:xfrm>
                <a:custGeom>
                  <a:avLst/>
                  <a:gdLst>
                    <a:gd name="T0" fmla="*/ 0 w 1021"/>
                    <a:gd name="T1" fmla="*/ 1021 h 1134"/>
                    <a:gd name="T2" fmla="*/ 86 w 1021"/>
                    <a:gd name="T3" fmla="*/ 1134 h 1134"/>
                    <a:gd name="T4" fmla="*/ 256 w 1021"/>
                    <a:gd name="T5" fmla="*/ 1134 h 1134"/>
                    <a:gd name="T6" fmla="*/ 341 w 1021"/>
                    <a:gd name="T7" fmla="*/ 1106 h 1134"/>
                    <a:gd name="T8" fmla="*/ 426 w 1021"/>
                    <a:gd name="T9" fmla="*/ 1021 h 1134"/>
                    <a:gd name="T10" fmla="*/ 511 w 1021"/>
                    <a:gd name="T11" fmla="*/ 879 h 1134"/>
                    <a:gd name="T12" fmla="*/ 539 w 1021"/>
                    <a:gd name="T13" fmla="*/ 851 h 1134"/>
                    <a:gd name="T14" fmla="*/ 596 w 1021"/>
                    <a:gd name="T15" fmla="*/ 766 h 1134"/>
                    <a:gd name="T16" fmla="*/ 596 w 1021"/>
                    <a:gd name="T17" fmla="*/ 709 h 1134"/>
                    <a:gd name="T18" fmla="*/ 567 w 1021"/>
                    <a:gd name="T19" fmla="*/ 624 h 1134"/>
                    <a:gd name="T20" fmla="*/ 624 w 1021"/>
                    <a:gd name="T21" fmla="*/ 624 h 1134"/>
                    <a:gd name="T22" fmla="*/ 596 w 1021"/>
                    <a:gd name="T23" fmla="*/ 511 h 1134"/>
                    <a:gd name="T24" fmla="*/ 738 w 1021"/>
                    <a:gd name="T25" fmla="*/ 426 h 1134"/>
                    <a:gd name="T26" fmla="*/ 851 w 1021"/>
                    <a:gd name="T27" fmla="*/ 341 h 1134"/>
                    <a:gd name="T28" fmla="*/ 851 w 1021"/>
                    <a:gd name="T29" fmla="*/ 255 h 1134"/>
                    <a:gd name="T30" fmla="*/ 908 w 1021"/>
                    <a:gd name="T31" fmla="*/ 312 h 1134"/>
                    <a:gd name="T32" fmla="*/ 936 w 1021"/>
                    <a:gd name="T33" fmla="*/ 284 h 1134"/>
                    <a:gd name="T34" fmla="*/ 936 w 1021"/>
                    <a:gd name="T35" fmla="*/ 199 h 1134"/>
                    <a:gd name="T36" fmla="*/ 964 w 1021"/>
                    <a:gd name="T37" fmla="*/ 114 h 1134"/>
                    <a:gd name="T38" fmla="*/ 908 w 1021"/>
                    <a:gd name="T39" fmla="*/ 114 h 1134"/>
                    <a:gd name="T40" fmla="*/ 851 w 1021"/>
                    <a:gd name="T41" fmla="*/ 29 h 1134"/>
                    <a:gd name="T42" fmla="*/ 766 w 1021"/>
                    <a:gd name="T43" fmla="*/ 0 h 1134"/>
                    <a:gd name="T44" fmla="*/ 653 w 1021"/>
                    <a:gd name="T45" fmla="*/ 227 h 1134"/>
                    <a:gd name="T46" fmla="*/ 567 w 1021"/>
                    <a:gd name="T47" fmla="*/ 426 h 1134"/>
                    <a:gd name="T48" fmla="*/ 482 w 1021"/>
                    <a:gd name="T49" fmla="*/ 511 h 1134"/>
                    <a:gd name="T50" fmla="*/ 539 w 1021"/>
                    <a:gd name="T51" fmla="*/ 624 h 1134"/>
                    <a:gd name="T52" fmla="*/ 426 w 1021"/>
                    <a:gd name="T53" fmla="*/ 681 h 1134"/>
                    <a:gd name="T54" fmla="*/ 397 w 1021"/>
                    <a:gd name="T55" fmla="*/ 737 h 1134"/>
                    <a:gd name="T56" fmla="*/ 369 w 1021"/>
                    <a:gd name="T57" fmla="*/ 908 h 1134"/>
                    <a:gd name="T58" fmla="*/ 312 w 1021"/>
                    <a:gd name="T59" fmla="*/ 822 h 1134"/>
                    <a:gd name="T60" fmla="*/ 256 w 1021"/>
                    <a:gd name="T61" fmla="*/ 851 h 1134"/>
                    <a:gd name="T62" fmla="*/ 142 w 1021"/>
                    <a:gd name="T63" fmla="*/ 879 h 1134"/>
                    <a:gd name="T64" fmla="*/ 86 w 1021"/>
                    <a:gd name="T65" fmla="*/ 908 h 1134"/>
                    <a:gd name="T66" fmla="*/ 0 w 1021"/>
                    <a:gd name="T67" fmla="*/ 96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21" h="1134">
                      <a:moveTo>
                        <a:pt x="0" y="964"/>
                      </a:moveTo>
                      <a:lnTo>
                        <a:pt x="0" y="1021"/>
                      </a:lnTo>
                      <a:lnTo>
                        <a:pt x="29" y="1049"/>
                      </a:lnTo>
                      <a:lnTo>
                        <a:pt x="86" y="1134"/>
                      </a:lnTo>
                      <a:lnTo>
                        <a:pt x="199" y="1106"/>
                      </a:lnTo>
                      <a:lnTo>
                        <a:pt x="256" y="1134"/>
                      </a:lnTo>
                      <a:lnTo>
                        <a:pt x="256" y="1106"/>
                      </a:lnTo>
                      <a:lnTo>
                        <a:pt x="341" y="1106"/>
                      </a:lnTo>
                      <a:lnTo>
                        <a:pt x="397" y="1078"/>
                      </a:lnTo>
                      <a:lnTo>
                        <a:pt x="426" y="1021"/>
                      </a:lnTo>
                      <a:lnTo>
                        <a:pt x="426" y="964"/>
                      </a:lnTo>
                      <a:lnTo>
                        <a:pt x="511" y="879"/>
                      </a:lnTo>
                      <a:lnTo>
                        <a:pt x="511" y="851"/>
                      </a:lnTo>
                      <a:lnTo>
                        <a:pt x="539" y="851"/>
                      </a:lnTo>
                      <a:lnTo>
                        <a:pt x="567" y="766"/>
                      </a:lnTo>
                      <a:lnTo>
                        <a:pt x="596" y="766"/>
                      </a:lnTo>
                      <a:lnTo>
                        <a:pt x="624" y="737"/>
                      </a:lnTo>
                      <a:lnTo>
                        <a:pt x="596" y="709"/>
                      </a:lnTo>
                      <a:lnTo>
                        <a:pt x="596" y="652"/>
                      </a:lnTo>
                      <a:lnTo>
                        <a:pt x="567" y="624"/>
                      </a:lnTo>
                      <a:lnTo>
                        <a:pt x="567" y="596"/>
                      </a:lnTo>
                      <a:lnTo>
                        <a:pt x="624" y="624"/>
                      </a:lnTo>
                      <a:lnTo>
                        <a:pt x="624" y="567"/>
                      </a:lnTo>
                      <a:lnTo>
                        <a:pt x="596" y="511"/>
                      </a:lnTo>
                      <a:lnTo>
                        <a:pt x="681" y="426"/>
                      </a:lnTo>
                      <a:lnTo>
                        <a:pt x="738" y="426"/>
                      </a:lnTo>
                      <a:lnTo>
                        <a:pt x="738" y="369"/>
                      </a:lnTo>
                      <a:lnTo>
                        <a:pt x="851" y="341"/>
                      </a:lnTo>
                      <a:lnTo>
                        <a:pt x="851" y="312"/>
                      </a:lnTo>
                      <a:lnTo>
                        <a:pt x="851" y="255"/>
                      </a:lnTo>
                      <a:lnTo>
                        <a:pt x="879" y="255"/>
                      </a:lnTo>
                      <a:lnTo>
                        <a:pt x="908" y="312"/>
                      </a:lnTo>
                      <a:lnTo>
                        <a:pt x="964" y="312"/>
                      </a:lnTo>
                      <a:lnTo>
                        <a:pt x="936" y="284"/>
                      </a:lnTo>
                      <a:lnTo>
                        <a:pt x="964" y="227"/>
                      </a:lnTo>
                      <a:lnTo>
                        <a:pt x="936" y="199"/>
                      </a:lnTo>
                      <a:lnTo>
                        <a:pt x="1021" y="142"/>
                      </a:lnTo>
                      <a:lnTo>
                        <a:pt x="964" y="114"/>
                      </a:lnTo>
                      <a:lnTo>
                        <a:pt x="908" y="170"/>
                      </a:lnTo>
                      <a:lnTo>
                        <a:pt x="908" y="114"/>
                      </a:lnTo>
                      <a:lnTo>
                        <a:pt x="851" y="114"/>
                      </a:lnTo>
                      <a:lnTo>
                        <a:pt x="851" y="29"/>
                      </a:lnTo>
                      <a:lnTo>
                        <a:pt x="794" y="57"/>
                      </a:lnTo>
                      <a:lnTo>
                        <a:pt x="766" y="0"/>
                      </a:lnTo>
                      <a:lnTo>
                        <a:pt x="653" y="170"/>
                      </a:lnTo>
                      <a:lnTo>
                        <a:pt x="653" y="227"/>
                      </a:lnTo>
                      <a:lnTo>
                        <a:pt x="539" y="341"/>
                      </a:lnTo>
                      <a:lnTo>
                        <a:pt x="567" y="426"/>
                      </a:lnTo>
                      <a:lnTo>
                        <a:pt x="482" y="454"/>
                      </a:lnTo>
                      <a:lnTo>
                        <a:pt x="482" y="511"/>
                      </a:lnTo>
                      <a:lnTo>
                        <a:pt x="511" y="624"/>
                      </a:lnTo>
                      <a:lnTo>
                        <a:pt x="539" y="624"/>
                      </a:lnTo>
                      <a:lnTo>
                        <a:pt x="539" y="681"/>
                      </a:lnTo>
                      <a:lnTo>
                        <a:pt x="426" y="681"/>
                      </a:lnTo>
                      <a:lnTo>
                        <a:pt x="426" y="737"/>
                      </a:lnTo>
                      <a:lnTo>
                        <a:pt x="397" y="737"/>
                      </a:lnTo>
                      <a:lnTo>
                        <a:pt x="397" y="879"/>
                      </a:lnTo>
                      <a:lnTo>
                        <a:pt x="369" y="908"/>
                      </a:lnTo>
                      <a:lnTo>
                        <a:pt x="312" y="879"/>
                      </a:lnTo>
                      <a:lnTo>
                        <a:pt x="312" y="822"/>
                      </a:lnTo>
                      <a:lnTo>
                        <a:pt x="284" y="822"/>
                      </a:lnTo>
                      <a:lnTo>
                        <a:pt x="256" y="851"/>
                      </a:lnTo>
                      <a:lnTo>
                        <a:pt x="199" y="851"/>
                      </a:lnTo>
                      <a:lnTo>
                        <a:pt x="142" y="879"/>
                      </a:lnTo>
                      <a:lnTo>
                        <a:pt x="142" y="908"/>
                      </a:lnTo>
                      <a:lnTo>
                        <a:pt x="86" y="908"/>
                      </a:lnTo>
                      <a:lnTo>
                        <a:pt x="29" y="993"/>
                      </a:lnTo>
                      <a:lnTo>
                        <a:pt x="0" y="96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2" name="Freeform 988"/>
                <p:cNvSpPr>
                  <a:spLocks/>
                </p:cNvSpPr>
                <p:nvPr/>
              </p:nvSpPr>
              <p:spPr bwMode="auto">
                <a:xfrm>
                  <a:off x="2473" y="983"/>
                  <a:ext cx="1219" cy="1247"/>
                </a:xfrm>
                <a:custGeom>
                  <a:avLst/>
                  <a:gdLst>
                    <a:gd name="T0" fmla="*/ 425 w 1219"/>
                    <a:gd name="T1" fmla="*/ 482 h 1247"/>
                    <a:gd name="T2" fmla="*/ 425 w 1219"/>
                    <a:gd name="T3" fmla="*/ 567 h 1247"/>
                    <a:gd name="T4" fmla="*/ 397 w 1219"/>
                    <a:gd name="T5" fmla="*/ 595 h 1247"/>
                    <a:gd name="T6" fmla="*/ 340 w 1219"/>
                    <a:gd name="T7" fmla="*/ 538 h 1247"/>
                    <a:gd name="T8" fmla="*/ 227 w 1219"/>
                    <a:gd name="T9" fmla="*/ 652 h 1247"/>
                    <a:gd name="T10" fmla="*/ 170 w 1219"/>
                    <a:gd name="T11" fmla="*/ 709 h 1247"/>
                    <a:gd name="T12" fmla="*/ 113 w 1219"/>
                    <a:gd name="T13" fmla="*/ 850 h 1247"/>
                    <a:gd name="T14" fmla="*/ 56 w 1219"/>
                    <a:gd name="T15" fmla="*/ 879 h 1247"/>
                    <a:gd name="T16" fmla="*/ 85 w 1219"/>
                    <a:gd name="T17" fmla="*/ 935 h 1247"/>
                    <a:gd name="T18" fmla="*/ 113 w 1219"/>
                    <a:gd name="T19" fmla="*/ 1020 h 1247"/>
                    <a:gd name="T20" fmla="*/ 56 w 1219"/>
                    <a:gd name="T21" fmla="*/ 1049 h 1247"/>
                    <a:gd name="T22" fmla="*/ 0 w 1219"/>
                    <a:gd name="T23" fmla="*/ 1134 h 1247"/>
                    <a:gd name="T24" fmla="*/ 85 w 1219"/>
                    <a:gd name="T25" fmla="*/ 1247 h 1247"/>
                    <a:gd name="T26" fmla="*/ 198 w 1219"/>
                    <a:gd name="T27" fmla="*/ 1191 h 1247"/>
                    <a:gd name="T28" fmla="*/ 227 w 1219"/>
                    <a:gd name="T29" fmla="*/ 1105 h 1247"/>
                    <a:gd name="T30" fmla="*/ 312 w 1219"/>
                    <a:gd name="T31" fmla="*/ 1049 h 1247"/>
                    <a:gd name="T32" fmla="*/ 368 w 1219"/>
                    <a:gd name="T33" fmla="*/ 1020 h 1247"/>
                    <a:gd name="T34" fmla="*/ 453 w 1219"/>
                    <a:gd name="T35" fmla="*/ 1020 h 1247"/>
                    <a:gd name="T36" fmla="*/ 538 w 1219"/>
                    <a:gd name="T37" fmla="*/ 964 h 1247"/>
                    <a:gd name="T38" fmla="*/ 538 w 1219"/>
                    <a:gd name="T39" fmla="*/ 907 h 1247"/>
                    <a:gd name="T40" fmla="*/ 623 w 1219"/>
                    <a:gd name="T41" fmla="*/ 794 h 1247"/>
                    <a:gd name="T42" fmla="*/ 623 w 1219"/>
                    <a:gd name="T43" fmla="*/ 709 h 1247"/>
                    <a:gd name="T44" fmla="*/ 652 w 1219"/>
                    <a:gd name="T45" fmla="*/ 652 h 1247"/>
                    <a:gd name="T46" fmla="*/ 623 w 1219"/>
                    <a:gd name="T47" fmla="*/ 624 h 1247"/>
                    <a:gd name="T48" fmla="*/ 680 w 1219"/>
                    <a:gd name="T49" fmla="*/ 538 h 1247"/>
                    <a:gd name="T50" fmla="*/ 794 w 1219"/>
                    <a:gd name="T51" fmla="*/ 510 h 1247"/>
                    <a:gd name="T52" fmla="*/ 879 w 1219"/>
                    <a:gd name="T53" fmla="*/ 510 h 1247"/>
                    <a:gd name="T54" fmla="*/ 935 w 1219"/>
                    <a:gd name="T55" fmla="*/ 425 h 1247"/>
                    <a:gd name="T56" fmla="*/ 1020 w 1219"/>
                    <a:gd name="T57" fmla="*/ 425 h 1247"/>
                    <a:gd name="T58" fmla="*/ 1077 w 1219"/>
                    <a:gd name="T59" fmla="*/ 340 h 1247"/>
                    <a:gd name="T60" fmla="*/ 1190 w 1219"/>
                    <a:gd name="T61" fmla="*/ 425 h 1247"/>
                    <a:gd name="T62" fmla="*/ 1219 w 1219"/>
                    <a:gd name="T63" fmla="*/ 312 h 1247"/>
                    <a:gd name="T64" fmla="*/ 1134 w 1219"/>
                    <a:gd name="T65" fmla="*/ 227 h 1247"/>
                    <a:gd name="T66" fmla="*/ 1134 w 1219"/>
                    <a:gd name="T67" fmla="*/ 170 h 1247"/>
                    <a:gd name="T68" fmla="*/ 964 w 1219"/>
                    <a:gd name="T69" fmla="*/ 142 h 1247"/>
                    <a:gd name="T70" fmla="*/ 935 w 1219"/>
                    <a:gd name="T71" fmla="*/ 85 h 1247"/>
                    <a:gd name="T72" fmla="*/ 822 w 1219"/>
                    <a:gd name="T73" fmla="*/ 57 h 1247"/>
                    <a:gd name="T74" fmla="*/ 709 w 1219"/>
                    <a:gd name="T75" fmla="*/ 85 h 1247"/>
                    <a:gd name="T76" fmla="*/ 680 w 1219"/>
                    <a:gd name="T77" fmla="*/ 142 h 1247"/>
                    <a:gd name="T78" fmla="*/ 680 w 1219"/>
                    <a:gd name="T79" fmla="*/ 283 h 1247"/>
                    <a:gd name="T80" fmla="*/ 680 w 1219"/>
                    <a:gd name="T81" fmla="*/ 340 h 1247"/>
                    <a:gd name="T82" fmla="*/ 567 w 1219"/>
                    <a:gd name="T83" fmla="*/ 397 h 1247"/>
                    <a:gd name="T84" fmla="*/ 510 w 1219"/>
                    <a:gd name="T85" fmla="*/ 425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19" h="1247">
                      <a:moveTo>
                        <a:pt x="510" y="425"/>
                      </a:moveTo>
                      <a:lnTo>
                        <a:pt x="425" y="482"/>
                      </a:lnTo>
                      <a:lnTo>
                        <a:pt x="453" y="510"/>
                      </a:lnTo>
                      <a:lnTo>
                        <a:pt x="425" y="567"/>
                      </a:lnTo>
                      <a:lnTo>
                        <a:pt x="453" y="595"/>
                      </a:lnTo>
                      <a:lnTo>
                        <a:pt x="397" y="595"/>
                      </a:lnTo>
                      <a:lnTo>
                        <a:pt x="368" y="538"/>
                      </a:lnTo>
                      <a:lnTo>
                        <a:pt x="340" y="538"/>
                      </a:lnTo>
                      <a:lnTo>
                        <a:pt x="340" y="624"/>
                      </a:lnTo>
                      <a:lnTo>
                        <a:pt x="227" y="652"/>
                      </a:lnTo>
                      <a:lnTo>
                        <a:pt x="227" y="709"/>
                      </a:lnTo>
                      <a:lnTo>
                        <a:pt x="170" y="709"/>
                      </a:lnTo>
                      <a:lnTo>
                        <a:pt x="85" y="794"/>
                      </a:lnTo>
                      <a:lnTo>
                        <a:pt x="113" y="850"/>
                      </a:lnTo>
                      <a:lnTo>
                        <a:pt x="113" y="907"/>
                      </a:lnTo>
                      <a:lnTo>
                        <a:pt x="56" y="879"/>
                      </a:lnTo>
                      <a:lnTo>
                        <a:pt x="56" y="907"/>
                      </a:lnTo>
                      <a:lnTo>
                        <a:pt x="85" y="935"/>
                      </a:lnTo>
                      <a:lnTo>
                        <a:pt x="85" y="992"/>
                      </a:lnTo>
                      <a:lnTo>
                        <a:pt x="113" y="1020"/>
                      </a:lnTo>
                      <a:lnTo>
                        <a:pt x="85" y="1049"/>
                      </a:lnTo>
                      <a:lnTo>
                        <a:pt x="56" y="1049"/>
                      </a:lnTo>
                      <a:lnTo>
                        <a:pt x="28" y="1134"/>
                      </a:lnTo>
                      <a:lnTo>
                        <a:pt x="0" y="1134"/>
                      </a:lnTo>
                      <a:lnTo>
                        <a:pt x="0" y="1219"/>
                      </a:lnTo>
                      <a:lnTo>
                        <a:pt x="85" y="1247"/>
                      </a:lnTo>
                      <a:lnTo>
                        <a:pt x="142" y="1219"/>
                      </a:lnTo>
                      <a:lnTo>
                        <a:pt x="198" y="1191"/>
                      </a:lnTo>
                      <a:lnTo>
                        <a:pt x="198" y="1134"/>
                      </a:lnTo>
                      <a:lnTo>
                        <a:pt x="227" y="1105"/>
                      </a:lnTo>
                      <a:lnTo>
                        <a:pt x="255" y="1105"/>
                      </a:lnTo>
                      <a:lnTo>
                        <a:pt x="312" y="1049"/>
                      </a:lnTo>
                      <a:lnTo>
                        <a:pt x="340" y="1077"/>
                      </a:lnTo>
                      <a:lnTo>
                        <a:pt x="368" y="1020"/>
                      </a:lnTo>
                      <a:lnTo>
                        <a:pt x="425" y="992"/>
                      </a:lnTo>
                      <a:lnTo>
                        <a:pt x="453" y="1020"/>
                      </a:lnTo>
                      <a:lnTo>
                        <a:pt x="510" y="1020"/>
                      </a:lnTo>
                      <a:lnTo>
                        <a:pt x="538" y="964"/>
                      </a:lnTo>
                      <a:lnTo>
                        <a:pt x="567" y="964"/>
                      </a:lnTo>
                      <a:lnTo>
                        <a:pt x="538" y="907"/>
                      </a:lnTo>
                      <a:lnTo>
                        <a:pt x="538" y="879"/>
                      </a:lnTo>
                      <a:lnTo>
                        <a:pt x="623" y="794"/>
                      </a:lnTo>
                      <a:lnTo>
                        <a:pt x="595" y="737"/>
                      </a:lnTo>
                      <a:lnTo>
                        <a:pt x="623" y="709"/>
                      </a:lnTo>
                      <a:lnTo>
                        <a:pt x="623" y="652"/>
                      </a:lnTo>
                      <a:lnTo>
                        <a:pt x="652" y="652"/>
                      </a:lnTo>
                      <a:lnTo>
                        <a:pt x="652" y="624"/>
                      </a:lnTo>
                      <a:lnTo>
                        <a:pt x="623" y="624"/>
                      </a:lnTo>
                      <a:lnTo>
                        <a:pt x="652" y="595"/>
                      </a:lnTo>
                      <a:lnTo>
                        <a:pt x="680" y="538"/>
                      </a:lnTo>
                      <a:lnTo>
                        <a:pt x="737" y="510"/>
                      </a:lnTo>
                      <a:lnTo>
                        <a:pt x="794" y="510"/>
                      </a:lnTo>
                      <a:lnTo>
                        <a:pt x="850" y="538"/>
                      </a:lnTo>
                      <a:lnTo>
                        <a:pt x="879" y="510"/>
                      </a:lnTo>
                      <a:lnTo>
                        <a:pt x="879" y="482"/>
                      </a:lnTo>
                      <a:lnTo>
                        <a:pt x="935" y="425"/>
                      </a:lnTo>
                      <a:lnTo>
                        <a:pt x="992" y="397"/>
                      </a:lnTo>
                      <a:lnTo>
                        <a:pt x="1020" y="425"/>
                      </a:lnTo>
                      <a:lnTo>
                        <a:pt x="1049" y="368"/>
                      </a:lnTo>
                      <a:lnTo>
                        <a:pt x="1077" y="340"/>
                      </a:lnTo>
                      <a:lnTo>
                        <a:pt x="1105" y="397"/>
                      </a:lnTo>
                      <a:lnTo>
                        <a:pt x="1190" y="425"/>
                      </a:lnTo>
                      <a:lnTo>
                        <a:pt x="1190" y="368"/>
                      </a:lnTo>
                      <a:lnTo>
                        <a:pt x="1219" y="312"/>
                      </a:lnTo>
                      <a:lnTo>
                        <a:pt x="1190" y="227"/>
                      </a:lnTo>
                      <a:lnTo>
                        <a:pt x="1134" y="227"/>
                      </a:lnTo>
                      <a:lnTo>
                        <a:pt x="1105" y="198"/>
                      </a:lnTo>
                      <a:lnTo>
                        <a:pt x="1134" y="170"/>
                      </a:lnTo>
                      <a:lnTo>
                        <a:pt x="1049" y="142"/>
                      </a:lnTo>
                      <a:lnTo>
                        <a:pt x="964" y="142"/>
                      </a:lnTo>
                      <a:lnTo>
                        <a:pt x="964" y="113"/>
                      </a:lnTo>
                      <a:lnTo>
                        <a:pt x="935" y="85"/>
                      </a:lnTo>
                      <a:lnTo>
                        <a:pt x="907" y="113"/>
                      </a:lnTo>
                      <a:lnTo>
                        <a:pt x="822" y="57"/>
                      </a:lnTo>
                      <a:lnTo>
                        <a:pt x="709" y="0"/>
                      </a:lnTo>
                      <a:lnTo>
                        <a:pt x="709" y="85"/>
                      </a:lnTo>
                      <a:lnTo>
                        <a:pt x="652" y="85"/>
                      </a:lnTo>
                      <a:lnTo>
                        <a:pt x="680" y="142"/>
                      </a:lnTo>
                      <a:lnTo>
                        <a:pt x="623" y="198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680" y="340"/>
                      </a:lnTo>
                      <a:lnTo>
                        <a:pt x="623" y="340"/>
                      </a:lnTo>
                      <a:lnTo>
                        <a:pt x="567" y="397"/>
                      </a:lnTo>
                      <a:lnTo>
                        <a:pt x="567" y="425"/>
                      </a:lnTo>
                      <a:lnTo>
                        <a:pt x="510" y="42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3" name="Freeform 989"/>
                <p:cNvSpPr>
                  <a:spLocks/>
                </p:cNvSpPr>
                <p:nvPr/>
              </p:nvSpPr>
              <p:spPr bwMode="auto">
                <a:xfrm>
                  <a:off x="2728" y="926"/>
                  <a:ext cx="482" cy="510"/>
                </a:xfrm>
                <a:custGeom>
                  <a:avLst/>
                  <a:gdLst>
                    <a:gd name="T0" fmla="*/ 454 w 482"/>
                    <a:gd name="T1" fmla="*/ 57 h 510"/>
                    <a:gd name="T2" fmla="*/ 454 w 482"/>
                    <a:gd name="T3" fmla="*/ 142 h 510"/>
                    <a:gd name="T4" fmla="*/ 397 w 482"/>
                    <a:gd name="T5" fmla="*/ 142 h 510"/>
                    <a:gd name="T6" fmla="*/ 425 w 482"/>
                    <a:gd name="T7" fmla="*/ 199 h 510"/>
                    <a:gd name="T8" fmla="*/ 368 w 482"/>
                    <a:gd name="T9" fmla="*/ 255 h 510"/>
                    <a:gd name="T10" fmla="*/ 425 w 482"/>
                    <a:gd name="T11" fmla="*/ 340 h 510"/>
                    <a:gd name="T12" fmla="*/ 482 w 482"/>
                    <a:gd name="T13" fmla="*/ 340 h 510"/>
                    <a:gd name="T14" fmla="*/ 425 w 482"/>
                    <a:gd name="T15" fmla="*/ 397 h 510"/>
                    <a:gd name="T16" fmla="*/ 368 w 482"/>
                    <a:gd name="T17" fmla="*/ 397 h 510"/>
                    <a:gd name="T18" fmla="*/ 312 w 482"/>
                    <a:gd name="T19" fmla="*/ 454 h 510"/>
                    <a:gd name="T20" fmla="*/ 312 w 482"/>
                    <a:gd name="T21" fmla="*/ 482 h 510"/>
                    <a:gd name="T22" fmla="*/ 255 w 482"/>
                    <a:gd name="T23" fmla="*/ 482 h 510"/>
                    <a:gd name="T24" fmla="*/ 198 w 482"/>
                    <a:gd name="T25" fmla="*/ 454 h 510"/>
                    <a:gd name="T26" fmla="*/ 142 w 482"/>
                    <a:gd name="T27" fmla="*/ 510 h 510"/>
                    <a:gd name="T28" fmla="*/ 142 w 482"/>
                    <a:gd name="T29" fmla="*/ 454 h 510"/>
                    <a:gd name="T30" fmla="*/ 85 w 482"/>
                    <a:gd name="T31" fmla="*/ 454 h 510"/>
                    <a:gd name="T32" fmla="*/ 85 w 482"/>
                    <a:gd name="T33" fmla="*/ 369 h 510"/>
                    <a:gd name="T34" fmla="*/ 28 w 482"/>
                    <a:gd name="T35" fmla="*/ 397 h 510"/>
                    <a:gd name="T36" fmla="*/ 0 w 482"/>
                    <a:gd name="T37" fmla="*/ 340 h 510"/>
                    <a:gd name="T38" fmla="*/ 57 w 482"/>
                    <a:gd name="T39" fmla="*/ 227 h 510"/>
                    <a:gd name="T40" fmla="*/ 85 w 482"/>
                    <a:gd name="T41" fmla="*/ 199 h 510"/>
                    <a:gd name="T42" fmla="*/ 57 w 482"/>
                    <a:gd name="T43" fmla="*/ 170 h 510"/>
                    <a:gd name="T44" fmla="*/ 113 w 482"/>
                    <a:gd name="T45" fmla="*/ 114 h 510"/>
                    <a:gd name="T46" fmla="*/ 227 w 482"/>
                    <a:gd name="T47" fmla="*/ 57 h 510"/>
                    <a:gd name="T48" fmla="*/ 227 w 482"/>
                    <a:gd name="T49" fmla="*/ 28 h 510"/>
                    <a:gd name="T50" fmla="*/ 283 w 482"/>
                    <a:gd name="T51" fmla="*/ 28 h 510"/>
                    <a:gd name="T52" fmla="*/ 312 w 482"/>
                    <a:gd name="T53" fmla="*/ 0 h 510"/>
                    <a:gd name="T54" fmla="*/ 368 w 482"/>
                    <a:gd name="T55" fmla="*/ 28 h 510"/>
                    <a:gd name="T56" fmla="*/ 397 w 482"/>
                    <a:gd name="T57" fmla="*/ 28 h 510"/>
                    <a:gd name="T58" fmla="*/ 454 w 482"/>
                    <a:gd name="T59" fmla="*/ 5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82" h="510">
                      <a:moveTo>
                        <a:pt x="454" y="57"/>
                      </a:moveTo>
                      <a:lnTo>
                        <a:pt x="454" y="142"/>
                      </a:lnTo>
                      <a:lnTo>
                        <a:pt x="397" y="142"/>
                      </a:lnTo>
                      <a:lnTo>
                        <a:pt x="425" y="199"/>
                      </a:lnTo>
                      <a:lnTo>
                        <a:pt x="368" y="255"/>
                      </a:lnTo>
                      <a:lnTo>
                        <a:pt x="425" y="340"/>
                      </a:lnTo>
                      <a:lnTo>
                        <a:pt x="482" y="340"/>
                      </a:lnTo>
                      <a:lnTo>
                        <a:pt x="425" y="397"/>
                      </a:lnTo>
                      <a:lnTo>
                        <a:pt x="368" y="397"/>
                      </a:lnTo>
                      <a:lnTo>
                        <a:pt x="312" y="454"/>
                      </a:lnTo>
                      <a:lnTo>
                        <a:pt x="312" y="482"/>
                      </a:lnTo>
                      <a:lnTo>
                        <a:pt x="255" y="482"/>
                      </a:lnTo>
                      <a:lnTo>
                        <a:pt x="198" y="454"/>
                      </a:lnTo>
                      <a:lnTo>
                        <a:pt x="142" y="510"/>
                      </a:lnTo>
                      <a:lnTo>
                        <a:pt x="142" y="454"/>
                      </a:lnTo>
                      <a:lnTo>
                        <a:pt x="85" y="454"/>
                      </a:lnTo>
                      <a:lnTo>
                        <a:pt x="85" y="369"/>
                      </a:lnTo>
                      <a:lnTo>
                        <a:pt x="28" y="397"/>
                      </a:lnTo>
                      <a:lnTo>
                        <a:pt x="0" y="340"/>
                      </a:lnTo>
                      <a:lnTo>
                        <a:pt x="57" y="227"/>
                      </a:lnTo>
                      <a:lnTo>
                        <a:pt x="85" y="199"/>
                      </a:lnTo>
                      <a:lnTo>
                        <a:pt x="57" y="170"/>
                      </a:lnTo>
                      <a:lnTo>
                        <a:pt x="113" y="114"/>
                      </a:lnTo>
                      <a:lnTo>
                        <a:pt x="227" y="57"/>
                      </a:lnTo>
                      <a:lnTo>
                        <a:pt x="227" y="28"/>
                      </a:lnTo>
                      <a:lnTo>
                        <a:pt x="283" y="28"/>
                      </a:lnTo>
                      <a:lnTo>
                        <a:pt x="312" y="0"/>
                      </a:lnTo>
                      <a:lnTo>
                        <a:pt x="368" y="28"/>
                      </a:lnTo>
                      <a:lnTo>
                        <a:pt x="397" y="28"/>
                      </a:lnTo>
                      <a:lnTo>
                        <a:pt x="45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5" name="Freeform 991"/>
                <p:cNvSpPr>
                  <a:spLocks/>
                </p:cNvSpPr>
                <p:nvPr/>
              </p:nvSpPr>
              <p:spPr bwMode="auto">
                <a:xfrm>
                  <a:off x="3267" y="1181"/>
                  <a:ext cx="992" cy="1163"/>
                </a:xfrm>
                <a:custGeom>
                  <a:avLst/>
                  <a:gdLst>
                    <a:gd name="T0" fmla="*/ 425 w 992"/>
                    <a:gd name="T1" fmla="*/ 114 h 1163"/>
                    <a:gd name="T2" fmla="*/ 396 w 992"/>
                    <a:gd name="T3" fmla="*/ 227 h 1163"/>
                    <a:gd name="T4" fmla="*/ 283 w 992"/>
                    <a:gd name="T5" fmla="*/ 142 h 1163"/>
                    <a:gd name="T6" fmla="*/ 226 w 992"/>
                    <a:gd name="T7" fmla="*/ 227 h 1163"/>
                    <a:gd name="T8" fmla="*/ 141 w 992"/>
                    <a:gd name="T9" fmla="*/ 227 h 1163"/>
                    <a:gd name="T10" fmla="*/ 85 w 992"/>
                    <a:gd name="T11" fmla="*/ 312 h 1163"/>
                    <a:gd name="T12" fmla="*/ 141 w 992"/>
                    <a:gd name="T13" fmla="*/ 397 h 1163"/>
                    <a:gd name="T14" fmla="*/ 170 w 992"/>
                    <a:gd name="T15" fmla="*/ 511 h 1163"/>
                    <a:gd name="T16" fmla="*/ 56 w 992"/>
                    <a:gd name="T17" fmla="*/ 596 h 1163"/>
                    <a:gd name="T18" fmla="*/ 283 w 992"/>
                    <a:gd name="T19" fmla="*/ 709 h 1163"/>
                    <a:gd name="T20" fmla="*/ 283 w 992"/>
                    <a:gd name="T21" fmla="*/ 794 h 1163"/>
                    <a:gd name="T22" fmla="*/ 0 w 992"/>
                    <a:gd name="T23" fmla="*/ 907 h 1163"/>
                    <a:gd name="T24" fmla="*/ 113 w 992"/>
                    <a:gd name="T25" fmla="*/ 879 h 1163"/>
                    <a:gd name="T26" fmla="*/ 198 w 992"/>
                    <a:gd name="T27" fmla="*/ 993 h 1163"/>
                    <a:gd name="T28" fmla="*/ 396 w 992"/>
                    <a:gd name="T29" fmla="*/ 1049 h 1163"/>
                    <a:gd name="T30" fmla="*/ 453 w 992"/>
                    <a:gd name="T31" fmla="*/ 1049 h 1163"/>
                    <a:gd name="T32" fmla="*/ 538 w 992"/>
                    <a:gd name="T33" fmla="*/ 1049 h 1163"/>
                    <a:gd name="T34" fmla="*/ 595 w 992"/>
                    <a:gd name="T35" fmla="*/ 1106 h 1163"/>
                    <a:gd name="T36" fmla="*/ 595 w 992"/>
                    <a:gd name="T37" fmla="*/ 1163 h 1163"/>
                    <a:gd name="T38" fmla="*/ 652 w 992"/>
                    <a:gd name="T39" fmla="*/ 1134 h 1163"/>
                    <a:gd name="T40" fmla="*/ 765 w 992"/>
                    <a:gd name="T41" fmla="*/ 1106 h 1163"/>
                    <a:gd name="T42" fmla="*/ 822 w 992"/>
                    <a:gd name="T43" fmla="*/ 993 h 1163"/>
                    <a:gd name="T44" fmla="*/ 793 w 992"/>
                    <a:gd name="T45" fmla="*/ 879 h 1163"/>
                    <a:gd name="T46" fmla="*/ 850 w 992"/>
                    <a:gd name="T47" fmla="*/ 851 h 1163"/>
                    <a:gd name="T48" fmla="*/ 765 w 992"/>
                    <a:gd name="T49" fmla="*/ 737 h 1163"/>
                    <a:gd name="T50" fmla="*/ 680 w 992"/>
                    <a:gd name="T51" fmla="*/ 709 h 1163"/>
                    <a:gd name="T52" fmla="*/ 793 w 992"/>
                    <a:gd name="T53" fmla="*/ 624 h 1163"/>
                    <a:gd name="T54" fmla="*/ 850 w 992"/>
                    <a:gd name="T55" fmla="*/ 567 h 1163"/>
                    <a:gd name="T56" fmla="*/ 907 w 992"/>
                    <a:gd name="T57" fmla="*/ 596 h 1163"/>
                    <a:gd name="T58" fmla="*/ 935 w 992"/>
                    <a:gd name="T59" fmla="*/ 539 h 1163"/>
                    <a:gd name="T60" fmla="*/ 963 w 992"/>
                    <a:gd name="T61" fmla="*/ 482 h 1163"/>
                    <a:gd name="T62" fmla="*/ 935 w 992"/>
                    <a:gd name="T63" fmla="*/ 426 h 1163"/>
                    <a:gd name="T64" fmla="*/ 963 w 992"/>
                    <a:gd name="T65" fmla="*/ 312 h 1163"/>
                    <a:gd name="T66" fmla="*/ 963 w 992"/>
                    <a:gd name="T67" fmla="*/ 199 h 1163"/>
                    <a:gd name="T68" fmla="*/ 963 w 992"/>
                    <a:gd name="T69" fmla="*/ 85 h 1163"/>
                    <a:gd name="T70" fmla="*/ 793 w 992"/>
                    <a:gd name="T71" fmla="*/ 85 h 1163"/>
                    <a:gd name="T72" fmla="*/ 538 w 992"/>
                    <a:gd name="T73" fmla="*/ 0 h 1163"/>
                    <a:gd name="T74" fmla="*/ 510 w 992"/>
                    <a:gd name="T75" fmla="*/ 57 h 1163"/>
                    <a:gd name="T76" fmla="*/ 396 w 992"/>
                    <a:gd name="T77" fmla="*/ 29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92" h="1163">
                      <a:moveTo>
                        <a:pt x="396" y="29"/>
                      </a:moveTo>
                      <a:lnTo>
                        <a:pt x="425" y="114"/>
                      </a:lnTo>
                      <a:lnTo>
                        <a:pt x="396" y="170"/>
                      </a:lnTo>
                      <a:lnTo>
                        <a:pt x="396" y="227"/>
                      </a:lnTo>
                      <a:lnTo>
                        <a:pt x="311" y="199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226" y="227"/>
                      </a:lnTo>
                      <a:lnTo>
                        <a:pt x="198" y="199"/>
                      </a:lnTo>
                      <a:lnTo>
                        <a:pt x="141" y="227"/>
                      </a:lnTo>
                      <a:lnTo>
                        <a:pt x="85" y="284"/>
                      </a:lnTo>
                      <a:lnTo>
                        <a:pt x="85" y="312"/>
                      </a:lnTo>
                      <a:lnTo>
                        <a:pt x="113" y="426"/>
                      </a:lnTo>
                      <a:lnTo>
                        <a:pt x="141" y="397"/>
                      </a:lnTo>
                      <a:lnTo>
                        <a:pt x="170" y="397"/>
                      </a:lnTo>
                      <a:lnTo>
                        <a:pt x="170" y="511"/>
                      </a:lnTo>
                      <a:lnTo>
                        <a:pt x="85" y="539"/>
                      </a:lnTo>
                      <a:lnTo>
                        <a:pt x="56" y="596"/>
                      </a:lnTo>
                      <a:lnTo>
                        <a:pt x="255" y="709"/>
                      </a:lnTo>
                      <a:lnTo>
                        <a:pt x="283" y="709"/>
                      </a:lnTo>
                      <a:lnTo>
                        <a:pt x="311" y="737"/>
                      </a:lnTo>
                      <a:lnTo>
                        <a:pt x="283" y="794"/>
                      </a:lnTo>
                      <a:lnTo>
                        <a:pt x="170" y="822"/>
                      </a:lnTo>
                      <a:lnTo>
                        <a:pt x="0" y="907"/>
                      </a:lnTo>
                      <a:lnTo>
                        <a:pt x="28" y="936"/>
                      </a:lnTo>
                      <a:lnTo>
                        <a:pt x="113" y="879"/>
                      </a:lnTo>
                      <a:lnTo>
                        <a:pt x="226" y="936"/>
                      </a:lnTo>
                      <a:lnTo>
                        <a:pt x="198" y="993"/>
                      </a:lnTo>
                      <a:lnTo>
                        <a:pt x="226" y="1049"/>
                      </a:lnTo>
                      <a:lnTo>
                        <a:pt x="396" y="1049"/>
                      </a:lnTo>
                      <a:lnTo>
                        <a:pt x="453" y="1021"/>
                      </a:lnTo>
                      <a:lnTo>
                        <a:pt x="453" y="1049"/>
                      </a:lnTo>
                      <a:lnTo>
                        <a:pt x="482" y="1078"/>
                      </a:lnTo>
                      <a:lnTo>
                        <a:pt x="538" y="1049"/>
                      </a:lnTo>
                      <a:lnTo>
                        <a:pt x="595" y="1049"/>
                      </a:lnTo>
                      <a:lnTo>
                        <a:pt x="595" y="1106"/>
                      </a:lnTo>
                      <a:lnTo>
                        <a:pt x="510" y="1134"/>
                      </a:lnTo>
                      <a:lnTo>
                        <a:pt x="595" y="1163"/>
                      </a:lnTo>
                      <a:lnTo>
                        <a:pt x="652" y="1106"/>
                      </a:lnTo>
                      <a:lnTo>
                        <a:pt x="652" y="1134"/>
                      </a:lnTo>
                      <a:lnTo>
                        <a:pt x="708" y="1134"/>
                      </a:lnTo>
                      <a:lnTo>
                        <a:pt x="765" y="1106"/>
                      </a:lnTo>
                      <a:lnTo>
                        <a:pt x="822" y="1049"/>
                      </a:lnTo>
                      <a:lnTo>
                        <a:pt x="822" y="993"/>
                      </a:lnTo>
                      <a:lnTo>
                        <a:pt x="850" y="879"/>
                      </a:lnTo>
                      <a:lnTo>
                        <a:pt x="793" y="879"/>
                      </a:lnTo>
                      <a:lnTo>
                        <a:pt x="822" y="851"/>
                      </a:lnTo>
                      <a:lnTo>
                        <a:pt x="850" y="851"/>
                      </a:lnTo>
                      <a:lnTo>
                        <a:pt x="850" y="822"/>
                      </a:lnTo>
                      <a:lnTo>
                        <a:pt x="765" y="737"/>
                      </a:lnTo>
                      <a:lnTo>
                        <a:pt x="737" y="766"/>
                      </a:lnTo>
                      <a:lnTo>
                        <a:pt x="680" y="709"/>
                      </a:lnTo>
                      <a:lnTo>
                        <a:pt x="737" y="652"/>
                      </a:lnTo>
                      <a:lnTo>
                        <a:pt x="793" y="624"/>
                      </a:lnTo>
                      <a:lnTo>
                        <a:pt x="765" y="596"/>
                      </a:lnTo>
                      <a:lnTo>
                        <a:pt x="850" y="567"/>
                      </a:lnTo>
                      <a:lnTo>
                        <a:pt x="878" y="596"/>
                      </a:lnTo>
                      <a:lnTo>
                        <a:pt x="907" y="596"/>
                      </a:lnTo>
                      <a:lnTo>
                        <a:pt x="907" y="567"/>
                      </a:lnTo>
                      <a:lnTo>
                        <a:pt x="935" y="539"/>
                      </a:lnTo>
                      <a:lnTo>
                        <a:pt x="963" y="539"/>
                      </a:lnTo>
                      <a:lnTo>
                        <a:pt x="963" y="482"/>
                      </a:lnTo>
                      <a:lnTo>
                        <a:pt x="935" y="482"/>
                      </a:lnTo>
                      <a:lnTo>
                        <a:pt x="935" y="426"/>
                      </a:lnTo>
                      <a:lnTo>
                        <a:pt x="963" y="426"/>
                      </a:lnTo>
                      <a:lnTo>
                        <a:pt x="963" y="312"/>
                      </a:lnTo>
                      <a:lnTo>
                        <a:pt x="992" y="255"/>
                      </a:lnTo>
                      <a:lnTo>
                        <a:pt x="963" y="199"/>
                      </a:lnTo>
                      <a:lnTo>
                        <a:pt x="992" y="114"/>
                      </a:lnTo>
                      <a:lnTo>
                        <a:pt x="963" y="85"/>
                      </a:lnTo>
                      <a:lnTo>
                        <a:pt x="907" y="114"/>
                      </a:lnTo>
                      <a:lnTo>
                        <a:pt x="793" y="85"/>
                      </a:lnTo>
                      <a:lnTo>
                        <a:pt x="567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57"/>
                      </a:lnTo>
                      <a:lnTo>
                        <a:pt x="482" y="29"/>
                      </a:lnTo>
                      <a:lnTo>
                        <a:pt x="396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6" name="Freeform 992"/>
                <p:cNvSpPr>
                  <a:spLocks/>
                </p:cNvSpPr>
                <p:nvPr/>
              </p:nvSpPr>
              <p:spPr bwMode="auto">
                <a:xfrm>
                  <a:off x="3947" y="2287"/>
                  <a:ext cx="368" cy="822"/>
                </a:xfrm>
                <a:custGeom>
                  <a:avLst/>
                  <a:gdLst>
                    <a:gd name="T0" fmla="*/ 340 w 368"/>
                    <a:gd name="T1" fmla="*/ 794 h 822"/>
                    <a:gd name="T2" fmla="*/ 312 w 368"/>
                    <a:gd name="T3" fmla="*/ 822 h 822"/>
                    <a:gd name="T4" fmla="*/ 227 w 368"/>
                    <a:gd name="T5" fmla="*/ 794 h 822"/>
                    <a:gd name="T6" fmla="*/ 198 w 368"/>
                    <a:gd name="T7" fmla="*/ 794 h 822"/>
                    <a:gd name="T8" fmla="*/ 142 w 368"/>
                    <a:gd name="T9" fmla="*/ 737 h 822"/>
                    <a:gd name="T10" fmla="*/ 85 w 368"/>
                    <a:gd name="T11" fmla="*/ 652 h 822"/>
                    <a:gd name="T12" fmla="*/ 85 w 368"/>
                    <a:gd name="T13" fmla="*/ 567 h 822"/>
                    <a:gd name="T14" fmla="*/ 28 w 368"/>
                    <a:gd name="T15" fmla="*/ 624 h 822"/>
                    <a:gd name="T16" fmla="*/ 28 w 368"/>
                    <a:gd name="T17" fmla="*/ 567 h 822"/>
                    <a:gd name="T18" fmla="*/ 85 w 368"/>
                    <a:gd name="T19" fmla="*/ 510 h 822"/>
                    <a:gd name="T20" fmla="*/ 57 w 368"/>
                    <a:gd name="T21" fmla="*/ 482 h 822"/>
                    <a:gd name="T22" fmla="*/ 57 w 368"/>
                    <a:gd name="T23" fmla="*/ 425 h 822"/>
                    <a:gd name="T24" fmla="*/ 142 w 368"/>
                    <a:gd name="T25" fmla="*/ 397 h 822"/>
                    <a:gd name="T26" fmla="*/ 28 w 368"/>
                    <a:gd name="T27" fmla="*/ 255 h 822"/>
                    <a:gd name="T28" fmla="*/ 28 w 368"/>
                    <a:gd name="T29" fmla="*/ 170 h 822"/>
                    <a:gd name="T30" fmla="*/ 57 w 368"/>
                    <a:gd name="T31" fmla="*/ 170 h 822"/>
                    <a:gd name="T32" fmla="*/ 85 w 368"/>
                    <a:gd name="T33" fmla="*/ 142 h 822"/>
                    <a:gd name="T34" fmla="*/ 57 w 368"/>
                    <a:gd name="T35" fmla="*/ 85 h 822"/>
                    <a:gd name="T36" fmla="*/ 0 w 368"/>
                    <a:gd name="T37" fmla="*/ 85 h 822"/>
                    <a:gd name="T38" fmla="*/ 28 w 368"/>
                    <a:gd name="T39" fmla="*/ 28 h 822"/>
                    <a:gd name="T40" fmla="*/ 85 w 368"/>
                    <a:gd name="T41" fmla="*/ 0 h 822"/>
                    <a:gd name="T42" fmla="*/ 113 w 368"/>
                    <a:gd name="T43" fmla="*/ 28 h 822"/>
                    <a:gd name="T44" fmla="*/ 142 w 368"/>
                    <a:gd name="T45" fmla="*/ 28 h 822"/>
                    <a:gd name="T46" fmla="*/ 142 w 368"/>
                    <a:gd name="T47" fmla="*/ 85 h 822"/>
                    <a:gd name="T48" fmla="*/ 198 w 368"/>
                    <a:gd name="T49" fmla="*/ 142 h 822"/>
                    <a:gd name="T50" fmla="*/ 227 w 368"/>
                    <a:gd name="T51" fmla="*/ 198 h 822"/>
                    <a:gd name="T52" fmla="*/ 255 w 368"/>
                    <a:gd name="T53" fmla="*/ 227 h 822"/>
                    <a:gd name="T54" fmla="*/ 283 w 368"/>
                    <a:gd name="T55" fmla="*/ 283 h 822"/>
                    <a:gd name="T56" fmla="*/ 227 w 368"/>
                    <a:gd name="T57" fmla="*/ 312 h 822"/>
                    <a:gd name="T58" fmla="*/ 312 w 368"/>
                    <a:gd name="T59" fmla="*/ 368 h 822"/>
                    <a:gd name="T60" fmla="*/ 283 w 368"/>
                    <a:gd name="T61" fmla="*/ 454 h 822"/>
                    <a:gd name="T62" fmla="*/ 368 w 368"/>
                    <a:gd name="T63" fmla="*/ 454 h 822"/>
                    <a:gd name="T64" fmla="*/ 340 w 368"/>
                    <a:gd name="T65" fmla="*/ 510 h 822"/>
                    <a:gd name="T66" fmla="*/ 255 w 368"/>
                    <a:gd name="T67" fmla="*/ 510 h 822"/>
                    <a:gd name="T68" fmla="*/ 283 w 368"/>
                    <a:gd name="T69" fmla="*/ 567 h 822"/>
                    <a:gd name="T70" fmla="*/ 283 w 368"/>
                    <a:gd name="T71" fmla="*/ 652 h 822"/>
                    <a:gd name="T72" fmla="*/ 312 w 368"/>
                    <a:gd name="T73" fmla="*/ 680 h 822"/>
                    <a:gd name="T74" fmla="*/ 283 w 368"/>
                    <a:gd name="T75" fmla="*/ 737 h 822"/>
                    <a:gd name="T76" fmla="*/ 340 w 368"/>
                    <a:gd name="T77" fmla="*/ 794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68" h="822">
                      <a:moveTo>
                        <a:pt x="340" y="794"/>
                      </a:moveTo>
                      <a:lnTo>
                        <a:pt x="312" y="822"/>
                      </a:lnTo>
                      <a:lnTo>
                        <a:pt x="227" y="794"/>
                      </a:lnTo>
                      <a:lnTo>
                        <a:pt x="198" y="794"/>
                      </a:lnTo>
                      <a:lnTo>
                        <a:pt x="142" y="737"/>
                      </a:lnTo>
                      <a:lnTo>
                        <a:pt x="85" y="652"/>
                      </a:lnTo>
                      <a:lnTo>
                        <a:pt x="85" y="567"/>
                      </a:lnTo>
                      <a:lnTo>
                        <a:pt x="28" y="624"/>
                      </a:lnTo>
                      <a:lnTo>
                        <a:pt x="28" y="567"/>
                      </a:lnTo>
                      <a:lnTo>
                        <a:pt x="85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142" y="397"/>
                      </a:lnTo>
                      <a:lnTo>
                        <a:pt x="28" y="255"/>
                      </a:lnTo>
                      <a:lnTo>
                        <a:pt x="28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13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198" y="142"/>
                      </a:lnTo>
                      <a:lnTo>
                        <a:pt x="227" y="198"/>
                      </a:lnTo>
                      <a:lnTo>
                        <a:pt x="255" y="227"/>
                      </a:lnTo>
                      <a:lnTo>
                        <a:pt x="283" y="283"/>
                      </a:lnTo>
                      <a:lnTo>
                        <a:pt x="227" y="312"/>
                      </a:lnTo>
                      <a:lnTo>
                        <a:pt x="312" y="368"/>
                      </a:lnTo>
                      <a:lnTo>
                        <a:pt x="283" y="454"/>
                      </a:lnTo>
                      <a:lnTo>
                        <a:pt x="368" y="454"/>
                      </a:lnTo>
                      <a:lnTo>
                        <a:pt x="340" y="510"/>
                      </a:lnTo>
                      <a:lnTo>
                        <a:pt x="255" y="510"/>
                      </a:lnTo>
                      <a:lnTo>
                        <a:pt x="283" y="567"/>
                      </a:lnTo>
                      <a:lnTo>
                        <a:pt x="283" y="652"/>
                      </a:lnTo>
                      <a:lnTo>
                        <a:pt x="312" y="680"/>
                      </a:lnTo>
                      <a:lnTo>
                        <a:pt x="283" y="737"/>
                      </a:lnTo>
                      <a:lnTo>
                        <a:pt x="340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8" name="Freeform 994"/>
                <p:cNvSpPr>
                  <a:spLocks/>
                </p:cNvSpPr>
                <p:nvPr/>
              </p:nvSpPr>
              <p:spPr bwMode="auto">
                <a:xfrm>
                  <a:off x="4145" y="2344"/>
                  <a:ext cx="426" cy="538"/>
                </a:xfrm>
                <a:custGeom>
                  <a:avLst/>
                  <a:gdLst>
                    <a:gd name="T0" fmla="*/ 0 w 426"/>
                    <a:gd name="T1" fmla="*/ 85 h 538"/>
                    <a:gd name="T2" fmla="*/ 29 w 426"/>
                    <a:gd name="T3" fmla="*/ 141 h 538"/>
                    <a:gd name="T4" fmla="*/ 57 w 426"/>
                    <a:gd name="T5" fmla="*/ 170 h 538"/>
                    <a:gd name="T6" fmla="*/ 85 w 426"/>
                    <a:gd name="T7" fmla="*/ 226 h 538"/>
                    <a:gd name="T8" fmla="*/ 29 w 426"/>
                    <a:gd name="T9" fmla="*/ 255 h 538"/>
                    <a:gd name="T10" fmla="*/ 114 w 426"/>
                    <a:gd name="T11" fmla="*/ 311 h 538"/>
                    <a:gd name="T12" fmla="*/ 85 w 426"/>
                    <a:gd name="T13" fmla="*/ 397 h 538"/>
                    <a:gd name="T14" fmla="*/ 170 w 426"/>
                    <a:gd name="T15" fmla="*/ 397 h 538"/>
                    <a:gd name="T16" fmla="*/ 142 w 426"/>
                    <a:gd name="T17" fmla="*/ 453 h 538"/>
                    <a:gd name="T18" fmla="*/ 57 w 426"/>
                    <a:gd name="T19" fmla="*/ 453 h 538"/>
                    <a:gd name="T20" fmla="*/ 85 w 426"/>
                    <a:gd name="T21" fmla="*/ 510 h 538"/>
                    <a:gd name="T22" fmla="*/ 142 w 426"/>
                    <a:gd name="T23" fmla="*/ 482 h 538"/>
                    <a:gd name="T24" fmla="*/ 199 w 426"/>
                    <a:gd name="T25" fmla="*/ 510 h 538"/>
                    <a:gd name="T26" fmla="*/ 227 w 426"/>
                    <a:gd name="T27" fmla="*/ 510 h 538"/>
                    <a:gd name="T28" fmla="*/ 312 w 426"/>
                    <a:gd name="T29" fmla="*/ 538 h 538"/>
                    <a:gd name="T30" fmla="*/ 312 w 426"/>
                    <a:gd name="T31" fmla="*/ 510 h 538"/>
                    <a:gd name="T32" fmla="*/ 369 w 426"/>
                    <a:gd name="T33" fmla="*/ 482 h 538"/>
                    <a:gd name="T34" fmla="*/ 397 w 426"/>
                    <a:gd name="T35" fmla="*/ 510 h 538"/>
                    <a:gd name="T36" fmla="*/ 426 w 426"/>
                    <a:gd name="T37" fmla="*/ 482 h 538"/>
                    <a:gd name="T38" fmla="*/ 397 w 426"/>
                    <a:gd name="T39" fmla="*/ 425 h 538"/>
                    <a:gd name="T40" fmla="*/ 426 w 426"/>
                    <a:gd name="T41" fmla="*/ 397 h 538"/>
                    <a:gd name="T42" fmla="*/ 397 w 426"/>
                    <a:gd name="T43" fmla="*/ 368 h 538"/>
                    <a:gd name="T44" fmla="*/ 397 w 426"/>
                    <a:gd name="T45" fmla="*/ 311 h 538"/>
                    <a:gd name="T46" fmla="*/ 369 w 426"/>
                    <a:gd name="T47" fmla="*/ 283 h 538"/>
                    <a:gd name="T48" fmla="*/ 397 w 426"/>
                    <a:gd name="T49" fmla="*/ 226 h 538"/>
                    <a:gd name="T50" fmla="*/ 369 w 426"/>
                    <a:gd name="T51" fmla="*/ 170 h 538"/>
                    <a:gd name="T52" fmla="*/ 426 w 426"/>
                    <a:gd name="T53" fmla="*/ 85 h 538"/>
                    <a:gd name="T54" fmla="*/ 426 w 426"/>
                    <a:gd name="T55" fmla="*/ 0 h 538"/>
                    <a:gd name="T56" fmla="*/ 397 w 426"/>
                    <a:gd name="T57" fmla="*/ 56 h 538"/>
                    <a:gd name="T58" fmla="*/ 369 w 426"/>
                    <a:gd name="T59" fmla="*/ 28 h 538"/>
                    <a:gd name="T60" fmla="*/ 227 w 426"/>
                    <a:gd name="T61" fmla="*/ 28 h 538"/>
                    <a:gd name="T62" fmla="*/ 199 w 426"/>
                    <a:gd name="T63" fmla="*/ 0 h 538"/>
                    <a:gd name="T64" fmla="*/ 170 w 426"/>
                    <a:gd name="T65" fmla="*/ 0 h 538"/>
                    <a:gd name="T66" fmla="*/ 142 w 426"/>
                    <a:gd name="T67" fmla="*/ 56 h 538"/>
                    <a:gd name="T68" fmla="*/ 170 w 426"/>
                    <a:gd name="T69" fmla="*/ 85 h 538"/>
                    <a:gd name="T70" fmla="*/ 114 w 426"/>
                    <a:gd name="T71" fmla="*/ 113 h 538"/>
                    <a:gd name="T72" fmla="*/ 57 w 426"/>
                    <a:gd name="T73" fmla="*/ 85 h 538"/>
                    <a:gd name="T74" fmla="*/ 85 w 426"/>
                    <a:gd name="T75" fmla="*/ 56 h 538"/>
                    <a:gd name="T76" fmla="*/ 29 w 426"/>
                    <a:gd name="T77" fmla="*/ 28 h 538"/>
                    <a:gd name="T78" fmla="*/ 0 w 426"/>
                    <a:gd name="T79" fmla="*/ 85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26" h="538">
                      <a:moveTo>
                        <a:pt x="0" y="85"/>
                      </a:moveTo>
                      <a:lnTo>
                        <a:pt x="29" y="141"/>
                      </a:lnTo>
                      <a:lnTo>
                        <a:pt x="57" y="170"/>
                      </a:lnTo>
                      <a:lnTo>
                        <a:pt x="85" y="226"/>
                      </a:lnTo>
                      <a:lnTo>
                        <a:pt x="29" y="255"/>
                      </a:lnTo>
                      <a:lnTo>
                        <a:pt x="114" y="311"/>
                      </a:lnTo>
                      <a:lnTo>
                        <a:pt x="85" y="397"/>
                      </a:lnTo>
                      <a:lnTo>
                        <a:pt x="170" y="397"/>
                      </a:lnTo>
                      <a:lnTo>
                        <a:pt x="142" y="453"/>
                      </a:lnTo>
                      <a:lnTo>
                        <a:pt x="57" y="453"/>
                      </a:lnTo>
                      <a:lnTo>
                        <a:pt x="85" y="510"/>
                      </a:lnTo>
                      <a:lnTo>
                        <a:pt x="142" y="482"/>
                      </a:lnTo>
                      <a:lnTo>
                        <a:pt x="199" y="510"/>
                      </a:lnTo>
                      <a:lnTo>
                        <a:pt x="227" y="510"/>
                      </a:lnTo>
                      <a:lnTo>
                        <a:pt x="312" y="538"/>
                      </a:lnTo>
                      <a:lnTo>
                        <a:pt x="312" y="510"/>
                      </a:lnTo>
                      <a:lnTo>
                        <a:pt x="369" y="482"/>
                      </a:lnTo>
                      <a:lnTo>
                        <a:pt x="397" y="510"/>
                      </a:lnTo>
                      <a:lnTo>
                        <a:pt x="426" y="482"/>
                      </a:lnTo>
                      <a:lnTo>
                        <a:pt x="397" y="425"/>
                      </a:lnTo>
                      <a:lnTo>
                        <a:pt x="426" y="397"/>
                      </a:lnTo>
                      <a:lnTo>
                        <a:pt x="397" y="368"/>
                      </a:lnTo>
                      <a:lnTo>
                        <a:pt x="397" y="311"/>
                      </a:lnTo>
                      <a:lnTo>
                        <a:pt x="369" y="283"/>
                      </a:lnTo>
                      <a:lnTo>
                        <a:pt x="397" y="226"/>
                      </a:lnTo>
                      <a:lnTo>
                        <a:pt x="369" y="170"/>
                      </a:lnTo>
                      <a:lnTo>
                        <a:pt x="426" y="85"/>
                      </a:lnTo>
                      <a:lnTo>
                        <a:pt x="426" y="0"/>
                      </a:lnTo>
                      <a:lnTo>
                        <a:pt x="397" y="56"/>
                      </a:lnTo>
                      <a:lnTo>
                        <a:pt x="369" y="28"/>
                      </a:lnTo>
                      <a:lnTo>
                        <a:pt x="227" y="28"/>
                      </a:lnTo>
                      <a:lnTo>
                        <a:pt x="199" y="0"/>
                      </a:lnTo>
                      <a:lnTo>
                        <a:pt x="170" y="0"/>
                      </a:lnTo>
                      <a:lnTo>
                        <a:pt x="142" y="56"/>
                      </a:lnTo>
                      <a:lnTo>
                        <a:pt x="170" y="85"/>
                      </a:lnTo>
                      <a:lnTo>
                        <a:pt x="114" y="113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29" y="28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59" name="Freeform 995"/>
                <p:cNvSpPr>
                  <a:spLocks/>
                </p:cNvSpPr>
                <p:nvPr/>
              </p:nvSpPr>
              <p:spPr bwMode="auto">
                <a:xfrm>
                  <a:off x="4315" y="3194"/>
                  <a:ext cx="766" cy="510"/>
                </a:xfrm>
                <a:custGeom>
                  <a:avLst/>
                  <a:gdLst>
                    <a:gd name="T0" fmla="*/ 766 w 766"/>
                    <a:gd name="T1" fmla="*/ 284 h 510"/>
                    <a:gd name="T2" fmla="*/ 681 w 766"/>
                    <a:gd name="T3" fmla="*/ 369 h 510"/>
                    <a:gd name="T4" fmla="*/ 567 w 766"/>
                    <a:gd name="T5" fmla="*/ 397 h 510"/>
                    <a:gd name="T6" fmla="*/ 539 w 766"/>
                    <a:gd name="T7" fmla="*/ 369 h 510"/>
                    <a:gd name="T8" fmla="*/ 596 w 766"/>
                    <a:gd name="T9" fmla="*/ 340 h 510"/>
                    <a:gd name="T10" fmla="*/ 624 w 766"/>
                    <a:gd name="T11" fmla="*/ 312 h 510"/>
                    <a:gd name="T12" fmla="*/ 567 w 766"/>
                    <a:gd name="T13" fmla="*/ 284 h 510"/>
                    <a:gd name="T14" fmla="*/ 454 w 766"/>
                    <a:gd name="T15" fmla="*/ 312 h 510"/>
                    <a:gd name="T16" fmla="*/ 397 w 766"/>
                    <a:gd name="T17" fmla="*/ 397 h 510"/>
                    <a:gd name="T18" fmla="*/ 284 w 766"/>
                    <a:gd name="T19" fmla="*/ 340 h 510"/>
                    <a:gd name="T20" fmla="*/ 199 w 766"/>
                    <a:gd name="T21" fmla="*/ 425 h 510"/>
                    <a:gd name="T22" fmla="*/ 171 w 766"/>
                    <a:gd name="T23" fmla="*/ 425 h 510"/>
                    <a:gd name="T24" fmla="*/ 86 w 766"/>
                    <a:gd name="T25" fmla="*/ 510 h 510"/>
                    <a:gd name="T26" fmla="*/ 0 w 766"/>
                    <a:gd name="T27" fmla="*/ 510 h 510"/>
                    <a:gd name="T28" fmla="*/ 0 w 766"/>
                    <a:gd name="T29" fmla="*/ 482 h 510"/>
                    <a:gd name="T30" fmla="*/ 57 w 766"/>
                    <a:gd name="T31" fmla="*/ 454 h 510"/>
                    <a:gd name="T32" fmla="*/ 0 w 766"/>
                    <a:gd name="T33" fmla="*/ 425 h 510"/>
                    <a:gd name="T34" fmla="*/ 86 w 766"/>
                    <a:gd name="T35" fmla="*/ 340 h 510"/>
                    <a:gd name="T36" fmla="*/ 86 w 766"/>
                    <a:gd name="T37" fmla="*/ 312 h 510"/>
                    <a:gd name="T38" fmla="*/ 57 w 766"/>
                    <a:gd name="T39" fmla="*/ 312 h 510"/>
                    <a:gd name="T40" fmla="*/ 57 w 766"/>
                    <a:gd name="T41" fmla="*/ 255 h 510"/>
                    <a:gd name="T42" fmla="*/ 29 w 766"/>
                    <a:gd name="T43" fmla="*/ 255 h 510"/>
                    <a:gd name="T44" fmla="*/ 29 w 766"/>
                    <a:gd name="T45" fmla="*/ 199 h 510"/>
                    <a:gd name="T46" fmla="*/ 57 w 766"/>
                    <a:gd name="T47" fmla="*/ 142 h 510"/>
                    <a:gd name="T48" fmla="*/ 171 w 766"/>
                    <a:gd name="T49" fmla="*/ 142 h 510"/>
                    <a:gd name="T50" fmla="*/ 227 w 766"/>
                    <a:gd name="T51" fmla="*/ 113 h 510"/>
                    <a:gd name="T52" fmla="*/ 369 w 766"/>
                    <a:gd name="T53" fmla="*/ 85 h 510"/>
                    <a:gd name="T54" fmla="*/ 397 w 766"/>
                    <a:gd name="T55" fmla="*/ 57 h 510"/>
                    <a:gd name="T56" fmla="*/ 511 w 766"/>
                    <a:gd name="T57" fmla="*/ 28 h 510"/>
                    <a:gd name="T58" fmla="*/ 539 w 766"/>
                    <a:gd name="T59" fmla="*/ 0 h 510"/>
                    <a:gd name="T60" fmla="*/ 596 w 766"/>
                    <a:gd name="T61" fmla="*/ 85 h 510"/>
                    <a:gd name="T62" fmla="*/ 653 w 766"/>
                    <a:gd name="T63" fmla="*/ 142 h 510"/>
                    <a:gd name="T64" fmla="*/ 681 w 766"/>
                    <a:gd name="T65" fmla="*/ 142 h 510"/>
                    <a:gd name="T66" fmla="*/ 738 w 766"/>
                    <a:gd name="T67" fmla="*/ 170 h 510"/>
                    <a:gd name="T68" fmla="*/ 766 w 766"/>
                    <a:gd name="T69" fmla="*/ 284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66" h="510">
                      <a:moveTo>
                        <a:pt x="766" y="284"/>
                      </a:moveTo>
                      <a:lnTo>
                        <a:pt x="681" y="369"/>
                      </a:lnTo>
                      <a:lnTo>
                        <a:pt x="567" y="397"/>
                      </a:lnTo>
                      <a:lnTo>
                        <a:pt x="539" y="369"/>
                      </a:lnTo>
                      <a:lnTo>
                        <a:pt x="596" y="340"/>
                      </a:lnTo>
                      <a:lnTo>
                        <a:pt x="624" y="312"/>
                      </a:lnTo>
                      <a:lnTo>
                        <a:pt x="567" y="284"/>
                      </a:lnTo>
                      <a:lnTo>
                        <a:pt x="454" y="312"/>
                      </a:lnTo>
                      <a:lnTo>
                        <a:pt x="397" y="397"/>
                      </a:lnTo>
                      <a:lnTo>
                        <a:pt x="284" y="340"/>
                      </a:lnTo>
                      <a:lnTo>
                        <a:pt x="199" y="425"/>
                      </a:lnTo>
                      <a:lnTo>
                        <a:pt x="171" y="425"/>
                      </a:lnTo>
                      <a:lnTo>
                        <a:pt x="86" y="510"/>
                      </a:lnTo>
                      <a:lnTo>
                        <a:pt x="0" y="510"/>
                      </a:lnTo>
                      <a:lnTo>
                        <a:pt x="0" y="482"/>
                      </a:lnTo>
                      <a:lnTo>
                        <a:pt x="57" y="454"/>
                      </a:lnTo>
                      <a:lnTo>
                        <a:pt x="0" y="425"/>
                      </a:lnTo>
                      <a:lnTo>
                        <a:pt x="86" y="340"/>
                      </a:lnTo>
                      <a:lnTo>
                        <a:pt x="86" y="312"/>
                      </a:lnTo>
                      <a:lnTo>
                        <a:pt x="57" y="312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29" y="199"/>
                      </a:lnTo>
                      <a:lnTo>
                        <a:pt x="57" y="142"/>
                      </a:lnTo>
                      <a:lnTo>
                        <a:pt x="171" y="142"/>
                      </a:lnTo>
                      <a:lnTo>
                        <a:pt x="227" y="113"/>
                      </a:lnTo>
                      <a:lnTo>
                        <a:pt x="369" y="85"/>
                      </a:lnTo>
                      <a:lnTo>
                        <a:pt x="397" y="57"/>
                      </a:lnTo>
                      <a:lnTo>
                        <a:pt x="511" y="28"/>
                      </a:lnTo>
                      <a:lnTo>
                        <a:pt x="539" y="0"/>
                      </a:lnTo>
                      <a:lnTo>
                        <a:pt x="596" y="85"/>
                      </a:lnTo>
                      <a:lnTo>
                        <a:pt x="653" y="142"/>
                      </a:lnTo>
                      <a:lnTo>
                        <a:pt x="681" y="142"/>
                      </a:lnTo>
                      <a:lnTo>
                        <a:pt x="738" y="170"/>
                      </a:lnTo>
                      <a:lnTo>
                        <a:pt x="766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0" name="Freeform 996"/>
                <p:cNvSpPr>
                  <a:spLocks/>
                </p:cNvSpPr>
                <p:nvPr/>
              </p:nvSpPr>
              <p:spPr bwMode="auto">
                <a:xfrm>
                  <a:off x="4230" y="2344"/>
                  <a:ext cx="794" cy="963"/>
                </a:xfrm>
                <a:custGeom>
                  <a:avLst/>
                  <a:gdLst>
                    <a:gd name="T0" fmla="*/ 624 w 794"/>
                    <a:gd name="T1" fmla="*/ 850 h 963"/>
                    <a:gd name="T2" fmla="*/ 596 w 794"/>
                    <a:gd name="T3" fmla="*/ 878 h 963"/>
                    <a:gd name="T4" fmla="*/ 482 w 794"/>
                    <a:gd name="T5" fmla="*/ 907 h 963"/>
                    <a:gd name="T6" fmla="*/ 454 w 794"/>
                    <a:gd name="T7" fmla="*/ 935 h 963"/>
                    <a:gd name="T8" fmla="*/ 312 w 794"/>
                    <a:gd name="T9" fmla="*/ 963 h 963"/>
                    <a:gd name="T10" fmla="*/ 284 w 794"/>
                    <a:gd name="T11" fmla="*/ 963 h 963"/>
                    <a:gd name="T12" fmla="*/ 284 w 794"/>
                    <a:gd name="T13" fmla="*/ 935 h 963"/>
                    <a:gd name="T14" fmla="*/ 227 w 794"/>
                    <a:gd name="T15" fmla="*/ 850 h 963"/>
                    <a:gd name="T16" fmla="*/ 142 w 794"/>
                    <a:gd name="T17" fmla="*/ 793 h 963"/>
                    <a:gd name="T18" fmla="*/ 114 w 794"/>
                    <a:gd name="T19" fmla="*/ 793 h 963"/>
                    <a:gd name="T20" fmla="*/ 57 w 794"/>
                    <a:gd name="T21" fmla="*/ 737 h 963"/>
                    <a:gd name="T22" fmla="*/ 0 w 794"/>
                    <a:gd name="T23" fmla="*/ 680 h 963"/>
                    <a:gd name="T24" fmla="*/ 29 w 794"/>
                    <a:gd name="T25" fmla="*/ 623 h 963"/>
                    <a:gd name="T26" fmla="*/ 0 w 794"/>
                    <a:gd name="T27" fmla="*/ 595 h 963"/>
                    <a:gd name="T28" fmla="*/ 0 w 794"/>
                    <a:gd name="T29" fmla="*/ 510 h 963"/>
                    <a:gd name="T30" fmla="*/ 57 w 794"/>
                    <a:gd name="T31" fmla="*/ 482 h 963"/>
                    <a:gd name="T32" fmla="*/ 114 w 794"/>
                    <a:gd name="T33" fmla="*/ 510 h 963"/>
                    <a:gd name="T34" fmla="*/ 142 w 794"/>
                    <a:gd name="T35" fmla="*/ 510 h 963"/>
                    <a:gd name="T36" fmla="*/ 227 w 794"/>
                    <a:gd name="T37" fmla="*/ 538 h 963"/>
                    <a:gd name="T38" fmla="*/ 227 w 794"/>
                    <a:gd name="T39" fmla="*/ 510 h 963"/>
                    <a:gd name="T40" fmla="*/ 284 w 794"/>
                    <a:gd name="T41" fmla="*/ 482 h 963"/>
                    <a:gd name="T42" fmla="*/ 312 w 794"/>
                    <a:gd name="T43" fmla="*/ 510 h 963"/>
                    <a:gd name="T44" fmla="*/ 341 w 794"/>
                    <a:gd name="T45" fmla="*/ 482 h 963"/>
                    <a:gd name="T46" fmla="*/ 312 w 794"/>
                    <a:gd name="T47" fmla="*/ 425 h 963"/>
                    <a:gd name="T48" fmla="*/ 341 w 794"/>
                    <a:gd name="T49" fmla="*/ 397 h 963"/>
                    <a:gd name="T50" fmla="*/ 312 w 794"/>
                    <a:gd name="T51" fmla="*/ 368 h 963"/>
                    <a:gd name="T52" fmla="*/ 312 w 794"/>
                    <a:gd name="T53" fmla="*/ 311 h 963"/>
                    <a:gd name="T54" fmla="*/ 284 w 794"/>
                    <a:gd name="T55" fmla="*/ 283 h 963"/>
                    <a:gd name="T56" fmla="*/ 312 w 794"/>
                    <a:gd name="T57" fmla="*/ 226 h 963"/>
                    <a:gd name="T58" fmla="*/ 284 w 794"/>
                    <a:gd name="T59" fmla="*/ 170 h 963"/>
                    <a:gd name="T60" fmla="*/ 341 w 794"/>
                    <a:gd name="T61" fmla="*/ 85 h 963"/>
                    <a:gd name="T62" fmla="*/ 341 w 794"/>
                    <a:gd name="T63" fmla="*/ 0 h 963"/>
                    <a:gd name="T64" fmla="*/ 369 w 794"/>
                    <a:gd name="T65" fmla="*/ 0 h 963"/>
                    <a:gd name="T66" fmla="*/ 426 w 794"/>
                    <a:gd name="T67" fmla="*/ 56 h 963"/>
                    <a:gd name="T68" fmla="*/ 511 w 794"/>
                    <a:gd name="T69" fmla="*/ 85 h 963"/>
                    <a:gd name="T70" fmla="*/ 511 w 794"/>
                    <a:gd name="T71" fmla="*/ 113 h 963"/>
                    <a:gd name="T72" fmla="*/ 482 w 794"/>
                    <a:gd name="T73" fmla="*/ 170 h 963"/>
                    <a:gd name="T74" fmla="*/ 454 w 794"/>
                    <a:gd name="T75" fmla="*/ 226 h 963"/>
                    <a:gd name="T76" fmla="*/ 511 w 794"/>
                    <a:gd name="T77" fmla="*/ 226 h 963"/>
                    <a:gd name="T78" fmla="*/ 567 w 794"/>
                    <a:gd name="T79" fmla="*/ 255 h 963"/>
                    <a:gd name="T80" fmla="*/ 539 w 794"/>
                    <a:gd name="T81" fmla="*/ 311 h 963"/>
                    <a:gd name="T82" fmla="*/ 567 w 794"/>
                    <a:gd name="T83" fmla="*/ 453 h 963"/>
                    <a:gd name="T84" fmla="*/ 539 w 794"/>
                    <a:gd name="T85" fmla="*/ 538 h 963"/>
                    <a:gd name="T86" fmla="*/ 596 w 794"/>
                    <a:gd name="T87" fmla="*/ 567 h 963"/>
                    <a:gd name="T88" fmla="*/ 652 w 794"/>
                    <a:gd name="T89" fmla="*/ 652 h 963"/>
                    <a:gd name="T90" fmla="*/ 681 w 794"/>
                    <a:gd name="T91" fmla="*/ 708 h 963"/>
                    <a:gd name="T92" fmla="*/ 709 w 794"/>
                    <a:gd name="T93" fmla="*/ 708 h 963"/>
                    <a:gd name="T94" fmla="*/ 738 w 794"/>
                    <a:gd name="T95" fmla="*/ 680 h 963"/>
                    <a:gd name="T96" fmla="*/ 794 w 794"/>
                    <a:gd name="T97" fmla="*/ 737 h 963"/>
                    <a:gd name="T98" fmla="*/ 766 w 794"/>
                    <a:gd name="T99" fmla="*/ 793 h 963"/>
                    <a:gd name="T100" fmla="*/ 652 w 794"/>
                    <a:gd name="T101" fmla="*/ 793 h 963"/>
                    <a:gd name="T102" fmla="*/ 596 w 794"/>
                    <a:gd name="T103" fmla="*/ 765 h 963"/>
                    <a:gd name="T104" fmla="*/ 567 w 794"/>
                    <a:gd name="T105" fmla="*/ 822 h 963"/>
                    <a:gd name="T106" fmla="*/ 624 w 794"/>
                    <a:gd name="T107" fmla="*/ 850 h 9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94" h="963">
                      <a:moveTo>
                        <a:pt x="624" y="850"/>
                      </a:moveTo>
                      <a:lnTo>
                        <a:pt x="596" y="878"/>
                      </a:lnTo>
                      <a:lnTo>
                        <a:pt x="482" y="907"/>
                      </a:lnTo>
                      <a:lnTo>
                        <a:pt x="454" y="935"/>
                      </a:lnTo>
                      <a:lnTo>
                        <a:pt x="312" y="963"/>
                      </a:lnTo>
                      <a:lnTo>
                        <a:pt x="284" y="963"/>
                      </a:lnTo>
                      <a:lnTo>
                        <a:pt x="284" y="935"/>
                      </a:lnTo>
                      <a:lnTo>
                        <a:pt x="227" y="850"/>
                      </a:lnTo>
                      <a:lnTo>
                        <a:pt x="142" y="793"/>
                      </a:lnTo>
                      <a:lnTo>
                        <a:pt x="114" y="793"/>
                      </a:lnTo>
                      <a:lnTo>
                        <a:pt x="57" y="737"/>
                      </a:lnTo>
                      <a:lnTo>
                        <a:pt x="0" y="680"/>
                      </a:lnTo>
                      <a:lnTo>
                        <a:pt x="29" y="623"/>
                      </a:lnTo>
                      <a:lnTo>
                        <a:pt x="0" y="595"/>
                      </a:lnTo>
                      <a:lnTo>
                        <a:pt x="0" y="510"/>
                      </a:lnTo>
                      <a:lnTo>
                        <a:pt x="57" y="482"/>
                      </a:lnTo>
                      <a:lnTo>
                        <a:pt x="114" y="510"/>
                      </a:lnTo>
                      <a:lnTo>
                        <a:pt x="142" y="510"/>
                      </a:lnTo>
                      <a:lnTo>
                        <a:pt x="227" y="538"/>
                      </a:lnTo>
                      <a:lnTo>
                        <a:pt x="227" y="510"/>
                      </a:lnTo>
                      <a:lnTo>
                        <a:pt x="284" y="482"/>
                      </a:lnTo>
                      <a:lnTo>
                        <a:pt x="312" y="510"/>
                      </a:lnTo>
                      <a:lnTo>
                        <a:pt x="341" y="482"/>
                      </a:lnTo>
                      <a:lnTo>
                        <a:pt x="312" y="425"/>
                      </a:lnTo>
                      <a:lnTo>
                        <a:pt x="341" y="397"/>
                      </a:lnTo>
                      <a:lnTo>
                        <a:pt x="312" y="368"/>
                      </a:lnTo>
                      <a:lnTo>
                        <a:pt x="312" y="311"/>
                      </a:lnTo>
                      <a:lnTo>
                        <a:pt x="284" y="283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341" y="85"/>
                      </a:lnTo>
                      <a:lnTo>
                        <a:pt x="341" y="0"/>
                      </a:lnTo>
                      <a:lnTo>
                        <a:pt x="369" y="0"/>
                      </a:lnTo>
                      <a:lnTo>
                        <a:pt x="426" y="56"/>
                      </a:lnTo>
                      <a:lnTo>
                        <a:pt x="511" y="85"/>
                      </a:lnTo>
                      <a:lnTo>
                        <a:pt x="511" y="113"/>
                      </a:lnTo>
                      <a:lnTo>
                        <a:pt x="482" y="170"/>
                      </a:lnTo>
                      <a:lnTo>
                        <a:pt x="454" y="226"/>
                      </a:lnTo>
                      <a:lnTo>
                        <a:pt x="511" y="226"/>
                      </a:lnTo>
                      <a:lnTo>
                        <a:pt x="567" y="255"/>
                      </a:lnTo>
                      <a:lnTo>
                        <a:pt x="539" y="311"/>
                      </a:lnTo>
                      <a:lnTo>
                        <a:pt x="567" y="453"/>
                      </a:lnTo>
                      <a:lnTo>
                        <a:pt x="539" y="538"/>
                      </a:lnTo>
                      <a:lnTo>
                        <a:pt x="596" y="567"/>
                      </a:lnTo>
                      <a:lnTo>
                        <a:pt x="652" y="652"/>
                      </a:lnTo>
                      <a:lnTo>
                        <a:pt x="681" y="708"/>
                      </a:lnTo>
                      <a:lnTo>
                        <a:pt x="709" y="708"/>
                      </a:lnTo>
                      <a:lnTo>
                        <a:pt x="738" y="680"/>
                      </a:lnTo>
                      <a:lnTo>
                        <a:pt x="794" y="737"/>
                      </a:lnTo>
                      <a:lnTo>
                        <a:pt x="766" y="793"/>
                      </a:lnTo>
                      <a:lnTo>
                        <a:pt x="652" y="793"/>
                      </a:lnTo>
                      <a:lnTo>
                        <a:pt x="596" y="765"/>
                      </a:lnTo>
                      <a:lnTo>
                        <a:pt x="567" y="822"/>
                      </a:lnTo>
                      <a:lnTo>
                        <a:pt x="624" y="85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1" name="Freeform 997"/>
                <p:cNvSpPr>
                  <a:spLocks/>
                </p:cNvSpPr>
                <p:nvPr/>
              </p:nvSpPr>
              <p:spPr bwMode="auto">
                <a:xfrm>
                  <a:off x="4797" y="2996"/>
                  <a:ext cx="794" cy="623"/>
                </a:xfrm>
                <a:custGeom>
                  <a:avLst/>
                  <a:gdLst>
                    <a:gd name="T0" fmla="*/ 766 w 794"/>
                    <a:gd name="T1" fmla="*/ 623 h 623"/>
                    <a:gd name="T2" fmla="*/ 738 w 794"/>
                    <a:gd name="T3" fmla="*/ 595 h 623"/>
                    <a:gd name="T4" fmla="*/ 738 w 794"/>
                    <a:gd name="T5" fmla="*/ 538 h 623"/>
                    <a:gd name="T6" fmla="*/ 681 w 794"/>
                    <a:gd name="T7" fmla="*/ 567 h 623"/>
                    <a:gd name="T8" fmla="*/ 681 w 794"/>
                    <a:gd name="T9" fmla="*/ 595 h 623"/>
                    <a:gd name="T10" fmla="*/ 624 w 794"/>
                    <a:gd name="T11" fmla="*/ 538 h 623"/>
                    <a:gd name="T12" fmla="*/ 539 w 794"/>
                    <a:gd name="T13" fmla="*/ 538 h 623"/>
                    <a:gd name="T14" fmla="*/ 511 w 794"/>
                    <a:gd name="T15" fmla="*/ 510 h 623"/>
                    <a:gd name="T16" fmla="*/ 454 w 794"/>
                    <a:gd name="T17" fmla="*/ 538 h 623"/>
                    <a:gd name="T18" fmla="*/ 426 w 794"/>
                    <a:gd name="T19" fmla="*/ 510 h 623"/>
                    <a:gd name="T20" fmla="*/ 369 w 794"/>
                    <a:gd name="T21" fmla="*/ 538 h 623"/>
                    <a:gd name="T22" fmla="*/ 369 w 794"/>
                    <a:gd name="T23" fmla="*/ 482 h 623"/>
                    <a:gd name="T24" fmla="*/ 284 w 794"/>
                    <a:gd name="T25" fmla="*/ 482 h 623"/>
                    <a:gd name="T26" fmla="*/ 256 w 794"/>
                    <a:gd name="T27" fmla="*/ 368 h 623"/>
                    <a:gd name="T28" fmla="*/ 199 w 794"/>
                    <a:gd name="T29" fmla="*/ 340 h 623"/>
                    <a:gd name="T30" fmla="*/ 171 w 794"/>
                    <a:gd name="T31" fmla="*/ 340 h 623"/>
                    <a:gd name="T32" fmla="*/ 114 w 794"/>
                    <a:gd name="T33" fmla="*/ 283 h 623"/>
                    <a:gd name="T34" fmla="*/ 57 w 794"/>
                    <a:gd name="T35" fmla="*/ 198 h 623"/>
                    <a:gd name="T36" fmla="*/ 0 w 794"/>
                    <a:gd name="T37" fmla="*/ 170 h 623"/>
                    <a:gd name="T38" fmla="*/ 29 w 794"/>
                    <a:gd name="T39" fmla="*/ 113 h 623"/>
                    <a:gd name="T40" fmla="*/ 85 w 794"/>
                    <a:gd name="T41" fmla="*/ 141 h 623"/>
                    <a:gd name="T42" fmla="*/ 199 w 794"/>
                    <a:gd name="T43" fmla="*/ 141 h 623"/>
                    <a:gd name="T44" fmla="*/ 227 w 794"/>
                    <a:gd name="T45" fmla="*/ 85 h 623"/>
                    <a:gd name="T46" fmla="*/ 256 w 794"/>
                    <a:gd name="T47" fmla="*/ 85 h 623"/>
                    <a:gd name="T48" fmla="*/ 312 w 794"/>
                    <a:gd name="T49" fmla="*/ 28 h 623"/>
                    <a:gd name="T50" fmla="*/ 369 w 794"/>
                    <a:gd name="T51" fmla="*/ 0 h 623"/>
                    <a:gd name="T52" fmla="*/ 511 w 794"/>
                    <a:gd name="T53" fmla="*/ 56 h 623"/>
                    <a:gd name="T54" fmla="*/ 539 w 794"/>
                    <a:gd name="T55" fmla="*/ 85 h 623"/>
                    <a:gd name="T56" fmla="*/ 539 w 794"/>
                    <a:gd name="T57" fmla="*/ 141 h 623"/>
                    <a:gd name="T58" fmla="*/ 511 w 794"/>
                    <a:gd name="T59" fmla="*/ 141 h 623"/>
                    <a:gd name="T60" fmla="*/ 511 w 794"/>
                    <a:gd name="T61" fmla="*/ 198 h 623"/>
                    <a:gd name="T62" fmla="*/ 567 w 794"/>
                    <a:gd name="T63" fmla="*/ 198 h 623"/>
                    <a:gd name="T64" fmla="*/ 596 w 794"/>
                    <a:gd name="T65" fmla="*/ 340 h 623"/>
                    <a:gd name="T66" fmla="*/ 624 w 794"/>
                    <a:gd name="T67" fmla="*/ 368 h 623"/>
                    <a:gd name="T68" fmla="*/ 652 w 794"/>
                    <a:gd name="T69" fmla="*/ 368 h 623"/>
                    <a:gd name="T70" fmla="*/ 681 w 794"/>
                    <a:gd name="T71" fmla="*/ 397 h 623"/>
                    <a:gd name="T72" fmla="*/ 652 w 794"/>
                    <a:gd name="T73" fmla="*/ 425 h 623"/>
                    <a:gd name="T74" fmla="*/ 681 w 794"/>
                    <a:gd name="T75" fmla="*/ 453 h 623"/>
                    <a:gd name="T76" fmla="*/ 738 w 794"/>
                    <a:gd name="T77" fmla="*/ 482 h 623"/>
                    <a:gd name="T78" fmla="*/ 766 w 794"/>
                    <a:gd name="T79" fmla="*/ 482 h 623"/>
                    <a:gd name="T80" fmla="*/ 766 w 794"/>
                    <a:gd name="T81" fmla="*/ 538 h 623"/>
                    <a:gd name="T82" fmla="*/ 794 w 794"/>
                    <a:gd name="T83" fmla="*/ 538 h 623"/>
                    <a:gd name="T84" fmla="*/ 766 w 794"/>
                    <a:gd name="T85" fmla="*/ 567 h 623"/>
                    <a:gd name="T86" fmla="*/ 766 w 794"/>
                    <a:gd name="T87" fmla="*/ 623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94" h="623">
                      <a:moveTo>
                        <a:pt x="766" y="623"/>
                      </a:moveTo>
                      <a:lnTo>
                        <a:pt x="738" y="595"/>
                      </a:lnTo>
                      <a:lnTo>
                        <a:pt x="738" y="538"/>
                      </a:lnTo>
                      <a:lnTo>
                        <a:pt x="681" y="567"/>
                      </a:lnTo>
                      <a:lnTo>
                        <a:pt x="681" y="595"/>
                      </a:lnTo>
                      <a:lnTo>
                        <a:pt x="624" y="538"/>
                      </a:lnTo>
                      <a:lnTo>
                        <a:pt x="539" y="538"/>
                      </a:lnTo>
                      <a:lnTo>
                        <a:pt x="511" y="510"/>
                      </a:lnTo>
                      <a:lnTo>
                        <a:pt x="454" y="538"/>
                      </a:lnTo>
                      <a:lnTo>
                        <a:pt x="426" y="510"/>
                      </a:lnTo>
                      <a:lnTo>
                        <a:pt x="369" y="538"/>
                      </a:lnTo>
                      <a:lnTo>
                        <a:pt x="369" y="482"/>
                      </a:lnTo>
                      <a:lnTo>
                        <a:pt x="284" y="482"/>
                      </a:lnTo>
                      <a:lnTo>
                        <a:pt x="256" y="368"/>
                      </a:lnTo>
                      <a:lnTo>
                        <a:pt x="199" y="340"/>
                      </a:lnTo>
                      <a:lnTo>
                        <a:pt x="171" y="340"/>
                      </a:lnTo>
                      <a:lnTo>
                        <a:pt x="114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9" y="113"/>
                      </a:lnTo>
                      <a:lnTo>
                        <a:pt x="85" y="141"/>
                      </a:lnTo>
                      <a:lnTo>
                        <a:pt x="199" y="141"/>
                      </a:lnTo>
                      <a:lnTo>
                        <a:pt x="227" y="85"/>
                      </a:lnTo>
                      <a:lnTo>
                        <a:pt x="256" y="85"/>
                      </a:lnTo>
                      <a:lnTo>
                        <a:pt x="312" y="28"/>
                      </a:lnTo>
                      <a:lnTo>
                        <a:pt x="369" y="0"/>
                      </a:lnTo>
                      <a:lnTo>
                        <a:pt x="511" y="56"/>
                      </a:lnTo>
                      <a:lnTo>
                        <a:pt x="539" y="85"/>
                      </a:lnTo>
                      <a:lnTo>
                        <a:pt x="539" y="141"/>
                      </a:lnTo>
                      <a:lnTo>
                        <a:pt x="511" y="141"/>
                      </a:lnTo>
                      <a:lnTo>
                        <a:pt x="511" y="198"/>
                      </a:lnTo>
                      <a:lnTo>
                        <a:pt x="567" y="198"/>
                      </a:lnTo>
                      <a:lnTo>
                        <a:pt x="596" y="340"/>
                      </a:lnTo>
                      <a:lnTo>
                        <a:pt x="624" y="368"/>
                      </a:lnTo>
                      <a:lnTo>
                        <a:pt x="652" y="368"/>
                      </a:lnTo>
                      <a:lnTo>
                        <a:pt x="681" y="397"/>
                      </a:lnTo>
                      <a:lnTo>
                        <a:pt x="652" y="425"/>
                      </a:lnTo>
                      <a:lnTo>
                        <a:pt x="681" y="453"/>
                      </a:lnTo>
                      <a:lnTo>
                        <a:pt x="738" y="482"/>
                      </a:lnTo>
                      <a:lnTo>
                        <a:pt x="766" y="482"/>
                      </a:lnTo>
                      <a:lnTo>
                        <a:pt x="766" y="538"/>
                      </a:lnTo>
                      <a:lnTo>
                        <a:pt x="794" y="538"/>
                      </a:lnTo>
                      <a:lnTo>
                        <a:pt x="766" y="567"/>
                      </a:lnTo>
                      <a:lnTo>
                        <a:pt x="766" y="62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2" name="Freeform 998"/>
                <p:cNvSpPr>
                  <a:spLocks/>
                </p:cNvSpPr>
                <p:nvPr/>
              </p:nvSpPr>
              <p:spPr bwMode="auto">
                <a:xfrm>
                  <a:off x="4769" y="2514"/>
                  <a:ext cx="567" cy="567"/>
                </a:xfrm>
                <a:custGeom>
                  <a:avLst/>
                  <a:gdLst>
                    <a:gd name="T0" fmla="*/ 539 w 567"/>
                    <a:gd name="T1" fmla="*/ 538 h 567"/>
                    <a:gd name="T2" fmla="*/ 397 w 567"/>
                    <a:gd name="T3" fmla="*/ 482 h 567"/>
                    <a:gd name="T4" fmla="*/ 340 w 567"/>
                    <a:gd name="T5" fmla="*/ 510 h 567"/>
                    <a:gd name="T6" fmla="*/ 284 w 567"/>
                    <a:gd name="T7" fmla="*/ 567 h 567"/>
                    <a:gd name="T8" fmla="*/ 255 w 567"/>
                    <a:gd name="T9" fmla="*/ 567 h 567"/>
                    <a:gd name="T10" fmla="*/ 199 w 567"/>
                    <a:gd name="T11" fmla="*/ 510 h 567"/>
                    <a:gd name="T12" fmla="*/ 170 w 567"/>
                    <a:gd name="T13" fmla="*/ 538 h 567"/>
                    <a:gd name="T14" fmla="*/ 142 w 567"/>
                    <a:gd name="T15" fmla="*/ 538 h 567"/>
                    <a:gd name="T16" fmla="*/ 57 w 567"/>
                    <a:gd name="T17" fmla="*/ 397 h 567"/>
                    <a:gd name="T18" fmla="*/ 0 w 567"/>
                    <a:gd name="T19" fmla="*/ 368 h 567"/>
                    <a:gd name="T20" fmla="*/ 28 w 567"/>
                    <a:gd name="T21" fmla="*/ 283 h 567"/>
                    <a:gd name="T22" fmla="*/ 0 w 567"/>
                    <a:gd name="T23" fmla="*/ 141 h 567"/>
                    <a:gd name="T24" fmla="*/ 28 w 567"/>
                    <a:gd name="T25" fmla="*/ 85 h 567"/>
                    <a:gd name="T26" fmla="*/ 113 w 567"/>
                    <a:gd name="T27" fmla="*/ 56 h 567"/>
                    <a:gd name="T28" fmla="*/ 199 w 567"/>
                    <a:gd name="T29" fmla="*/ 0 h 567"/>
                    <a:gd name="T30" fmla="*/ 312 w 567"/>
                    <a:gd name="T31" fmla="*/ 85 h 567"/>
                    <a:gd name="T32" fmla="*/ 369 w 567"/>
                    <a:gd name="T33" fmla="*/ 198 h 567"/>
                    <a:gd name="T34" fmla="*/ 397 w 567"/>
                    <a:gd name="T35" fmla="*/ 170 h 567"/>
                    <a:gd name="T36" fmla="*/ 425 w 567"/>
                    <a:gd name="T37" fmla="*/ 255 h 567"/>
                    <a:gd name="T38" fmla="*/ 482 w 567"/>
                    <a:gd name="T39" fmla="*/ 255 h 567"/>
                    <a:gd name="T40" fmla="*/ 482 w 567"/>
                    <a:gd name="T41" fmla="*/ 312 h 567"/>
                    <a:gd name="T42" fmla="*/ 454 w 567"/>
                    <a:gd name="T43" fmla="*/ 340 h 567"/>
                    <a:gd name="T44" fmla="*/ 510 w 567"/>
                    <a:gd name="T45" fmla="*/ 368 h 567"/>
                    <a:gd name="T46" fmla="*/ 510 w 567"/>
                    <a:gd name="T47" fmla="*/ 397 h 567"/>
                    <a:gd name="T48" fmla="*/ 539 w 567"/>
                    <a:gd name="T49" fmla="*/ 425 h 567"/>
                    <a:gd name="T50" fmla="*/ 567 w 567"/>
                    <a:gd name="T51" fmla="*/ 425 h 567"/>
                    <a:gd name="T52" fmla="*/ 567 w 567"/>
                    <a:gd name="T53" fmla="*/ 453 h 567"/>
                    <a:gd name="T54" fmla="*/ 510 w 567"/>
                    <a:gd name="T55" fmla="*/ 510 h 567"/>
                    <a:gd name="T56" fmla="*/ 539 w 567"/>
                    <a:gd name="T57" fmla="*/ 538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67" h="567">
                      <a:moveTo>
                        <a:pt x="539" y="538"/>
                      </a:moveTo>
                      <a:lnTo>
                        <a:pt x="397" y="482"/>
                      </a:lnTo>
                      <a:lnTo>
                        <a:pt x="340" y="510"/>
                      </a:lnTo>
                      <a:lnTo>
                        <a:pt x="284" y="567"/>
                      </a:lnTo>
                      <a:lnTo>
                        <a:pt x="255" y="567"/>
                      </a:lnTo>
                      <a:lnTo>
                        <a:pt x="199" y="510"/>
                      </a:lnTo>
                      <a:lnTo>
                        <a:pt x="170" y="538"/>
                      </a:lnTo>
                      <a:lnTo>
                        <a:pt x="142" y="538"/>
                      </a:lnTo>
                      <a:lnTo>
                        <a:pt x="57" y="397"/>
                      </a:lnTo>
                      <a:lnTo>
                        <a:pt x="0" y="368"/>
                      </a:lnTo>
                      <a:lnTo>
                        <a:pt x="28" y="283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13" y="56"/>
                      </a:lnTo>
                      <a:lnTo>
                        <a:pt x="199" y="0"/>
                      </a:lnTo>
                      <a:lnTo>
                        <a:pt x="312" y="85"/>
                      </a:lnTo>
                      <a:lnTo>
                        <a:pt x="369" y="198"/>
                      </a:lnTo>
                      <a:lnTo>
                        <a:pt x="397" y="170"/>
                      </a:lnTo>
                      <a:lnTo>
                        <a:pt x="425" y="255"/>
                      </a:lnTo>
                      <a:lnTo>
                        <a:pt x="482" y="255"/>
                      </a:lnTo>
                      <a:lnTo>
                        <a:pt x="482" y="312"/>
                      </a:lnTo>
                      <a:lnTo>
                        <a:pt x="454" y="340"/>
                      </a:lnTo>
                      <a:lnTo>
                        <a:pt x="510" y="368"/>
                      </a:lnTo>
                      <a:lnTo>
                        <a:pt x="510" y="397"/>
                      </a:lnTo>
                      <a:lnTo>
                        <a:pt x="539" y="425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0" y="510"/>
                      </a:lnTo>
                      <a:lnTo>
                        <a:pt x="539" y="5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3" name="Freeform 999"/>
                <p:cNvSpPr>
                  <a:spLocks/>
                </p:cNvSpPr>
                <p:nvPr/>
              </p:nvSpPr>
              <p:spPr bwMode="auto">
                <a:xfrm>
                  <a:off x="3947" y="1210"/>
                  <a:ext cx="1021" cy="1389"/>
                </a:xfrm>
                <a:custGeom>
                  <a:avLst/>
                  <a:gdLst>
                    <a:gd name="T0" fmla="*/ 935 w 1021"/>
                    <a:gd name="T1" fmla="*/ 1360 h 1389"/>
                    <a:gd name="T2" fmla="*/ 794 w 1021"/>
                    <a:gd name="T3" fmla="*/ 1360 h 1389"/>
                    <a:gd name="T4" fmla="*/ 794 w 1021"/>
                    <a:gd name="T5" fmla="*/ 1247 h 1389"/>
                    <a:gd name="T6" fmla="*/ 709 w 1021"/>
                    <a:gd name="T7" fmla="*/ 1190 h 1389"/>
                    <a:gd name="T8" fmla="*/ 624 w 1021"/>
                    <a:gd name="T9" fmla="*/ 1134 h 1389"/>
                    <a:gd name="T10" fmla="*/ 567 w 1021"/>
                    <a:gd name="T11" fmla="*/ 1162 h 1389"/>
                    <a:gd name="T12" fmla="*/ 397 w 1021"/>
                    <a:gd name="T13" fmla="*/ 1134 h 1389"/>
                    <a:gd name="T14" fmla="*/ 340 w 1021"/>
                    <a:gd name="T15" fmla="*/ 1190 h 1389"/>
                    <a:gd name="T16" fmla="*/ 312 w 1021"/>
                    <a:gd name="T17" fmla="*/ 1247 h 1389"/>
                    <a:gd name="T18" fmla="*/ 283 w 1021"/>
                    <a:gd name="T19" fmla="*/ 1190 h 1389"/>
                    <a:gd name="T20" fmla="*/ 198 w 1021"/>
                    <a:gd name="T21" fmla="*/ 1219 h 1389"/>
                    <a:gd name="T22" fmla="*/ 142 w 1021"/>
                    <a:gd name="T23" fmla="*/ 1105 h 1389"/>
                    <a:gd name="T24" fmla="*/ 85 w 1021"/>
                    <a:gd name="T25" fmla="*/ 1077 h 1389"/>
                    <a:gd name="T26" fmla="*/ 142 w 1021"/>
                    <a:gd name="T27" fmla="*/ 964 h 1389"/>
                    <a:gd name="T28" fmla="*/ 113 w 1021"/>
                    <a:gd name="T29" fmla="*/ 850 h 1389"/>
                    <a:gd name="T30" fmla="*/ 170 w 1021"/>
                    <a:gd name="T31" fmla="*/ 822 h 1389"/>
                    <a:gd name="T32" fmla="*/ 85 w 1021"/>
                    <a:gd name="T33" fmla="*/ 708 h 1389"/>
                    <a:gd name="T34" fmla="*/ 0 w 1021"/>
                    <a:gd name="T35" fmla="*/ 680 h 1389"/>
                    <a:gd name="T36" fmla="*/ 113 w 1021"/>
                    <a:gd name="T37" fmla="*/ 595 h 1389"/>
                    <a:gd name="T38" fmla="*/ 170 w 1021"/>
                    <a:gd name="T39" fmla="*/ 538 h 1389"/>
                    <a:gd name="T40" fmla="*/ 227 w 1021"/>
                    <a:gd name="T41" fmla="*/ 567 h 1389"/>
                    <a:gd name="T42" fmla="*/ 255 w 1021"/>
                    <a:gd name="T43" fmla="*/ 510 h 1389"/>
                    <a:gd name="T44" fmla="*/ 283 w 1021"/>
                    <a:gd name="T45" fmla="*/ 453 h 1389"/>
                    <a:gd name="T46" fmla="*/ 255 w 1021"/>
                    <a:gd name="T47" fmla="*/ 397 h 1389"/>
                    <a:gd name="T48" fmla="*/ 283 w 1021"/>
                    <a:gd name="T49" fmla="*/ 283 h 1389"/>
                    <a:gd name="T50" fmla="*/ 283 w 1021"/>
                    <a:gd name="T51" fmla="*/ 170 h 1389"/>
                    <a:gd name="T52" fmla="*/ 283 w 1021"/>
                    <a:gd name="T53" fmla="*/ 56 h 1389"/>
                    <a:gd name="T54" fmla="*/ 539 w 1021"/>
                    <a:gd name="T55" fmla="*/ 28 h 1389"/>
                    <a:gd name="T56" fmla="*/ 709 w 1021"/>
                    <a:gd name="T57" fmla="*/ 170 h 1389"/>
                    <a:gd name="T58" fmla="*/ 850 w 1021"/>
                    <a:gd name="T59" fmla="*/ 283 h 1389"/>
                    <a:gd name="T60" fmla="*/ 992 w 1021"/>
                    <a:gd name="T61" fmla="*/ 397 h 1389"/>
                    <a:gd name="T62" fmla="*/ 879 w 1021"/>
                    <a:gd name="T63" fmla="*/ 368 h 1389"/>
                    <a:gd name="T64" fmla="*/ 850 w 1021"/>
                    <a:gd name="T65" fmla="*/ 453 h 1389"/>
                    <a:gd name="T66" fmla="*/ 850 w 1021"/>
                    <a:gd name="T67" fmla="*/ 510 h 1389"/>
                    <a:gd name="T68" fmla="*/ 935 w 1021"/>
                    <a:gd name="T69" fmla="*/ 595 h 1389"/>
                    <a:gd name="T70" fmla="*/ 992 w 1021"/>
                    <a:gd name="T71" fmla="*/ 680 h 1389"/>
                    <a:gd name="T72" fmla="*/ 935 w 1021"/>
                    <a:gd name="T73" fmla="*/ 793 h 1389"/>
                    <a:gd name="T74" fmla="*/ 879 w 1021"/>
                    <a:gd name="T75" fmla="*/ 878 h 1389"/>
                    <a:gd name="T76" fmla="*/ 907 w 1021"/>
                    <a:gd name="T77" fmla="*/ 964 h 1389"/>
                    <a:gd name="T78" fmla="*/ 907 w 1021"/>
                    <a:gd name="T79" fmla="*/ 1049 h 1389"/>
                    <a:gd name="T80" fmla="*/ 964 w 1021"/>
                    <a:gd name="T81" fmla="*/ 1105 h 1389"/>
                    <a:gd name="T82" fmla="*/ 935 w 1021"/>
                    <a:gd name="T83" fmla="*/ 1190 h 1389"/>
                    <a:gd name="T84" fmla="*/ 964 w 1021"/>
                    <a:gd name="T85" fmla="*/ 1304 h 1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1" h="1389">
                      <a:moveTo>
                        <a:pt x="1021" y="1304"/>
                      </a:moveTo>
                      <a:lnTo>
                        <a:pt x="935" y="1360"/>
                      </a:lnTo>
                      <a:lnTo>
                        <a:pt x="850" y="1389"/>
                      </a:lnTo>
                      <a:lnTo>
                        <a:pt x="794" y="1360"/>
                      </a:lnTo>
                      <a:lnTo>
                        <a:pt x="737" y="1360"/>
                      </a:lnTo>
                      <a:lnTo>
                        <a:pt x="794" y="1247"/>
                      </a:lnTo>
                      <a:lnTo>
                        <a:pt x="794" y="1219"/>
                      </a:lnTo>
                      <a:lnTo>
                        <a:pt x="709" y="1190"/>
                      </a:lnTo>
                      <a:lnTo>
                        <a:pt x="652" y="1134"/>
                      </a:lnTo>
                      <a:lnTo>
                        <a:pt x="624" y="1134"/>
                      </a:lnTo>
                      <a:lnTo>
                        <a:pt x="595" y="1190"/>
                      </a:lnTo>
                      <a:lnTo>
                        <a:pt x="567" y="1162"/>
                      </a:lnTo>
                      <a:lnTo>
                        <a:pt x="425" y="1162"/>
                      </a:lnTo>
                      <a:lnTo>
                        <a:pt x="397" y="1134"/>
                      </a:lnTo>
                      <a:lnTo>
                        <a:pt x="368" y="1134"/>
                      </a:lnTo>
                      <a:lnTo>
                        <a:pt x="340" y="1190"/>
                      </a:lnTo>
                      <a:lnTo>
                        <a:pt x="368" y="1219"/>
                      </a:lnTo>
                      <a:lnTo>
                        <a:pt x="312" y="1247"/>
                      </a:lnTo>
                      <a:lnTo>
                        <a:pt x="255" y="1219"/>
                      </a:lnTo>
                      <a:lnTo>
                        <a:pt x="283" y="1190"/>
                      </a:lnTo>
                      <a:lnTo>
                        <a:pt x="227" y="1162"/>
                      </a:lnTo>
                      <a:lnTo>
                        <a:pt x="198" y="1219"/>
                      </a:lnTo>
                      <a:lnTo>
                        <a:pt x="142" y="1162"/>
                      </a:lnTo>
                      <a:lnTo>
                        <a:pt x="142" y="1105"/>
                      </a:lnTo>
                      <a:lnTo>
                        <a:pt x="113" y="1105"/>
                      </a:lnTo>
                      <a:lnTo>
                        <a:pt x="85" y="1077"/>
                      </a:lnTo>
                      <a:lnTo>
                        <a:pt x="142" y="1020"/>
                      </a:lnTo>
                      <a:lnTo>
                        <a:pt x="142" y="964"/>
                      </a:lnTo>
                      <a:lnTo>
                        <a:pt x="170" y="850"/>
                      </a:lnTo>
                      <a:lnTo>
                        <a:pt x="113" y="850"/>
                      </a:lnTo>
                      <a:lnTo>
                        <a:pt x="142" y="822"/>
                      </a:lnTo>
                      <a:lnTo>
                        <a:pt x="170" y="822"/>
                      </a:lnTo>
                      <a:lnTo>
                        <a:pt x="170" y="793"/>
                      </a:lnTo>
                      <a:lnTo>
                        <a:pt x="85" y="708"/>
                      </a:lnTo>
                      <a:lnTo>
                        <a:pt x="57" y="737"/>
                      </a:lnTo>
                      <a:lnTo>
                        <a:pt x="0" y="680"/>
                      </a:lnTo>
                      <a:lnTo>
                        <a:pt x="57" y="623"/>
                      </a:lnTo>
                      <a:lnTo>
                        <a:pt x="113" y="595"/>
                      </a:lnTo>
                      <a:lnTo>
                        <a:pt x="85" y="567"/>
                      </a:lnTo>
                      <a:lnTo>
                        <a:pt x="170" y="538"/>
                      </a:lnTo>
                      <a:lnTo>
                        <a:pt x="198" y="567"/>
                      </a:lnTo>
                      <a:lnTo>
                        <a:pt x="227" y="567"/>
                      </a:lnTo>
                      <a:lnTo>
                        <a:pt x="227" y="538"/>
                      </a:lnTo>
                      <a:lnTo>
                        <a:pt x="255" y="510"/>
                      </a:lnTo>
                      <a:lnTo>
                        <a:pt x="283" y="510"/>
                      </a:lnTo>
                      <a:lnTo>
                        <a:pt x="283" y="453"/>
                      </a:lnTo>
                      <a:lnTo>
                        <a:pt x="255" y="453"/>
                      </a:lnTo>
                      <a:lnTo>
                        <a:pt x="255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312" y="226"/>
                      </a:lnTo>
                      <a:lnTo>
                        <a:pt x="283" y="170"/>
                      </a:lnTo>
                      <a:lnTo>
                        <a:pt x="312" y="85"/>
                      </a:lnTo>
                      <a:lnTo>
                        <a:pt x="283" y="56"/>
                      </a:lnTo>
                      <a:lnTo>
                        <a:pt x="425" y="0"/>
                      </a:lnTo>
                      <a:lnTo>
                        <a:pt x="539" y="28"/>
                      </a:lnTo>
                      <a:lnTo>
                        <a:pt x="652" y="113"/>
                      </a:lnTo>
                      <a:lnTo>
                        <a:pt x="709" y="170"/>
                      </a:lnTo>
                      <a:lnTo>
                        <a:pt x="850" y="255"/>
                      </a:lnTo>
                      <a:lnTo>
                        <a:pt x="850" y="283"/>
                      </a:lnTo>
                      <a:lnTo>
                        <a:pt x="879" y="283"/>
                      </a:lnTo>
                      <a:lnTo>
                        <a:pt x="992" y="397"/>
                      </a:lnTo>
                      <a:lnTo>
                        <a:pt x="935" y="397"/>
                      </a:lnTo>
                      <a:lnTo>
                        <a:pt x="879" y="368"/>
                      </a:lnTo>
                      <a:lnTo>
                        <a:pt x="850" y="397"/>
                      </a:lnTo>
                      <a:lnTo>
                        <a:pt x="850" y="453"/>
                      </a:lnTo>
                      <a:lnTo>
                        <a:pt x="879" y="482"/>
                      </a:lnTo>
                      <a:lnTo>
                        <a:pt x="850" y="510"/>
                      </a:lnTo>
                      <a:lnTo>
                        <a:pt x="850" y="595"/>
                      </a:lnTo>
                      <a:lnTo>
                        <a:pt x="935" y="595"/>
                      </a:lnTo>
                      <a:lnTo>
                        <a:pt x="935" y="652"/>
                      </a:lnTo>
                      <a:lnTo>
                        <a:pt x="992" y="680"/>
                      </a:lnTo>
                      <a:lnTo>
                        <a:pt x="935" y="680"/>
                      </a:lnTo>
                      <a:lnTo>
                        <a:pt x="935" y="793"/>
                      </a:lnTo>
                      <a:lnTo>
                        <a:pt x="850" y="793"/>
                      </a:lnTo>
                      <a:lnTo>
                        <a:pt x="879" y="878"/>
                      </a:lnTo>
                      <a:lnTo>
                        <a:pt x="935" y="964"/>
                      </a:lnTo>
                      <a:lnTo>
                        <a:pt x="907" y="964"/>
                      </a:lnTo>
                      <a:lnTo>
                        <a:pt x="935" y="1020"/>
                      </a:lnTo>
                      <a:lnTo>
                        <a:pt x="907" y="1049"/>
                      </a:lnTo>
                      <a:lnTo>
                        <a:pt x="935" y="1049"/>
                      </a:lnTo>
                      <a:lnTo>
                        <a:pt x="964" y="1105"/>
                      </a:lnTo>
                      <a:lnTo>
                        <a:pt x="907" y="1134"/>
                      </a:lnTo>
                      <a:lnTo>
                        <a:pt x="935" y="1190"/>
                      </a:lnTo>
                      <a:lnTo>
                        <a:pt x="935" y="1247"/>
                      </a:lnTo>
                      <a:lnTo>
                        <a:pt x="964" y="1304"/>
                      </a:lnTo>
                      <a:lnTo>
                        <a:pt x="1021" y="130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6" name="Freeform 1002"/>
                <p:cNvSpPr>
                  <a:spLocks/>
                </p:cNvSpPr>
                <p:nvPr/>
              </p:nvSpPr>
              <p:spPr bwMode="auto">
                <a:xfrm>
                  <a:off x="4797" y="1578"/>
                  <a:ext cx="738" cy="879"/>
                </a:xfrm>
                <a:custGeom>
                  <a:avLst/>
                  <a:gdLst>
                    <a:gd name="T0" fmla="*/ 142 w 738"/>
                    <a:gd name="T1" fmla="*/ 29 h 879"/>
                    <a:gd name="T2" fmla="*/ 85 w 738"/>
                    <a:gd name="T3" fmla="*/ 29 h 879"/>
                    <a:gd name="T4" fmla="*/ 29 w 738"/>
                    <a:gd name="T5" fmla="*/ 0 h 879"/>
                    <a:gd name="T6" fmla="*/ 0 w 738"/>
                    <a:gd name="T7" fmla="*/ 29 h 879"/>
                    <a:gd name="T8" fmla="*/ 0 w 738"/>
                    <a:gd name="T9" fmla="*/ 85 h 879"/>
                    <a:gd name="T10" fmla="*/ 29 w 738"/>
                    <a:gd name="T11" fmla="*/ 114 h 879"/>
                    <a:gd name="T12" fmla="*/ 0 w 738"/>
                    <a:gd name="T13" fmla="*/ 142 h 879"/>
                    <a:gd name="T14" fmla="*/ 0 w 738"/>
                    <a:gd name="T15" fmla="*/ 227 h 879"/>
                    <a:gd name="T16" fmla="*/ 85 w 738"/>
                    <a:gd name="T17" fmla="*/ 227 h 879"/>
                    <a:gd name="T18" fmla="*/ 85 w 738"/>
                    <a:gd name="T19" fmla="*/ 284 h 879"/>
                    <a:gd name="T20" fmla="*/ 142 w 738"/>
                    <a:gd name="T21" fmla="*/ 312 h 879"/>
                    <a:gd name="T22" fmla="*/ 85 w 738"/>
                    <a:gd name="T23" fmla="*/ 312 h 879"/>
                    <a:gd name="T24" fmla="*/ 85 w 738"/>
                    <a:gd name="T25" fmla="*/ 425 h 879"/>
                    <a:gd name="T26" fmla="*/ 0 w 738"/>
                    <a:gd name="T27" fmla="*/ 425 h 879"/>
                    <a:gd name="T28" fmla="*/ 29 w 738"/>
                    <a:gd name="T29" fmla="*/ 510 h 879"/>
                    <a:gd name="T30" fmla="*/ 85 w 738"/>
                    <a:gd name="T31" fmla="*/ 596 h 879"/>
                    <a:gd name="T32" fmla="*/ 57 w 738"/>
                    <a:gd name="T33" fmla="*/ 596 h 879"/>
                    <a:gd name="T34" fmla="*/ 85 w 738"/>
                    <a:gd name="T35" fmla="*/ 652 h 879"/>
                    <a:gd name="T36" fmla="*/ 57 w 738"/>
                    <a:gd name="T37" fmla="*/ 681 h 879"/>
                    <a:gd name="T38" fmla="*/ 85 w 738"/>
                    <a:gd name="T39" fmla="*/ 681 h 879"/>
                    <a:gd name="T40" fmla="*/ 114 w 738"/>
                    <a:gd name="T41" fmla="*/ 652 h 879"/>
                    <a:gd name="T42" fmla="*/ 199 w 738"/>
                    <a:gd name="T43" fmla="*/ 652 h 879"/>
                    <a:gd name="T44" fmla="*/ 227 w 738"/>
                    <a:gd name="T45" fmla="*/ 709 h 879"/>
                    <a:gd name="T46" fmla="*/ 256 w 738"/>
                    <a:gd name="T47" fmla="*/ 681 h 879"/>
                    <a:gd name="T48" fmla="*/ 369 w 738"/>
                    <a:gd name="T49" fmla="*/ 766 h 879"/>
                    <a:gd name="T50" fmla="*/ 426 w 738"/>
                    <a:gd name="T51" fmla="*/ 879 h 879"/>
                    <a:gd name="T52" fmla="*/ 482 w 738"/>
                    <a:gd name="T53" fmla="*/ 879 h 879"/>
                    <a:gd name="T54" fmla="*/ 454 w 738"/>
                    <a:gd name="T55" fmla="*/ 851 h 879"/>
                    <a:gd name="T56" fmla="*/ 539 w 738"/>
                    <a:gd name="T57" fmla="*/ 794 h 879"/>
                    <a:gd name="T58" fmla="*/ 454 w 738"/>
                    <a:gd name="T59" fmla="*/ 766 h 879"/>
                    <a:gd name="T60" fmla="*/ 482 w 738"/>
                    <a:gd name="T61" fmla="*/ 709 h 879"/>
                    <a:gd name="T62" fmla="*/ 539 w 738"/>
                    <a:gd name="T63" fmla="*/ 709 h 879"/>
                    <a:gd name="T64" fmla="*/ 567 w 738"/>
                    <a:gd name="T65" fmla="*/ 596 h 879"/>
                    <a:gd name="T66" fmla="*/ 652 w 738"/>
                    <a:gd name="T67" fmla="*/ 652 h 879"/>
                    <a:gd name="T68" fmla="*/ 709 w 738"/>
                    <a:gd name="T69" fmla="*/ 652 h 879"/>
                    <a:gd name="T70" fmla="*/ 738 w 738"/>
                    <a:gd name="T71" fmla="*/ 596 h 879"/>
                    <a:gd name="T72" fmla="*/ 709 w 738"/>
                    <a:gd name="T73" fmla="*/ 539 h 879"/>
                    <a:gd name="T74" fmla="*/ 681 w 738"/>
                    <a:gd name="T75" fmla="*/ 539 h 879"/>
                    <a:gd name="T76" fmla="*/ 652 w 738"/>
                    <a:gd name="T77" fmla="*/ 482 h 879"/>
                    <a:gd name="T78" fmla="*/ 596 w 738"/>
                    <a:gd name="T79" fmla="*/ 482 h 879"/>
                    <a:gd name="T80" fmla="*/ 596 w 738"/>
                    <a:gd name="T81" fmla="*/ 397 h 879"/>
                    <a:gd name="T82" fmla="*/ 567 w 738"/>
                    <a:gd name="T83" fmla="*/ 369 h 879"/>
                    <a:gd name="T84" fmla="*/ 482 w 738"/>
                    <a:gd name="T85" fmla="*/ 340 h 879"/>
                    <a:gd name="T86" fmla="*/ 482 w 738"/>
                    <a:gd name="T87" fmla="*/ 284 h 879"/>
                    <a:gd name="T88" fmla="*/ 426 w 738"/>
                    <a:gd name="T89" fmla="*/ 227 h 879"/>
                    <a:gd name="T90" fmla="*/ 426 w 738"/>
                    <a:gd name="T91" fmla="*/ 170 h 879"/>
                    <a:gd name="T92" fmla="*/ 482 w 738"/>
                    <a:gd name="T93" fmla="*/ 170 h 879"/>
                    <a:gd name="T94" fmla="*/ 539 w 738"/>
                    <a:gd name="T95" fmla="*/ 142 h 879"/>
                    <a:gd name="T96" fmla="*/ 482 w 738"/>
                    <a:gd name="T97" fmla="*/ 114 h 879"/>
                    <a:gd name="T98" fmla="*/ 482 w 738"/>
                    <a:gd name="T99" fmla="*/ 57 h 879"/>
                    <a:gd name="T100" fmla="*/ 369 w 738"/>
                    <a:gd name="T101" fmla="*/ 85 h 879"/>
                    <a:gd name="T102" fmla="*/ 256 w 738"/>
                    <a:gd name="T103" fmla="*/ 85 h 879"/>
                    <a:gd name="T104" fmla="*/ 171 w 738"/>
                    <a:gd name="T105" fmla="*/ 29 h 879"/>
                    <a:gd name="T106" fmla="*/ 85 w 738"/>
                    <a:gd name="T107" fmla="*/ 29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38" h="879">
                      <a:moveTo>
                        <a:pt x="142" y="29"/>
                      </a:moveTo>
                      <a:lnTo>
                        <a:pt x="85" y="29"/>
                      </a:lnTo>
                      <a:lnTo>
                        <a:pt x="29" y="0"/>
                      </a:lnTo>
                      <a:lnTo>
                        <a:pt x="0" y="29"/>
                      </a:lnTo>
                      <a:lnTo>
                        <a:pt x="0" y="85"/>
                      </a:lnTo>
                      <a:lnTo>
                        <a:pt x="29" y="114"/>
                      </a:lnTo>
                      <a:lnTo>
                        <a:pt x="0" y="142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85" y="284"/>
                      </a:lnTo>
                      <a:lnTo>
                        <a:pt x="142" y="312"/>
                      </a:lnTo>
                      <a:lnTo>
                        <a:pt x="85" y="312"/>
                      </a:lnTo>
                      <a:lnTo>
                        <a:pt x="85" y="425"/>
                      </a:lnTo>
                      <a:lnTo>
                        <a:pt x="0" y="425"/>
                      </a:lnTo>
                      <a:lnTo>
                        <a:pt x="29" y="510"/>
                      </a:lnTo>
                      <a:lnTo>
                        <a:pt x="85" y="596"/>
                      </a:lnTo>
                      <a:lnTo>
                        <a:pt x="57" y="596"/>
                      </a:lnTo>
                      <a:lnTo>
                        <a:pt x="85" y="652"/>
                      </a:lnTo>
                      <a:lnTo>
                        <a:pt x="57" y="681"/>
                      </a:lnTo>
                      <a:lnTo>
                        <a:pt x="85" y="681"/>
                      </a:lnTo>
                      <a:lnTo>
                        <a:pt x="114" y="652"/>
                      </a:lnTo>
                      <a:lnTo>
                        <a:pt x="199" y="652"/>
                      </a:lnTo>
                      <a:lnTo>
                        <a:pt x="227" y="709"/>
                      </a:lnTo>
                      <a:lnTo>
                        <a:pt x="256" y="681"/>
                      </a:lnTo>
                      <a:lnTo>
                        <a:pt x="369" y="766"/>
                      </a:lnTo>
                      <a:lnTo>
                        <a:pt x="426" y="879"/>
                      </a:lnTo>
                      <a:lnTo>
                        <a:pt x="482" y="879"/>
                      </a:lnTo>
                      <a:lnTo>
                        <a:pt x="454" y="851"/>
                      </a:lnTo>
                      <a:lnTo>
                        <a:pt x="539" y="794"/>
                      </a:lnTo>
                      <a:lnTo>
                        <a:pt x="454" y="766"/>
                      </a:lnTo>
                      <a:lnTo>
                        <a:pt x="482" y="709"/>
                      </a:lnTo>
                      <a:lnTo>
                        <a:pt x="539" y="709"/>
                      </a:lnTo>
                      <a:lnTo>
                        <a:pt x="567" y="596"/>
                      </a:lnTo>
                      <a:lnTo>
                        <a:pt x="652" y="652"/>
                      </a:lnTo>
                      <a:lnTo>
                        <a:pt x="709" y="652"/>
                      </a:lnTo>
                      <a:lnTo>
                        <a:pt x="738" y="596"/>
                      </a:lnTo>
                      <a:lnTo>
                        <a:pt x="709" y="539"/>
                      </a:lnTo>
                      <a:lnTo>
                        <a:pt x="681" y="539"/>
                      </a:lnTo>
                      <a:lnTo>
                        <a:pt x="652" y="482"/>
                      </a:lnTo>
                      <a:lnTo>
                        <a:pt x="596" y="482"/>
                      </a:lnTo>
                      <a:lnTo>
                        <a:pt x="596" y="397"/>
                      </a:lnTo>
                      <a:lnTo>
                        <a:pt x="567" y="369"/>
                      </a:lnTo>
                      <a:lnTo>
                        <a:pt x="482" y="340"/>
                      </a:lnTo>
                      <a:lnTo>
                        <a:pt x="482" y="284"/>
                      </a:lnTo>
                      <a:lnTo>
                        <a:pt x="426" y="227"/>
                      </a:lnTo>
                      <a:lnTo>
                        <a:pt x="426" y="170"/>
                      </a:lnTo>
                      <a:lnTo>
                        <a:pt x="482" y="170"/>
                      </a:lnTo>
                      <a:lnTo>
                        <a:pt x="539" y="142"/>
                      </a:lnTo>
                      <a:lnTo>
                        <a:pt x="482" y="114"/>
                      </a:lnTo>
                      <a:lnTo>
                        <a:pt x="482" y="57"/>
                      </a:lnTo>
                      <a:lnTo>
                        <a:pt x="369" y="85"/>
                      </a:lnTo>
                      <a:lnTo>
                        <a:pt x="256" y="85"/>
                      </a:lnTo>
                      <a:lnTo>
                        <a:pt x="171" y="29"/>
                      </a:lnTo>
                      <a:lnTo>
                        <a:pt x="85" y="29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69" name="Freeform 1005"/>
                <p:cNvSpPr>
                  <a:spLocks/>
                </p:cNvSpPr>
                <p:nvPr/>
              </p:nvSpPr>
              <p:spPr bwMode="auto">
                <a:xfrm>
                  <a:off x="5535" y="3081"/>
                  <a:ext cx="765" cy="652"/>
                </a:xfrm>
                <a:custGeom>
                  <a:avLst/>
                  <a:gdLst>
                    <a:gd name="T0" fmla="*/ 765 w 765"/>
                    <a:gd name="T1" fmla="*/ 368 h 652"/>
                    <a:gd name="T2" fmla="*/ 737 w 765"/>
                    <a:gd name="T3" fmla="*/ 368 h 652"/>
                    <a:gd name="T4" fmla="*/ 737 w 765"/>
                    <a:gd name="T5" fmla="*/ 453 h 652"/>
                    <a:gd name="T6" fmla="*/ 708 w 765"/>
                    <a:gd name="T7" fmla="*/ 453 h 652"/>
                    <a:gd name="T8" fmla="*/ 680 w 765"/>
                    <a:gd name="T9" fmla="*/ 482 h 652"/>
                    <a:gd name="T10" fmla="*/ 652 w 765"/>
                    <a:gd name="T11" fmla="*/ 425 h 652"/>
                    <a:gd name="T12" fmla="*/ 567 w 765"/>
                    <a:gd name="T13" fmla="*/ 453 h 652"/>
                    <a:gd name="T14" fmla="*/ 538 w 765"/>
                    <a:gd name="T15" fmla="*/ 368 h 652"/>
                    <a:gd name="T16" fmla="*/ 481 w 765"/>
                    <a:gd name="T17" fmla="*/ 340 h 652"/>
                    <a:gd name="T18" fmla="*/ 425 w 765"/>
                    <a:gd name="T19" fmla="*/ 397 h 652"/>
                    <a:gd name="T20" fmla="*/ 340 w 765"/>
                    <a:gd name="T21" fmla="*/ 397 h 652"/>
                    <a:gd name="T22" fmla="*/ 425 w 765"/>
                    <a:gd name="T23" fmla="*/ 567 h 652"/>
                    <a:gd name="T24" fmla="*/ 396 w 765"/>
                    <a:gd name="T25" fmla="*/ 595 h 652"/>
                    <a:gd name="T26" fmla="*/ 368 w 765"/>
                    <a:gd name="T27" fmla="*/ 567 h 652"/>
                    <a:gd name="T28" fmla="*/ 340 w 765"/>
                    <a:gd name="T29" fmla="*/ 567 h 652"/>
                    <a:gd name="T30" fmla="*/ 283 w 765"/>
                    <a:gd name="T31" fmla="*/ 510 h 652"/>
                    <a:gd name="T32" fmla="*/ 226 w 765"/>
                    <a:gd name="T33" fmla="*/ 538 h 652"/>
                    <a:gd name="T34" fmla="*/ 141 w 765"/>
                    <a:gd name="T35" fmla="*/ 652 h 652"/>
                    <a:gd name="T36" fmla="*/ 141 w 765"/>
                    <a:gd name="T37" fmla="*/ 595 h 652"/>
                    <a:gd name="T38" fmla="*/ 85 w 765"/>
                    <a:gd name="T39" fmla="*/ 623 h 652"/>
                    <a:gd name="T40" fmla="*/ 56 w 765"/>
                    <a:gd name="T41" fmla="*/ 595 h 652"/>
                    <a:gd name="T42" fmla="*/ 56 w 765"/>
                    <a:gd name="T43" fmla="*/ 538 h 652"/>
                    <a:gd name="T44" fmla="*/ 28 w 765"/>
                    <a:gd name="T45" fmla="*/ 538 h 652"/>
                    <a:gd name="T46" fmla="*/ 28 w 765"/>
                    <a:gd name="T47" fmla="*/ 482 h 652"/>
                    <a:gd name="T48" fmla="*/ 56 w 765"/>
                    <a:gd name="T49" fmla="*/ 453 h 652"/>
                    <a:gd name="T50" fmla="*/ 28 w 765"/>
                    <a:gd name="T51" fmla="*/ 453 h 652"/>
                    <a:gd name="T52" fmla="*/ 28 w 765"/>
                    <a:gd name="T53" fmla="*/ 397 h 652"/>
                    <a:gd name="T54" fmla="*/ 0 w 765"/>
                    <a:gd name="T55" fmla="*/ 397 h 652"/>
                    <a:gd name="T56" fmla="*/ 0 w 765"/>
                    <a:gd name="T57" fmla="*/ 283 h 652"/>
                    <a:gd name="T58" fmla="*/ 28 w 765"/>
                    <a:gd name="T59" fmla="*/ 255 h 652"/>
                    <a:gd name="T60" fmla="*/ 28 w 765"/>
                    <a:gd name="T61" fmla="*/ 226 h 652"/>
                    <a:gd name="T62" fmla="*/ 28 w 765"/>
                    <a:gd name="T63" fmla="*/ 198 h 652"/>
                    <a:gd name="T64" fmla="*/ 28 w 765"/>
                    <a:gd name="T65" fmla="*/ 141 h 652"/>
                    <a:gd name="T66" fmla="*/ 141 w 765"/>
                    <a:gd name="T67" fmla="*/ 170 h 652"/>
                    <a:gd name="T68" fmla="*/ 141 w 765"/>
                    <a:gd name="T69" fmla="*/ 141 h 652"/>
                    <a:gd name="T70" fmla="*/ 170 w 765"/>
                    <a:gd name="T71" fmla="*/ 141 h 652"/>
                    <a:gd name="T72" fmla="*/ 170 w 765"/>
                    <a:gd name="T73" fmla="*/ 170 h 652"/>
                    <a:gd name="T74" fmla="*/ 255 w 765"/>
                    <a:gd name="T75" fmla="*/ 198 h 652"/>
                    <a:gd name="T76" fmla="*/ 283 w 765"/>
                    <a:gd name="T77" fmla="*/ 170 h 652"/>
                    <a:gd name="T78" fmla="*/ 226 w 765"/>
                    <a:gd name="T79" fmla="*/ 141 h 652"/>
                    <a:gd name="T80" fmla="*/ 255 w 765"/>
                    <a:gd name="T81" fmla="*/ 113 h 652"/>
                    <a:gd name="T82" fmla="*/ 226 w 765"/>
                    <a:gd name="T83" fmla="*/ 56 h 652"/>
                    <a:gd name="T84" fmla="*/ 255 w 765"/>
                    <a:gd name="T85" fmla="*/ 28 h 652"/>
                    <a:gd name="T86" fmla="*/ 340 w 765"/>
                    <a:gd name="T87" fmla="*/ 28 h 652"/>
                    <a:gd name="T88" fmla="*/ 368 w 765"/>
                    <a:gd name="T89" fmla="*/ 0 h 652"/>
                    <a:gd name="T90" fmla="*/ 396 w 765"/>
                    <a:gd name="T91" fmla="*/ 56 h 652"/>
                    <a:gd name="T92" fmla="*/ 425 w 765"/>
                    <a:gd name="T93" fmla="*/ 56 h 652"/>
                    <a:gd name="T94" fmla="*/ 425 w 765"/>
                    <a:gd name="T95" fmla="*/ 141 h 652"/>
                    <a:gd name="T96" fmla="*/ 481 w 765"/>
                    <a:gd name="T97" fmla="*/ 170 h 652"/>
                    <a:gd name="T98" fmla="*/ 481 w 765"/>
                    <a:gd name="T99" fmla="*/ 226 h 652"/>
                    <a:gd name="T100" fmla="*/ 567 w 765"/>
                    <a:gd name="T101" fmla="*/ 312 h 652"/>
                    <a:gd name="T102" fmla="*/ 680 w 765"/>
                    <a:gd name="T103" fmla="*/ 312 h 652"/>
                    <a:gd name="T104" fmla="*/ 680 w 765"/>
                    <a:gd name="T105" fmla="*/ 340 h 652"/>
                    <a:gd name="T106" fmla="*/ 765 w 765"/>
                    <a:gd name="T107" fmla="*/ 368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65" h="652">
                      <a:moveTo>
                        <a:pt x="765" y="368"/>
                      </a:moveTo>
                      <a:lnTo>
                        <a:pt x="737" y="368"/>
                      </a:lnTo>
                      <a:lnTo>
                        <a:pt x="737" y="453"/>
                      </a:lnTo>
                      <a:lnTo>
                        <a:pt x="708" y="453"/>
                      </a:lnTo>
                      <a:lnTo>
                        <a:pt x="680" y="482"/>
                      </a:lnTo>
                      <a:lnTo>
                        <a:pt x="652" y="425"/>
                      </a:lnTo>
                      <a:lnTo>
                        <a:pt x="567" y="453"/>
                      </a:lnTo>
                      <a:lnTo>
                        <a:pt x="538" y="368"/>
                      </a:lnTo>
                      <a:lnTo>
                        <a:pt x="481" y="340"/>
                      </a:lnTo>
                      <a:lnTo>
                        <a:pt x="425" y="397"/>
                      </a:lnTo>
                      <a:lnTo>
                        <a:pt x="340" y="397"/>
                      </a:lnTo>
                      <a:lnTo>
                        <a:pt x="425" y="567"/>
                      </a:lnTo>
                      <a:lnTo>
                        <a:pt x="396" y="595"/>
                      </a:lnTo>
                      <a:lnTo>
                        <a:pt x="368" y="567"/>
                      </a:lnTo>
                      <a:lnTo>
                        <a:pt x="340" y="567"/>
                      </a:lnTo>
                      <a:lnTo>
                        <a:pt x="283" y="510"/>
                      </a:lnTo>
                      <a:lnTo>
                        <a:pt x="226" y="538"/>
                      </a:lnTo>
                      <a:lnTo>
                        <a:pt x="141" y="652"/>
                      </a:lnTo>
                      <a:lnTo>
                        <a:pt x="141" y="595"/>
                      </a:lnTo>
                      <a:lnTo>
                        <a:pt x="85" y="623"/>
                      </a:lnTo>
                      <a:lnTo>
                        <a:pt x="56" y="595"/>
                      </a:lnTo>
                      <a:lnTo>
                        <a:pt x="56" y="538"/>
                      </a:lnTo>
                      <a:lnTo>
                        <a:pt x="28" y="538"/>
                      </a:lnTo>
                      <a:lnTo>
                        <a:pt x="28" y="482"/>
                      </a:lnTo>
                      <a:lnTo>
                        <a:pt x="56" y="453"/>
                      </a:lnTo>
                      <a:lnTo>
                        <a:pt x="28" y="453"/>
                      </a:lnTo>
                      <a:lnTo>
                        <a:pt x="28" y="397"/>
                      </a:lnTo>
                      <a:lnTo>
                        <a:pt x="0" y="397"/>
                      </a:lnTo>
                      <a:lnTo>
                        <a:pt x="0" y="283"/>
                      </a:lnTo>
                      <a:lnTo>
                        <a:pt x="28" y="255"/>
                      </a:lnTo>
                      <a:lnTo>
                        <a:pt x="28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141" y="170"/>
                      </a:lnTo>
                      <a:lnTo>
                        <a:pt x="141" y="141"/>
                      </a:lnTo>
                      <a:lnTo>
                        <a:pt x="170" y="141"/>
                      </a:lnTo>
                      <a:lnTo>
                        <a:pt x="170" y="170"/>
                      </a:lnTo>
                      <a:lnTo>
                        <a:pt x="255" y="198"/>
                      </a:lnTo>
                      <a:lnTo>
                        <a:pt x="283" y="170"/>
                      </a:lnTo>
                      <a:lnTo>
                        <a:pt x="226" y="141"/>
                      </a:lnTo>
                      <a:lnTo>
                        <a:pt x="255" y="113"/>
                      </a:lnTo>
                      <a:lnTo>
                        <a:pt x="226" y="56"/>
                      </a:lnTo>
                      <a:lnTo>
                        <a:pt x="255" y="28"/>
                      </a:lnTo>
                      <a:lnTo>
                        <a:pt x="340" y="28"/>
                      </a:lnTo>
                      <a:lnTo>
                        <a:pt x="368" y="0"/>
                      </a:lnTo>
                      <a:lnTo>
                        <a:pt x="396" y="56"/>
                      </a:lnTo>
                      <a:lnTo>
                        <a:pt x="425" y="56"/>
                      </a:lnTo>
                      <a:lnTo>
                        <a:pt x="425" y="141"/>
                      </a:lnTo>
                      <a:lnTo>
                        <a:pt x="481" y="170"/>
                      </a:lnTo>
                      <a:lnTo>
                        <a:pt x="481" y="226"/>
                      </a:lnTo>
                      <a:lnTo>
                        <a:pt x="567" y="312"/>
                      </a:lnTo>
                      <a:lnTo>
                        <a:pt x="680" y="312"/>
                      </a:lnTo>
                      <a:lnTo>
                        <a:pt x="680" y="340"/>
                      </a:lnTo>
                      <a:lnTo>
                        <a:pt x="765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0" name="Freeform 1006"/>
                <p:cNvSpPr>
                  <a:spLocks/>
                </p:cNvSpPr>
                <p:nvPr/>
              </p:nvSpPr>
              <p:spPr bwMode="auto">
                <a:xfrm>
                  <a:off x="5364" y="2882"/>
                  <a:ext cx="567" cy="596"/>
                </a:xfrm>
                <a:custGeom>
                  <a:avLst/>
                  <a:gdLst>
                    <a:gd name="T0" fmla="*/ 539 w 567"/>
                    <a:gd name="T1" fmla="*/ 199 h 596"/>
                    <a:gd name="T2" fmla="*/ 511 w 567"/>
                    <a:gd name="T3" fmla="*/ 227 h 596"/>
                    <a:gd name="T4" fmla="*/ 426 w 567"/>
                    <a:gd name="T5" fmla="*/ 227 h 596"/>
                    <a:gd name="T6" fmla="*/ 397 w 567"/>
                    <a:gd name="T7" fmla="*/ 255 h 596"/>
                    <a:gd name="T8" fmla="*/ 426 w 567"/>
                    <a:gd name="T9" fmla="*/ 312 h 596"/>
                    <a:gd name="T10" fmla="*/ 397 w 567"/>
                    <a:gd name="T11" fmla="*/ 340 h 596"/>
                    <a:gd name="T12" fmla="*/ 454 w 567"/>
                    <a:gd name="T13" fmla="*/ 369 h 596"/>
                    <a:gd name="T14" fmla="*/ 426 w 567"/>
                    <a:gd name="T15" fmla="*/ 397 h 596"/>
                    <a:gd name="T16" fmla="*/ 341 w 567"/>
                    <a:gd name="T17" fmla="*/ 369 h 596"/>
                    <a:gd name="T18" fmla="*/ 341 w 567"/>
                    <a:gd name="T19" fmla="*/ 340 h 596"/>
                    <a:gd name="T20" fmla="*/ 312 w 567"/>
                    <a:gd name="T21" fmla="*/ 340 h 596"/>
                    <a:gd name="T22" fmla="*/ 312 w 567"/>
                    <a:gd name="T23" fmla="*/ 369 h 596"/>
                    <a:gd name="T24" fmla="*/ 199 w 567"/>
                    <a:gd name="T25" fmla="*/ 340 h 596"/>
                    <a:gd name="T26" fmla="*/ 199 w 567"/>
                    <a:gd name="T27" fmla="*/ 454 h 596"/>
                    <a:gd name="T28" fmla="*/ 171 w 567"/>
                    <a:gd name="T29" fmla="*/ 482 h 596"/>
                    <a:gd name="T30" fmla="*/ 171 w 567"/>
                    <a:gd name="T31" fmla="*/ 596 h 596"/>
                    <a:gd name="T32" fmla="*/ 114 w 567"/>
                    <a:gd name="T33" fmla="*/ 567 h 596"/>
                    <a:gd name="T34" fmla="*/ 85 w 567"/>
                    <a:gd name="T35" fmla="*/ 539 h 596"/>
                    <a:gd name="T36" fmla="*/ 114 w 567"/>
                    <a:gd name="T37" fmla="*/ 511 h 596"/>
                    <a:gd name="T38" fmla="*/ 85 w 567"/>
                    <a:gd name="T39" fmla="*/ 482 h 596"/>
                    <a:gd name="T40" fmla="*/ 57 w 567"/>
                    <a:gd name="T41" fmla="*/ 482 h 596"/>
                    <a:gd name="T42" fmla="*/ 29 w 567"/>
                    <a:gd name="T43" fmla="*/ 454 h 596"/>
                    <a:gd name="T44" fmla="*/ 0 w 567"/>
                    <a:gd name="T45" fmla="*/ 312 h 596"/>
                    <a:gd name="T46" fmla="*/ 0 w 567"/>
                    <a:gd name="T47" fmla="*/ 255 h 596"/>
                    <a:gd name="T48" fmla="*/ 57 w 567"/>
                    <a:gd name="T49" fmla="*/ 255 h 596"/>
                    <a:gd name="T50" fmla="*/ 57 w 567"/>
                    <a:gd name="T51" fmla="*/ 227 h 596"/>
                    <a:gd name="T52" fmla="*/ 85 w 567"/>
                    <a:gd name="T53" fmla="*/ 199 h 596"/>
                    <a:gd name="T54" fmla="*/ 227 w 567"/>
                    <a:gd name="T55" fmla="*/ 199 h 596"/>
                    <a:gd name="T56" fmla="*/ 256 w 567"/>
                    <a:gd name="T57" fmla="*/ 227 h 596"/>
                    <a:gd name="T58" fmla="*/ 284 w 567"/>
                    <a:gd name="T59" fmla="*/ 199 h 596"/>
                    <a:gd name="T60" fmla="*/ 284 w 567"/>
                    <a:gd name="T61" fmla="*/ 142 h 596"/>
                    <a:gd name="T62" fmla="*/ 312 w 567"/>
                    <a:gd name="T63" fmla="*/ 114 h 596"/>
                    <a:gd name="T64" fmla="*/ 312 w 567"/>
                    <a:gd name="T65" fmla="*/ 29 h 596"/>
                    <a:gd name="T66" fmla="*/ 341 w 567"/>
                    <a:gd name="T67" fmla="*/ 0 h 596"/>
                    <a:gd name="T68" fmla="*/ 397 w 567"/>
                    <a:gd name="T69" fmla="*/ 0 h 596"/>
                    <a:gd name="T70" fmla="*/ 426 w 567"/>
                    <a:gd name="T71" fmla="*/ 29 h 596"/>
                    <a:gd name="T72" fmla="*/ 511 w 567"/>
                    <a:gd name="T73" fmla="*/ 57 h 596"/>
                    <a:gd name="T74" fmla="*/ 539 w 567"/>
                    <a:gd name="T75" fmla="*/ 57 h 596"/>
                    <a:gd name="T76" fmla="*/ 539 w 567"/>
                    <a:gd name="T77" fmla="*/ 114 h 596"/>
                    <a:gd name="T78" fmla="*/ 567 w 567"/>
                    <a:gd name="T79" fmla="*/ 114 h 596"/>
                    <a:gd name="T80" fmla="*/ 539 w 567"/>
                    <a:gd name="T81" fmla="*/ 199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7" h="596">
                      <a:moveTo>
                        <a:pt x="539" y="199"/>
                      </a:moveTo>
                      <a:lnTo>
                        <a:pt x="511" y="227"/>
                      </a:lnTo>
                      <a:lnTo>
                        <a:pt x="426" y="227"/>
                      </a:lnTo>
                      <a:lnTo>
                        <a:pt x="397" y="255"/>
                      </a:lnTo>
                      <a:lnTo>
                        <a:pt x="426" y="312"/>
                      </a:lnTo>
                      <a:lnTo>
                        <a:pt x="397" y="340"/>
                      </a:lnTo>
                      <a:lnTo>
                        <a:pt x="454" y="369"/>
                      </a:lnTo>
                      <a:lnTo>
                        <a:pt x="426" y="397"/>
                      </a:lnTo>
                      <a:lnTo>
                        <a:pt x="341" y="369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69"/>
                      </a:lnTo>
                      <a:lnTo>
                        <a:pt x="199" y="340"/>
                      </a:lnTo>
                      <a:lnTo>
                        <a:pt x="199" y="454"/>
                      </a:lnTo>
                      <a:lnTo>
                        <a:pt x="171" y="482"/>
                      </a:lnTo>
                      <a:lnTo>
                        <a:pt x="171" y="596"/>
                      </a:lnTo>
                      <a:lnTo>
                        <a:pt x="114" y="567"/>
                      </a:lnTo>
                      <a:lnTo>
                        <a:pt x="85" y="539"/>
                      </a:lnTo>
                      <a:lnTo>
                        <a:pt x="114" y="511"/>
                      </a:lnTo>
                      <a:lnTo>
                        <a:pt x="85" y="482"/>
                      </a:lnTo>
                      <a:lnTo>
                        <a:pt x="57" y="482"/>
                      </a:lnTo>
                      <a:lnTo>
                        <a:pt x="29" y="454"/>
                      </a:lnTo>
                      <a:lnTo>
                        <a:pt x="0" y="312"/>
                      </a:lnTo>
                      <a:lnTo>
                        <a:pt x="0" y="255"/>
                      </a:lnTo>
                      <a:lnTo>
                        <a:pt x="57" y="255"/>
                      </a:lnTo>
                      <a:lnTo>
                        <a:pt x="57" y="227"/>
                      </a:lnTo>
                      <a:lnTo>
                        <a:pt x="85" y="199"/>
                      </a:lnTo>
                      <a:lnTo>
                        <a:pt x="227" y="199"/>
                      </a:lnTo>
                      <a:lnTo>
                        <a:pt x="256" y="227"/>
                      </a:lnTo>
                      <a:lnTo>
                        <a:pt x="284" y="199"/>
                      </a:lnTo>
                      <a:lnTo>
                        <a:pt x="284" y="142"/>
                      </a:lnTo>
                      <a:lnTo>
                        <a:pt x="312" y="114"/>
                      </a:lnTo>
                      <a:lnTo>
                        <a:pt x="312" y="29"/>
                      </a:lnTo>
                      <a:lnTo>
                        <a:pt x="341" y="0"/>
                      </a:lnTo>
                      <a:lnTo>
                        <a:pt x="397" y="0"/>
                      </a:lnTo>
                      <a:lnTo>
                        <a:pt x="426" y="29"/>
                      </a:lnTo>
                      <a:lnTo>
                        <a:pt x="511" y="57"/>
                      </a:lnTo>
                      <a:lnTo>
                        <a:pt x="539" y="57"/>
                      </a:lnTo>
                      <a:lnTo>
                        <a:pt x="539" y="114"/>
                      </a:lnTo>
                      <a:lnTo>
                        <a:pt x="567" y="114"/>
                      </a:lnTo>
                      <a:lnTo>
                        <a:pt x="539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1" name="Freeform 1007"/>
                <p:cNvSpPr>
                  <a:spLocks/>
                </p:cNvSpPr>
                <p:nvPr/>
              </p:nvSpPr>
              <p:spPr bwMode="auto">
                <a:xfrm>
                  <a:off x="5903" y="2939"/>
                  <a:ext cx="340" cy="454"/>
                </a:xfrm>
                <a:custGeom>
                  <a:avLst/>
                  <a:gdLst>
                    <a:gd name="T0" fmla="*/ 0 w 340"/>
                    <a:gd name="T1" fmla="*/ 0 h 454"/>
                    <a:gd name="T2" fmla="*/ 0 w 340"/>
                    <a:gd name="T3" fmla="*/ 57 h 454"/>
                    <a:gd name="T4" fmla="*/ 28 w 340"/>
                    <a:gd name="T5" fmla="*/ 57 h 454"/>
                    <a:gd name="T6" fmla="*/ 0 w 340"/>
                    <a:gd name="T7" fmla="*/ 142 h 454"/>
                    <a:gd name="T8" fmla="*/ 28 w 340"/>
                    <a:gd name="T9" fmla="*/ 198 h 454"/>
                    <a:gd name="T10" fmla="*/ 57 w 340"/>
                    <a:gd name="T11" fmla="*/ 198 h 454"/>
                    <a:gd name="T12" fmla="*/ 57 w 340"/>
                    <a:gd name="T13" fmla="*/ 283 h 454"/>
                    <a:gd name="T14" fmla="*/ 113 w 340"/>
                    <a:gd name="T15" fmla="*/ 312 h 454"/>
                    <a:gd name="T16" fmla="*/ 113 w 340"/>
                    <a:gd name="T17" fmla="*/ 368 h 454"/>
                    <a:gd name="T18" fmla="*/ 199 w 340"/>
                    <a:gd name="T19" fmla="*/ 454 h 454"/>
                    <a:gd name="T20" fmla="*/ 312 w 340"/>
                    <a:gd name="T21" fmla="*/ 454 h 454"/>
                    <a:gd name="T22" fmla="*/ 340 w 340"/>
                    <a:gd name="T23" fmla="*/ 425 h 454"/>
                    <a:gd name="T24" fmla="*/ 312 w 340"/>
                    <a:gd name="T25" fmla="*/ 312 h 454"/>
                    <a:gd name="T26" fmla="*/ 340 w 340"/>
                    <a:gd name="T27" fmla="*/ 283 h 454"/>
                    <a:gd name="T28" fmla="*/ 284 w 340"/>
                    <a:gd name="T29" fmla="*/ 227 h 454"/>
                    <a:gd name="T30" fmla="*/ 284 w 340"/>
                    <a:gd name="T31" fmla="*/ 170 h 454"/>
                    <a:gd name="T32" fmla="*/ 170 w 340"/>
                    <a:gd name="T33" fmla="*/ 142 h 454"/>
                    <a:gd name="T34" fmla="*/ 142 w 340"/>
                    <a:gd name="T35" fmla="*/ 85 h 454"/>
                    <a:gd name="T36" fmla="*/ 0 w 340"/>
                    <a:gd name="T3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45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28" y="198"/>
                      </a:lnTo>
                      <a:lnTo>
                        <a:pt x="57" y="198"/>
                      </a:lnTo>
                      <a:lnTo>
                        <a:pt x="57" y="283"/>
                      </a:lnTo>
                      <a:lnTo>
                        <a:pt x="113" y="312"/>
                      </a:lnTo>
                      <a:lnTo>
                        <a:pt x="113" y="368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40" y="425"/>
                      </a:lnTo>
                      <a:lnTo>
                        <a:pt x="312" y="312"/>
                      </a:lnTo>
                      <a:lnTo>
                        <a:pt x="340" y="283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170" y="142"/>
                      </a:lnTo>
                      <a:lnTo>
                        <a:pt x="142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3" name="Freeform 1009"/>
                <p:cNvSpPr>
                  <a:spLocks/>
                </p:cNvSpPr>
                <p:nvPr/>
              </p:nvSpPr>
              <p:spPr bwMode="auto">
                <a:xfrm>
                  <a:off x="5875" y="2854"/>
                  <a:ext cx="680" cy="595"/>
                </a:xfrm>
                <a:custGeom>
                  <a:avLst/>
                  <a:gdLst>
                    <a:gd name="T0" fmla="*/ 0 w 680"/>
                    <a:gd name="T1" fmla="*/ 85 h 595"/>
                    <a:gd name="T2" fmla="*/ 28 w 680"/>
                    <a:gd name="T3" fmla="*/ 85 h 595"/>
                    <a:gd name="T4" fmla="*/ 170 w 680"/>
                    <a:gd name="T5" fmla="*/ 170 h 595"/>
                    <a:gd name="T6" fmla="*/ 198 w 680"/>
                    <a:gd name="T7" fmla="*/ 227 h 595"/>
                    <a:gd name="T8" fmla="*/ 312 w 680"/>
                    <a:gd name="T9" fmla="*/ 255 h 595"/>
                    <a:gd name="T10" fmla="*/ 312 w 680"/>
                    <a:gd name="T11" fmla="*/ 312 h 595"/>
                    <a:gd name="T12" fmla="*/ 368 w 680"/>
                    <a:gd name="T13" fmla="*/ 368 h 595"/>
                    <a:gd name="T14" fmla="*/ 340 w 680"/>
                    <a:gd name="T15" fmla="*/ 397 h 595"/>
                    <a:gd name="T16" fmla="*/ 368 w 680"/>
                    <a:gd name="T17" fmla="*/ 510 h 595"/>
                    <a:gd name="T18" fmla="*/ 340 w 680"/>
                    <a:gd name="T19" fmla="*/ 539 h 595"/>
                    <a:gd name="T20" fmla="*/ 340 w 680"/>
                    <a:gd name="T21" fmla="*/ 567 h 595"/>
                    <a:gd name="T22" fmla="*/ 425 w 680"/>
                    <a:gd name="T23" fmla="*/ 595 h 595"/>
                    <a:gd name="T24" fmla="*/ 425 w 680"/>
                    <a:gd name="T25" fmla="*/ 510 h 595"/>
                    <a:gd name="T26" fmla="*/ 510 w 680"/>
                    <a:gd name="T27" fmla="*/ 510 h 595"/>
                    <a:gd name="T28" fmla="*/ 538 w 680"/>
                    <a:gd name="T29" fmla="*/ 482 h 595"/>
                    <a:gd name="T30" fmla="*/ 567 w 680"/>
                    <a:gd name="T31" fmla="*/ 510 h 595"/>
                    <a:gd name="T32" fmla="*/ 680 w 680"/>
                    <a:gd name="T33" fmla="*/ 510 h 595"/>
                    <a:gd name="T34" fmla="*/ 623 w 680"/>
                    <a:gd name="T35" fmla="*/ 482 h 595"/>
                    <a:gd name="T36" fmla="*/ 680 w 680"/>
                    <a:gd name="T37" fmla="*/ 397 h 595"/>
                    <a:gd name="T38" fmla="*/ 652 w 680"/>
                    <a:gd name="T39" fmla="*/ 312 h 595"/>
                    <a:gd name="T40" fmla="*/ 623 w 680"/>
                    <a:gd name="T41" fmla="*/ 283 h 595"/>
                    <a:gd name="T42" fmla="*/ 595 w 680"/>
                    <a:gd name="T43" fmla="*/ 312 h 595"/>
                    <a:gd name="T44" fmla="*/ 538 w 680"/>
                    <a:gd name="T45" fmla="*/ 312 h 595"/>
                    <a:gd name="T46" fmla="*/ 482 w 680"/>
                    <a:gd name="T47" fmla="*/ 255 h 595"/>
                    <a:gd name="T48" fmla="*/ 482 w 680"/>
                    <a:gd name="T49" fmla="*/ 227 h 595"/>
                    <a:gd name="T50" fmla="*/ 425 w 680"/>
                    <a:gd name="T51" fmla="*/ 227 h 595"/>
                    <a:gd name="T52" fmla="*/ 397 w 680"/>
                    <a:gd name="T53" fmla="*/ 255 h 595"/>
                    <a:gd name="T54" fmla="*/ 397 w 680"/>
                    <a:gd name="T55" fmla="*/ 227 h 595"/>
                    <a:gd name="T56" fmla="*/ 397 w 680"/>
                    <a:gd name="T57" fmla="*/ 170 h 595"/>
                    <a:gd name="T58" fmla="*/ 368 w 680"/>
                    <a:gd name="T59" fmla="*/ 113 h 595"/>
                    <a:gd name="T60" fmla="*/ 397 w 680"/>
                    <a:gd name="T61" fmla="*/ 85 h 595"/>
                    <a:gd name="T62" fmla="*/ 340 w 680"/>
                    <a:gd name="T63" fmla="*/ 57 h 595"/>
                    <a:gd name="T64" fmla="*/ 255 w 680"/>
                    <a:gd name="T65" fmla="*/ 57 h 595"/>
                    <a:gd name="T66" fmla="*/ 255 w 680"/>
                    <a:gd name="T67" fmla="*/ 113 h 595"/>
                    <a:gd name="T68" fmla="*/ 198 w 680"/>
                    <a:gd name="T69" fmla="*/ 57 h 595"/>
                    <a:gd name="T70" fmla="*/ 141 w 680"/>
                    <a:gd name="T71" fmla="*/ 57 h 595"/>
                    <a:gd name="T72" fmla="*/ 85 w 680"/>
                    <a:gd name="T73" fmla="*/ 0 h 595"/>
                    <a:gd name="T74" fmla="*/ 0 w 680"/>
                    <a:gd name="T75" fmla="*/ 57 h 595"/>
                    <a:gd name="T76" fmla="*/ 0 w 680"/>
                    <a:gd name="T77" fmla="*/ 85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80" h="595">
                      <a:moveTo>
                        <a:pt x="0" y="85"/>
                      </a:moveTo>
                      <a:lnTo>
                        <a:pt x="28" y="85"/>
                      </a:lnTo>
                      <a:lnTo>
                        <a:pt x="170" y="170"/>
                      </a:lnTo>
                      <a:lnTo>
                        <a:pt x="198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368" y="368"/>
                      </a:lnTo>
                      <a:lnTo>
                        <a:pt x="340" y="397"/>
                      </a:lnTo>
                      <a:lnTo>
                        <a:pt x="368" y="510"/>
                      </a:lnTo>
                      <a:lnTo>
                        <a:pt x="340" y="539"/>
                      </a:lnTo>
                      <a:lnTo>
                        <a:pt x="340" y="567"/>
                      </a:lnTo>
                      <a:lnTo>
                        <a:pt x="425" y="595"/>
                      </a:lnTo>
                      <a:lnTo>
                        <a:pt x="425" y="510"/>
                      </a:lnTo>
                      <a:lnTo>
                        <a:pt x="510" y="510"/>
                      </a:lnTo>
                      <a:lnTo>
                        <a:pt x="538" y="482"/>
                      </a:lnTo>
                      <a:lnTo>
                        <a:pt x="567" y="510"/>
                      </a:lnTo>
                      <a:lnTo>
                        <a:pt x="680" y="510"/>
                      </a:lnTo>
                      <a:lnTo>
                        <a:pt x="623" y="482"/>
                      </a:lnTo>
                      <a:lnTo>
                        <a:pt x="680" y="397"/>
                      </a:lnTo>
                      <a:lnTo>
                        <a:pt x="652" y="312"/>
                      </a:lnTo>
                      <a:lnTo>
                        <a:pt x="623" y="283"/>
                      </a:lnTo>
                      <a:lnTo>
                        <a:pt x="595" y="312"/>
                      </a:lnTo>
                      <a:lnTo>
                        <a:pt x="538" y="312"/>
                      </a:lnTo>
                      <a:lnTo>
                        <a:pt x="482" y="255"/>
                      </a:lnTo>
                      <a:lnTo>
                        <a:pt x="482" y="227"/>
                      </a:lnTo>
                      <a:lnTo>
                        <a:pt x="425" y="227"/>
                      </a:lnTo>
                      <a:lnTo>
                        <a:pt x="397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3"/>
                      </a:lnTo>
                      <a:lnTo>
                        <a:pt x="397" y="85"/>
                      </a:lnTo>
                      <a:lnTo>
                        <a:pt x="340" y="57"/>
                      </a:lnTo>
                      <a:lnTo>
                        <a:pt x="255" y="57"/>
                      </a:lnTo>
                      <a:lnTo>
                        <a:pt x="255" y="113"/>
                      </a:lnTo>
                      <a:lnTo>
                        <a:pt x="198" y="57"/>
                      </a:lnTo>
                      <a:lnTo>
                        <a:pt x="141" y="57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4" name="Freeform 1010"/>
                <p:cNvSpPr>
                  <a:spLocks/>
                </p:cNvSpPr>
                <p:nvPr/>
              </p:nvSpPr>
              <p:spPr bwMode="auto">
                <a:xfrm>
                  <a:off x="5960" y="2769"/>
                  <a:ext cx="709" cy="425"/>
                </a:xfrm>
                <a:custGeom>
                  <a:avLst/>
                  <a:gdLst>
                    <a:gd name="T0" fmla="*/ 538 w 709"/>
                    <a:gd name="T1" fmla="*/ 57 h 425"/>
                    <a:gd name="T2" fmla="*/ 538 w 709"/>
                    <a:gd name="T3" fmla="*/ 142 h 425"/>
                    <a:gd name="T4" fmla="*/ 595 w 709"/>
                    <a:gd name="T5" fmla="*/ 198 h 425"/>
                    <a:gd name="T6" fmla="*/ 652 w 709"/>
                    <a:gd name="T7" fmla="*/ 198 h 425"/>
                    <a:gd name="T8" fmla="*/ 709 w 709"/>
                    <a:gd name="T9" fmla="*/ 227 h 425"/>
                    <a:gd name="T10" fmla="*/ 709 w 709"/>
                    <a:gd name="T11" fmla="*/ 255 h 425"/>
                    <a:gd name="T12" fmla="*/ 652 w 709"/>
                    <a:gd name="T13" fmla="*/ 283 h 425"/>
                    <a:gd name="T14" fmla="*/ 709 w 709"/>
                    <a:gd name="T15" fmla="*/ 340 h 425"/>
                    <a:gd name="T16" fmla="*/ 680 w 709"/>
                    <a:gd name="T17" fmla="*/ 425 h 425"/>
                    <a:gd name="T18" fmla="*/ 567 w 709"/>
                    <a:gd name="T19" fmla="*/ 397 h 425"/>
                    <a:gd name="T20" fmla="*/ 538 w 709"/>
                    <a:gd name="T21" fmla="*/ 368 h 425"/>
                    <a:gd name="T22" fmla="*/ 510 w 709"/>
                    <a:gd name="T23" fmla="*/ 397 h 425"/>
                    <a:gd name="T24" fmla="*/ 453 w 709"/>
                    <a:gd name="T25" fmla="*/ 397 h 425"/>
                    <a:gd name="T26" fmla="*/ 397 w 709"/>
                    <a:gd name="T27" fmla="*/ 340 h 425"/>
                    <a:gd name="T28" fmla="*/ 397 w 709"/>
                    <a:gd name="T29" fmla="*/ 312 h 425"/>
                    <a:gd name="T30" fmla="*/ 340 w 709"/>
                    <a:gd name="T31" fmla="*/ 312 h 425"/>
                    <a:gd name="T32" fmla="*/ 312 w 709"/>
                    <a:gd name="T33" fmla="*/ 340 h 425"/>
                    <a:gd name="T34" fmla="*/ 312 w 709"/>
                    <a:gd name="T35" fmla="*/ 255 h 425"/>
                    <a:gd name="T36" fmla="*/ 283 w 709"/>
                    <a:gd name="T37" fmla="*/ 198 h 425"/>
                    <a:gd name="T38" fmla="*/ 312 w 709"/>
                    <a:gd name="T39" fmla="*/ 170 h 425"/>
                    <a:gd name="T40" fmla="*/ 255 w 709"/>
                    <a:gd name="T41" fmla="*/ 142 h 425"/>
                    <a:gd name="T42" fmla="*/ 170 w 709"/>
                    <a:gd name="T43" fmla="*/ 142 h 425"/>
                    <a:gd name="T44" fmla="*/ 170 w 709"/>
                    <a:gd name="T45" fmla="*/ 198 h 425"/>
                    <a:gd name="T46" fmla="*/ 113 w 709"/>
                    <a:gd name="T47" fmla="*/ 142 h 425"/>
                    <a:gd name="T48" fmla="*/ 56 w 709"/>
                    <a:gd name="T49" fmla="*/ 142 h 425"/>
                    <a:gd name="T50" fmla="*/ 0 w 709"/>
                    <a:gd name="T51" fmla="*/ 85 h 425"/>
                    <a:gd name="T52" fmla="*/ 28 w 709"/>
                    <a:gd name="T53" fmla="*/ 85 h 425"/>
                    <a:gd name="T54" fmla="*/ 28 w 709"/>
                    <a:gd name="T55" fmla="*/ 28 h 425"/>
                    <a:gd name="T56" fmla="*/ 85 w 709"/>
                    <a:gd name="T57" fmla="*/ 0 h 425"/>
                    <a:gd name="T58" fmla="*/ 113 w 709"/>
                    <a:gd name="T59" fmla="*/ 28 h 425"/>
                    <a:gd name="T60" fmla="*/ 170 w 709"/>
                    <a:gd name="T61" fmla="*/ 0 h 425"/>
                    <a:gd name="T62" fmla="*/ 340 w 709"/>
                    <a:gd name="T63" fmla="*/ 0 h 425"/>
                    <a:gd name="T64" fmla="*/ 453 w 709"/>
                    <a:gd name="T65" fmla="*/ 85 h 425"/>
                    <a:gd name="T66" fmla="*/ 482 w 709"/>
                    <a:gd name="T67" fmla="*/ 28 h 425"/>
                    <a:gd name="T68" fmla="*/ 538 w 709"/>
                    <a:gd name="T69" fmla="*/ 57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09" h="425">
                      <a:moveTo>
                        <a:pt x="538" y="57"/>
                      </a:moveTo>
                      <a:lnTo>
                        <a:pt x="538" y="142"/>
                      </a:lnTo>
                      <a:lnTo>
                        <a:pt x="595" y="198"/>
                      </a:lnTo>
                      <a:lnTo>
                        <a:pt x="652" y="198"/>
                      </a:lnTo>
                      <a:lnTo>
                        <a:pt x="709" y="227"/>
                      </a:lnTo>
                      <a:lnTo>
                        <a:pt x="709" y="255"/>
                      </a:lnTo>
                      <a:lnTo>
                        <a:pt x="652" y="283"/>
                      </a:lnTo>
                      <a:lnTo>
                        <a:pt x="709" y="340"/>
                      </a:lnTo>
                      <a:lnTo>
                        <a:pt x="680" y="425"/>
                      </a:lnTo>
                      <a:lnTo>
                        <a:pt x="567" y="397"/>
                      </a:lnTo>
                      <a:lnTo>
                        <a:pt x="538" y="368"/>
                      </a:lnTo>
                      <a:lnTo>
                        <a:pt x="510" y="397"/>
                      </a:lnTo>
                      <a:lnTo>
                        <a:pt x="453" y="397"/>
                      </a:lnTo>
                      <a:lnTo>
                        <a:pt x="397" y="340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2" y="340"/>
                      </a:lnTo>
                      <a:lnTo>
                        <a:pt x="312" y="255"/>
                      </a:lnTo>
                      <a:lnTo>
                        <a:pt x="283" y="198"/>
                      </a:lnTo>
                      <a:lnTo>
                        <a:pt x="312" y="170"/>
                      </a:lnTo>
                      <a:lnTo>
                        <a:pt x="255" y="142"/>
                      </a:lnTo>
                      <a:lnTo>
                        <a:pt x="170" y="142"/>
                      </a:lnTo>
                      <a:lnTo>
                        <a:pt x="170" y="198"/>
                      </a:lnTo>
                      <a:lnTo>
                        <a:pt x="113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28" y="85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13" y="28"/>
                      </a:lnTo>
                      <a:lnTo>
                        <a:pt x="170" y="0"/>
                      </a:lnTo>
                      <a:lnTo>
                        <a:pt x="340" y="0"/>
                      </a:lnTo>
                      <a:lnTo>
                        <a:pt x="453" y="85"/>
                      </a:lnTo>
                      <a:lnTo>
                        <a:pt x="482" y="28"/>
                      </a:lnTo>
                      <a:lnTo>
                        <a:pt x="538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5" name="Freeform 1011"/>
                <p:cNvSpPr>
                  <a:spLocks/>
                </p:cNvSpPr>
                <p:nvPr/>
              </p:nvSpPr>
              <p:spPr bwMode="auto">
                <a:xfrm>
                  <a:off x="5279" y="2684"/>
                  <a:ext cx="426" cy="510"/>
                </a:xfrm>
                <a:custGeom>
                  <a:avLst/>
                  <a:gdLst>
                    <a:gd name="T0" fmla="*/ 426 w 426"/>
                    <a:gd name="T1" fmla="*/ 198 h 510"/>
                    <a:gd name="T2" fmla="*/ 397 w 426"/>
                    <a:gd name="T3" fmla="*/ 227 h 510"/>
                    <a:gd name="T4" fmla="*/ 397 w 426"/>
                    <a:gd name="T5" fmla="*/ 312 h 510"/>
                    <a:gd name="T6" fmla="*/ 369 w 426"/>
                    <a:gd name="T7" fmla="*/ 340 h 510"/>
                    <a:gd name="T8" fmla="*/ 369 w 426"/>
                    <a:gd name="T9" fmla="*/ 397 h 510"/>
                    <a:gd name="T10" fmla="*/ 341 w 426"/>
                    <a:gd name="T11" fmla="*/ 425 h 510"/>
                    <a:gd name="T12" fmla="*/ 312 w 426"/>
                    <a:gd name="T13" fmla="*/ 397 h 510"/>
                    <a:gd name="T14" fmla="*/ 170 w 426"/>
                    <a:gd name="T15" fmla="*/ 397 h 510"/>
                    <a:gd name="T16" fmla="*/ 142 w 426"/>
                    <a:gd name="T17" fmla="*/ 425 h 510"/>
                    <a:gd name="T18" fmla="*/ 142 w 426"/>
                    <a:gd name="T19" fmla="*/ 453 h 510"/>
                    <a:gd name="T20" fmla="*/ 85 w 426"/>
                    <a:gd name="T21" fmla="*/ 453 h 510"/>
                    <a:gd name="T22" fmla="*/ 85 w 426"/>
                    <a:gd name="T23" fmla="*/ 510 h 510"/>
                    <a:gd name="T24" fmla="*/ 29 w 426"/>
                    <a:gd name="T25" fmla="*/ 510 h 510"/>
                    <a:gd name="T26" fmla="*/ 29 w 426"/>
                    <a:gd name="T27" fmla="*/ 453 h 510"/>
                    <a:gd name="T28" fmla="*/ 57 w 426"/>
                    <a:gd name="T29" fmla="*/ 453 h 510"/>
                    <a:gd name="T30" fmla="*/ 57 w 426"/>
                    <a:gd name="T31" fmla="*/ 397 h 510"/>
                    <a:gd name="T32" fmla="*/ 29 w 426"/>
                    <a:gd name="T33" fmla="*/ 368 h 510"/>
                    <a:gd name="T34" fmla="*/ 0 w 426"/>
                    <a:gd name="T35" fmla="*/ 340 h 510"/>
                    <a:gd name="T36" fmla="*/ 57 w 426"/>
                    <a:gd name="T37" fmla="*/ 283 h 510"/>
                    <a:gd name="T38" fmla="*/ 57 w 426"/>
                    <a:gd name="T39" fmla="*/ 255 h 510"/>
                    <a:gd name="T40" fmla="*/ 29 w 426"/>
                    <a:gd name="T41" fmla="*/ 255 h 510"/>
                    <a:gd name="T42" fmla="*/ 0 w 426"/>
                    <a:gd name="T43" fmla="*/ 227 h 510"/>
                    <a:gd name="T44" fmla="*/ 0 w 426"/>
                    <a:gd name="T45" fmla="*/ 198 h 510"/>
                    <a:gd name="T46" fmla="*/ 29 w 426"/>
                    <a:gd name="T47" fmla="*/ 198 h 510"/>
                    <a:gd name="T48" fmla="*/ 57 w 426"/>
                    <a:gd name="T49" fmla="*/ 227 h 510"/>
                    <a:gd name="T50" fmla="*/ 85 w 426"/>
                    <a:gd name="T51" fmla="*/ 198 h 510"/>
                    <a:gd name="T52" fmla="*/ 114 w 426"/>
                    <a:gd name="T53" fmla="*/ 227 h 510"/>
                    <a:gd name="T54" fmla="*/ 142 w 426"/>
                    <a:gd name="T55" fmla="*/ 198 h 510"/>
                    <a:gd name="T56" fmla="*/ 199 w 426"/>
                    <a:gd name="T57" fmla="*/ 227 h 510"/>
                    <a:gd name="T58" fmla="*/ 170 w 426"/>
                    <a:gd name="T59" fmla="*/ 113 h 510"/>
                    <a:gd name="T60" fmla="*/ 199 w 426"/>
                    <a:gd name="T61" fmla="*/ 85 h 510"/>
                    <a:gd name="T62" fmla="*/ 170 w 426"/>
                    <a:gd name="T63" fmla="*/ 28 h 510"/>
                    <a:gd name="T64" fmla="*/ 199 w 426"/>
                    <a:gd name="T65" fmla="*/ 0 h 510"/>
                    <a:gd name="T66" fmla="*/ 256 w 426"/>
                    <a:gd name="T67" fmla="*/ 85 h 510"/>
                    <a:gd name="T68" fmla="*/ 312 w 426"/>
                    <a:gd name="T69" fmla="*/ 113 h 510"/>
                    <a:gd name="T70" fmla="*/ 312 w 426"/>
                    <a:gd name="T71" fmla="*/ 142 h 510"/>
                    <a:gd name="T72" fmla="*/ 369 w 426"/>
                    <a:gd name="T73" fmla="*/ 142 h 510"/>
                    <a:gd name="T74" fmla="*/ 426 w 426"/>
                    <a:gd name="T75" fmla="*/ 19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26" h="510">
                      <a:moveTo>
                        <a:pt x="426" y="198"/>
                      </a:moveTo>
                      <a:lnTo>
                        <a:pt x="397" y="227"/>
                      </a:lnTo>
                      <a:lnTo>
                        <a:pt x="397" y="312"/>
                      </a:lnTo>
                      <a:lnTo>
                        <a:pt x="369" y="340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312" y="397"/>
                      </a:lnTo>
                      <a:lnTo>
                        <a:pt x="170" y="397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85" y="453"/>
                      </a:lnTo>
                      <a:lnTo>
                        <a:pt x="85" y="510"/>
                      </a:lnTo>
                      <a:lnTo>
                        <a:pt x="29" y="510"/>
                      </a:lnTo>
                      <a:lnTo>
                        <a:pt x="29" y="453"/>
                      </a:lnTo>
                      <a:lnTo>
                        <a:pt x="57" y="453"/>
                      </a:lnTo>
                      <a:lnTo>
                        <a:pt x="57" y="397"/>
                      </a:lnTo>
                      <a:lnTo>
                        <a:pt x="29" y="368"/>
                      </a:lnTo>
                      <a:lnTo>
                        <a:pt x="0" y="340"/>
                      </a:lnTo>
                      <a:lnTo>
                        <a:pt x="57" y="283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0" y="227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57" y="227"/>
                      </a:lnTo>
                      <a:lnTo>
                        <a:pt x="85" y="198"/>
                      </a:lnTo>
                      <a:lnTo>
                        <a:pt x="114" y="227"/>
                      </a:lnTo>
                      <a:lnTo>
                        <a:pt x="142" y="198"/>
                      </a:lnTo>
                      <a:lnTo>
                        <a:pt x="199" y="227"/>
                      </a:lnTo>
                      <a:lnTo>
                        <a:pt x="170" y="113"/>
                      </a:lnTo>
                      <a:lnTo>
                        <a:pt x="199" y="85"/>
                      </a:lnTo>
                      <a:lnTo>
                        <a:pt x="170" y="28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312" y="113"/>
                      </a:lnTo>
                      <a:lnTo>
                        <a:pt x="312" y="142"/>
                      </a:lnTo>
                      <a:lnTo>
                        <a:pt x="369" y="142"/>
                      </a:lnTo>
                      <a:lnTo>
                        <a:pt x="426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7" name="Freeform 1013"/>
                <p:cNvSpPr>
                  <a:spLocks/>
                </p:cNvSpPr>
                <p:nvPr/>
              </p:nvSpPr>
              <p:spPr bwMode="auto">
                <a:xfrm>
                  <a:off x="4854" y="2174"/>
                  <a:ext cx="907" cy="737"/>
                </a:xfrm>
                <a:custGeom>
                  <a:avLst/>
                  <a:gdLst>
                    <a:gd name="T0" fmla="*/ 851 w 907"/>
                    <a:gd name="T1" fmla="*/ 708 h 737"/>
                    <a:gd name="T2" fmla="*/ 737 w 907"/>
                    <a:gd name="T3" fmla="*/ 652 h 737"/>
                    <a:gd name="T4" fmla="*/ 681 w 907"/>
                    <a:gd name="T5" fmla="*/ 595 h 737"/>
                    <a:gd name="T6" fmla="*/ 595 w 907"/>
                    <a:gd name="T7" fmla="*/ 538 h 737"/>
                    <a:gd name="T8" fmla="*/ 595 w 907"/>
                    <a:gd name="T9" fmla="*/ 623 h 737"/>
                    <a:gd name="T10" fmla="*/ 567 w 907"/>
                    <a:gd name="T11" fmla="*/ 708 h 737"/>
                    <a:gd name="T12" fmla="*/ 510 w 907"/>
                    <a:gd name="T13" fmla="*/ 708 h 737"/>
                    <a:gd name="T14" fmla="*/ 454 w 907"/>
                    <a:gd name="T15" fmla="*/ 708 h 737"/>
                    <a:gd name="T16" fmla="*/ 369 w 907"/>
                    <a:gd name="T17" fmla="*/ 680 h 737"/>
                    <a:gd name="T18" fmla="*/ 397 w 907"/>
                    <a:gd name="T19" fmla="*/ 595 h 737"/>
                    <a:gd name="T20" fmla="*/ 312 w 907"/>
                    <a:gd name="T21" fmla="*/ 510 h 737"/>
                    <a:gd name="T22" fmla="*/ 227 w 907"/>
                    <a:gd name="T23" fmla="*/ 425 h 737"/>
                    <a:gd name="T24" fmla="*/ 57 w 907"/>
                    <a:gd name="T25" fmla="*/ 340 h 737"/>
                    <a:gd name="T26" fmla="*/ 28 w 907"/>
                    <a:gd name="T27" fmla="*/ 226 h 737"/>
                    <a:gd name="T28" fmla="*/ 57 w 907"/>
                    <a:gd name="T29" fmla="*/ 141 h 737"/>
                    <a:gd name="T30" fmla="*/ 57 w 907"/>
                    <a:gd name="T31" fmla="*/ 56 h 737"/>
                    <a:gd name="T32" fmla="*/ 170 w 907"/>
                    <a:gd name="T33" fmla="*/ 113 h 737"/>
                    <a:gd name="T34" fmla="*/ 312 w 907"/>
                    <a:gd name="T35" fmla="*/ 170 h 737"/>
                    <a:gd name="T36" fmla="*/ 425 w 907"/>
                    <a:gd name="T37" fmla="*/ 283 h 737"/>
                    <a:gd name="T38" fmla="*/ 482 w 907"/>
                    <a:gd name="T39" fmla="*/ 198 h 737"/>
                    <a:gd name="T40" fmla="*/ 425 w 907"/>
                    <a:gd name="T41" fmla="*/ 113 h 737"/>
                    <a:gd name="T42" fmla="*/ 510 w 907"/>
                    <a:gd name="T43" fmla="*/ 0 h 737"/>
                    <a:gd name="T44" fmla="*/ 652 w 907"/>
                    <a:gd name="T45" fmla="*/ 56 h 737"/>
                    <a:gd name="T46" fmla="*/ 624 w 907"/>
                    <a:gd name="T47" fmla="*/ 113 h 737"/>
                    <a:gd name="T48" fmla="*/ 709 w 907"/>
                    <a:gd name="T49" fmla="*/ 198 h 737"/>
                    <a:gd name="T50" fmla="*/ 766 w 907"/>
                    <a:gd name="T51" fmla="*/ 198 h 737"/>
                    <a:gd name="T52" fmla="*/ 794 w 907"/>
                    <a:gd name="T53" fmla="*/ 255 h 737"/>
                    <a:gd name="T54" fmla="*/ 709 w 907"/>
                    <a:gd name="T55" fmla="*/ 283 h 737"/>
                    <a:gd name="T56" fmla="*/ 709 w 907"/>
                    <a:gd name="T57" fmla="*/ 340 h 737"/>
                    <a:gd name="T58" fmla="*/ 851 w 907"/>
                    <a:gd name="T59" fmla="*/ 425 h 737"/>
                    <a:gd name="T60" fmla="*/ 879 w 907"/>
                    <a:gd name="T61" fmla="*/ 538 h 737"/>
                    <a:gd name="T62" fmla="*/ 851 w 907"/>
                    <a:gd name="T63" fmla="*/ 623 h 737"/>
                    <a:gd name="T64" fmla="*/ 907 w 907"/>
                    <a:gd name="T65" fmla="*/ 708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07" h="737">
                      <a:moveTo>
                        <a:pt x="907" y="708"/>
                      </a:moveTo>
                      <a:lnTo>
                        <a:pt x="851" y="708"/>
                      </a:lnTo>
                      <a:lnTo>
                        <a:pt x="794" y="652"/>
                      </a:lnTo>
                      <a:lnTo>
                        <a:pt x="737" y="652"/>
                      </a:lnTo>
                      <a:lnTo>
                        <a:pt x="737" y="623"/>
                      </a:lnTo>
                      <a:lnTo>
                        <a:pt x="681" y="595"/>
                      </a:lnTo>
                      <a:lnTo>
                        <a:pt x="624" y="510"/>
                      </a:lnTo>
                      <a:lnTo>
                        <a:pt x="595" y="538"/>
                      </a:lnTo>
                      <a:lnTo>
                        <a:pt x="624" y="595"/>
                      </a:lnTo>
                      <a:lnTo>
                        <a:pt x="595" y="623"/>
                      </a:lnTo>
                      <a:lnTo>
                        <a:pt x="624" y="737"/>
                      </a:lnTo>
                      <a:lnTo>
                        <a:pt x="567" y="708"/>
                      </a:lnTo>
                      <a:lnTo>
                        <a:pt x="539" y="737"/>
                      </a:lnTo>
                      <a:lnTo>
                        <a:pt x="510" y="708"/>
                      </a:lnTo>
                      <a:lnTo>
                        <a:pt x="482" y="737"/>
                      </a:lnTo>
                      <a:lnTo>
                        <a:pt x="454" y="708"/>
                      </a:lnTo>
                      <a:lnTo>
                        <a:pt x="425" y="708"/>
                      </a:lnTo>
                      <a:lnTo>
                        <a:pt x="369" y="680"/>
                      </a:lnTo>
                      <a:lnTo>
                        <a:pt x="397" y="652"/>
                      </a:lnTo>
                      <a:lnTo>
                        <a:pt x="397" y="595"/>
                      </a:lnTo>
                      <a:lnTo>
                        <a:pt x="340" y="595"/>
                      </a:lnTo>
                      <a:lnTo>
                        <a:pt x="312" y="510"/>
                      </a:lnTo>
                      <a:lnTo>
                        <a:pt x="284" y="538"/>
                      </a:lnTo>
                      <a:lnTo>
                        <a:pt x="227" y="425"/>
                      </a:lnTo>
                      <a:lnTo>
                        <a:pt x="114" y="340"/>
                      </a:lnTo>
                      <a:lnTo>
                        <a:pt x="57" y="340"/>
                      </a:lnTo>
                      <a:lnTo>
                        <a:pt x="28" y="283"/>
                      </a:lnTo>
                      <a:lnTo>
                        <a:pt x="28" y="226"/>
                      </a:lnTo>
                      <a:lnTo>
                        <a:pt x="0" y="170"/>
                      </a:lnTo>
                      <a:lnTo>
                        <a:pt x="57" y="141"/>
                      </a:lnTo>
                      <a:lnTo>
                        <a:pt x="28" y="85"/>
                      </a:lnTo>
                      <a:lnTo>
                        <a:pt x="57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9" y="85"/>
                      </a:lnTo>
                      <a:lnTo>
                        <a:pt x="312" y="170"/>
                      </a:lnTo>
                      <a:lnTo>
                        <a:pt x="369" y="283"/>
                      </a:lnTo>
                      <a:lnTo>
                        <a:pt x="425" y="283"/>
                      </a:lnTo>
                      <a:lnTo>
                        <a:pt x="397" y="255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425" y="113"/>
                      </a:lnTo>
                      <a:lnTo>
                        <a:pt x="482" y="113"/>
                      </a:lnTo>
                      <a:lnTo>
                        <a:pt x="510" y="0"/>
                      </a:lnTo>
                      <a:lnTo>
                        <a:pt x="595" y="56"/>
                      </a:lnTo>
                      <a:lnTo>
                        <a:pt x="652" y="56"/>
                      </a:lnTo>
                      <a:lnTo>
                        <a:pt x="652" y="85"/>
                      </a:lnTo>
                      <a:lnTo>
                        <a:pt x="624" y="113"/>
                      </a:lnTo>
                      <a:lnTo>
                        <a:pt x="709" y="141"/>
                      </a:lnTo>
                      <a:lnTo>
                        <a:pt x="709" y="198"/>
                      </a:lnTo>
                      <a:lnTo>
                        <a:pt x="737" y="170"/>
                      </a:lnTo>
                      <a:lnTo>
                        <a:pt x="766" y="198"/>
                      </a:lnTo>
                      <a:lnTo>
                        <a:pt x="794" y="170"/>
                      </a:lnTo>
                      <a:lnTo>
                        <a:pt x="794" y="255"/>
                      </a:lnTo>
                      <a:lnTo>
                        <a:pt x="737" y="255"/>
                      </a:lnTo>
                      <a:lnTo>
                        <a:pt x="709" y="283"/>
                      </a:lnTo>
                      <a:lnTo>
                        <a:pt x="709" y="311"/>
                      </a:lnTo>
                      <a:lnTo>
                        <a:pt x="709" y="340"/>
                      </a:lnTo>
                      <a:lnTo>
                        <a:pt x="766" y="368"/>
                      </a:lnTo>
                      <a:lnTo>
                        <a:pt x="851" y="425"/>
                      </a:lnTo>
                      <a:lnTo>
                        <a:pt x="851" y="481"/>
                      </a:lnTo>
                      <a:lnTo>
                        <a:pt x="879" y="538"/>
                      </a:lnTo>
                      <a:lnTo>
                        <a:pt x="851" y="567"/>
                      </a:lnTo>
                      <a:lnTo>
                        <a:pt x="851" y="623"/>
                      </a:lnTo>
                      <a:lnTo>
                        <a:pt x="907" y="652"/>
                      </a:lnTo>
                      <a:lnTo>
                        <a:pt x="907" y="70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8" name="Freeform 1014"/>
                <p:cNvSpPr>
                  <a:spLocks/>
                </p:cNvSpPr>
                <p:nvPr/>
              </p:nvSpPr>
              <p:spPr bwMode="auto">
                <a:xfrm>
                  <a:off x="5705" y="2032"/>
                  <a:ext cx="1049" cy="907"/>
                </a:xfrm>
                <a:custGeom>
                  <a:avLst/>
                  <a:gdLst>
                    <a:gd name="T0" fmla="*/ 1020 w 1049"/>
                    <a:gd name="T1" fmla="*/ 255 h 907"/>
                    <a:gd name="T2" fmla="*/ 1020 w 1049"/>
                    <a:gd name="T3" fmla="*/ 312 h 907"/>
                    <a:gd name="T4" fmla="*/ 992 w 1049"/>
                    <a:gd name="T5" fmla="*/ 340 h 907"/>
                    <a:gd name="T6" fmla="*/ 878 w 1049"/>
                    <a:gd name="T7" fmla="*/ 368 h 907"/>
                    <a:gd name="T8" fmla="*/ 822 w 1049"/>
                    <a:gd name="T9" fmla="*/ 425 h 907"/>
                    <a:gd name="T10" fmla="*/ 822 w 1049"/>
                    <a:gd name="T11" fmla="*/ 482 h 907"/>
                    <a:gd name="T12" fmla="*/ 907 w 1049"/>
                    <a:gd name="T13" fmla="*/ 510 h 907"/>
                    <a:gd name="T14" fmla="*/ 878 w 1049"/>
                    <a:gd name="T15" fmla="*/ 623 h 907"/>
                    <a:gd name="T16" fmla="*/ 793 w 1049"/>
                    <a:gd name="T17" fmla="*/ 680 h 907"/>
                    <a:gd name="T18" fmla="*/ 793 w 1049"/>
                    <a:gd name="T19" fmla="*/ 794 h 907"/>
                    <a:gd name="T20" fmla="*/ 708 w 1049"/>
                    <a:gd name="T21" fmla="*/ 822 h 907"/>
                    <a:gd name="T22" fmla="*/ 425 w 1049"/>
                    <a:gd name="T23" fmla="*/ 737 h 907"/>
                    <a:gd name="T24" fmla="*/ 340 w 1049"/>
                    <a:gd name="T25" fmla="*/ 737 h 907"/>
                    <a:gd name="T26" fmla="*/ 283 w 1049"/>
                    <a:gd name="T27" fmla="*/ 822 h 907"/>
                    <a:gd name="T28" fmla="*/ 170 w 1049"/>
                    <a:gd name="T29" fmla="*/ 879 h 907"/>
                    <a:gd name="T30" fmla="*/ 85 w 1049"/>
                    <a:gd name="T31" fmla="*/ 879 h 907"/>
                    <a:gd name="T32" fmla="*/ 56 w 1049"/>
                    <a:gd name="T33" fmla="*/ 794 h 907"/>
                    <a:gd name="T34" fmla="*/ 0 w 1049"/>
                    <a:gd name="T35" fmla="*/ 709 h 907"/>
                    <a:gd name="T36" fmla="*/ 0 w 1049"/>
                    <a:gd name="T37" fmla="*/ 623 h 907"/>
                    <a:gd name="T38" fmla="*/ 85 w 1049"/>
                    <a:gd name="T39" fmla="*/ 567 h 907"/>
                    <a:gd name="T40" fmla="*/ 141 w 1049"/>
                    <a:gd name="T41" fmla="*/ 510 h 907"/>
                    <a:gd name="T42" fmla="*/ 255 w 1049"/>
                    <a:gd name="T43" fmla="*/ 482 h 907"/>
                    <a:gd name="T44" fmla="*/ 283 w 1049"/>
                    <a:gd name="T45" fmla="*/ 425 h 907"/>
                    <a:gd name="T46" fmla="*/ 453 w 1049"/>
                    <a:gd name="T47" fmla="*/ 510 h 907"/>
                    <a:gd name="T48" fmla="*/ 425 w 1049"/>
                    <a:gd name="T49" fmla="*/ 482 h 907"/>
                    <a:gd name="T50" fmla="*/ 538 w 1049"/>
                    <a:gd name="T51" fmla="*/ 397 h 907"/>
                    <a:gd name="T52" fmla="*/ 595 w 1049"/>
                    <a:gd name="T53" fmla="*/ 312 h 907"/>
                    <a:gd name="T54" fmla="*/ 680 w 1049"/>
                    <a:gd name="T55" fmla="*/ 283 h 907"/>
                    <a:gd name="T56" fmla="*/ 652 w 1049"/>
                    <a:gd name="T57" fmla="*/ 170 h 907"/>
                    <a:gd name="T58" fmla="*/ 737 w 1049"/>
                    <a:gd name="T59" fmla="*/ 142 h 907"/>
                    <a:gd name="T60" fmla="*/ 793 w 1049"/>
                    <a:gd name="T61" fmla="*/ 85 h 907"/>
                    <a:gd name="T62" fmla="*/ 907 w 1049"/>
                    <a:gd name="T63" fmla="*/ 0 h 907"/>
                    <a:gd name="T64" fmla="*/ 964 w 1049"/>
                    <a:gd name="T65" fmla="*/ 142 h 907"/>
                    <a:gd name="T66" fmla="*/ 1049 w 1049"/>
                    <a:gd name="T67" fmla="*/ 283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49" h="907">
                      <a:moveTo>
                        <a:pt x="1049" y="283"/>
                      </a:moveTo>
                      <a:lnTo>
                        <a:pt x="1020" y="255"/>
                      </a:lnTo>
                      <a:lnTo>
                        <a:pt x="992" y="283"/>
                      </a:lnTo>
                      <a:lnTo>
                        <a:pt x="1020" y="312"/>
                      </a:lnTo>
                      <a:lnTo>
                        <a:pt x="1020" y="368"/>
                      </a:lnTo>
                      <a:lnTo>
                        <a:pt x="992" y="340"/>
                      </a:lnTo>
                      <a:lnTo>
                        <a:pt x="935" y="368"/>
                      </a:lnTo>
                      <a:lnTo>
                        <a:pt x="878" y="368"/>
                      </a:lnTo>
                      <a:lnTo>
                        <a:pt x="878" y="397"/>
                      </a:lnTo>
                      <a:lnTo>
                        <a:pt x="822" y="425"/>
                      </a:lnTo>
                      <a:lnTo>
                        <a:pt x="850" y="453"/>
                      </a:lnTo>
                      <a:lnTo>
                        <a:pt x="822" y="482"/>
                      </a:lnTo>
                      <a:lnTo>
                        <a:pt x="850" y="538"/>
                      </a:lnTo>
                      <a:lnTo>
                        <a:pt x="907" y="510"/>
                      </a:lnTo>
                      <a:lnTo>
                        <a:pt x="935" y="567"/>
                      </a:lnTo>
                      <a:lnTo>
                        <a:pt x="878" y="623"/>
                      </a:lnTo>
                      <a:lnTo>
                        <a:pt x="878" y="680"/>
                      </a:lnTo>
                      <a:lnTo>
                        <a:pt x="793" y="680"/>
                      </a:lnTo>
                      <a:lnTo>
                        <a:pt x="822" y="765"/>
                      </a:lnTo>
                      <a:lnTo>
                        <a:pt x="793" y="794"/>
                      </a:lnTo>
                      <a:lnTo>
                        <a:pt x="737" y="765"/>
                      </a:lnTo>
                      <a:lnTo>
                        <a:pt x="708" y="822"/>
                      </a:lnTo>
                      <a:lnTo>
                        <a:pt x="595" y="737"/>
                      </a:lnTo>
                      <a:lnTo>
                        <a:pt x="425" y="737"/>
                      </a:lnTo>
                      <a:lnTo>
                        <a:pt x="368" y="765"/>
                      </a:lnTo>
                      <a:lnTo>
                        <a:pt x="340" y="737"/>
                      </a:lnTo>
                      <a:lnTo>
                        <a:pt x="283" y="765"/>
                      </a:lnTo>
                      <a:lnTo>
                        <a:pt x="283" y="822"/>
                      </a:lnTo>
                      <a:lnTo>
                        <a:pt x="255" y="822"/>
                      </a:lnTo>
                      <a:lnTo>
                        <a:pt x="170" y="879"/>
                      </a:lnTo>
                      <a:lnTo>
                        <a:pt x="170" y="907"/>
                      </a:lnTo>
                      <a:lnTo>
                        <a:pt x="85" y="879"/>
                      </a:lnTo>
                      <a:lnTo>
                        <a:pt x="56" y="850"/>
                      </a:lnTo>
                      <a:lnTo>
                        <a:pt x="56" y="794"/>
                      </a:lnTo>
                      <a:lnTo>
                        <a:pt x="0" y="765"/>
                      </a:lnTo>
                      <a:lnTo>
                        <a:pt x="0" y="709"/>
                      </a:lnTo>
                      <a:lnTo>
                        <a:pt x="28" y="680"/>
                      </a:lnTo>
                      <a:lnTo>
                        <a:pt x="0" y="623"/>
                      </a:lnTo>
                      <a:lnTo>
                        <a:pt x="0" y="567"/>
                      </a:lnTo>
                      <a:lnTo>
                        <a:pt x="85" y="567"/>
                      </a:lnTo>
                      <a:lnTo>
                        <a:pt x="113" y="510"/>
                      </a:lnTo>
                      <a:lnTo>
                        <a:pt x="141" y="510"/>
                      </a:lnTo>
                      <a:lnTo>
                        <a:pt x="198" y="567"/>
                      </a:lnTo>
                      <a:lnTo>
                        <a:pt x="255" y="482"/>
                      </a:lnTo>
                      <a:lnTo>
                        <a:pt x="255" y="453"/>
                      </a:lnTo>
                      <a:lnTo>
                        <a:pt x="283" y="425"/>
                      </a:lnTo>
                      <a:lnTo>
                        <a:pt x="340" y="482"/>
                      </a:lnTo>
                      <a:lnTo>
                        <a:pt x="453" y="510"/>
                      </a:lnTo>
                      <a:lnTo>
                        <a:pt x="482" y="482"/>
                      </a:lnTo>
                      <a:lnTo>
                        <a:pt x="425" y="482"/>
                      </a:lnTo>
                      <a:lnTo>
                        <a:pt x="482" y="425"/>
                      </a:lnTo>
                      <a:lnTo>
                        <a:pt x="538" y="397"/>
                      </a:lnTo>
                      <a:lnTo>
                        <a:pt x="538" y="312"/>
                      </a:lnTo>
                      <a:lnTo>
                        <a:pt x="595" y="312"/>
                      </a:lnTo>
                      <a:lnTo>
                        <a:pt x="623" y="283"/>
                      </a:lnTo>
                      <a:lnTo>
                        <a:pt x="680" y="283"/>
                      </a:lnTo>
                      <a:lnTo>
                        <a:pt x="652" y="227"/>
                      </a:lnTo>
                      <a:lnTo>
                        <a:pt x="652" y="170"/>
                      </a:lnTo>
                      <a:lnTo>
                        <a:pt x="737" y="170"/>
                      </a:lnTo>
                      <a:lnTo>
                        <a:pt x="737" y="142"/>
                      </a:lnTo>
                      <a:lnTo>
                        <a:pt x="793" y="170"/>
                      </a:lnTo>
                      <a:lnTo>
                        <a:pt x="793" y="85"/>
                      </a:lnTo>
                      <a:lnTo>
                        <a:pt x="765" y="28"/>
                      </a:lnTo>
                      <a:lnTo>
                        <a:pt x="907" y="0"/>
                      </a:lnTo>
                      <a:lnTo>
                        <a:pt x="964" y="56"/>
                      </a:lnTo>
                      <a:lnTo>
                        <a:pt x="964" y="142"/>
                      </a:lnTo>
                      <a:lnTo>
                        <a:pt x="1049" y="227"/>
                      </a:lnTo>
                      <a:lnTo>
                        <a:pt x="1049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79" name="Freeform 1015"/>
                <p:cNvSpPr>
                  <a:spLocks/>
                </p:cNvSpPr>
                <p:nvPr/>
              </p:nvSpPr>
              <p:spPr bwMode="auto">
                <a:xfrm>
                  <a:off x="5449" y="1465"/>
                  <a:ext cx="1163" cy="1134"/>
                </a:xfrm>
                <a:custGeom>
                  <a:avLst/>
                  <a:gdLst>
                    <a:gd name="T0" fmla="*/ 1021 w 1163"/>
                    <a:gd name="T1" fmla="*/ 595 h 1134"/>
                    <a:gd name="T2" fmla="*/ 1049 w 1163"/>
                    <a:gd name="T3" fmla="*/ 737 h 1134"/>
                    <a:gd name="T4" fmla="*/ 993 w 1163"/>
                    <a:gd name="T5" fmla="*/ 737 h 1134"/>
                    <a:gd name="T6" fmla="*/ 908 w 1163"/>
                    <a:gd name="T7" fmla="*/ 794 h 1134"/>
                    <a:gd name="T8" fmla="*/ 879 w 1163"/>
                    <a:gd name="T9" fmla="*/ 850 h 1134"/>
                    <a:gd name="T10" fmla="*/ 794 w 1163"/>
                    <a:gd name="T11" fmla="*/ 879 h 1134"/>
                    <a:gd name="T12" fmla="*/ 738 w 1163"/>
                    <a:gd name="T13" fmla="*/ 992 h 1134"/>
                    <a:gd name="T14" fmla="*/ 738 w 1163"/>
                    <a:gd name="T15" fmla="*/ 1049 h 1134"/>
                    <a:gd name="T16" fmla="*/ 596 w 1163"/>
                    <a:gd name="T17" fmla="*/ 1049 h 1134"/>
                    <a:gd name="T18" fmla="*/ 511 w 1163"/>
                    <a:gd name="T19" fmla="*/ 1020 h 1134"/>
                    <a:gd name="T20" fmla="*/ 454 w 1163"/>
                    <a:gd name="T21" fmla="*/ 1134 h 1134"/>
                    <a:gd name="T22" fmla="*/ 369 w 1163"/>
                    <a:gd name="T23" fmla="*/ 1077 h 1134"/>
                    <a:gd name="T24" fmla="*/ 256 w 1163"/>
                    <a:gd name="T25" fmla="*/ 1134 h 1134"/>
                    <a:gd name="T26" fmla="*/ 114 w 1163"/>
                    <a:gd name="T27" fmla="*/ 992 h 1134"/>
                    <a:gd name="T28" fmla="*/ 199 w 1163"/>
                    <a:gd name="T29" fmla="*/ 964 h 1134"/>
                    <a:gd name="T30" fmla="*/ 171 w 1163"/>
                    <a:gd name="T31" fmla="*/ 907 h 1134"/>
                    <a:gd name="T32" fmla="*/ 114 w 1163"/>
                    <a:gd name="T33" fmla="*/ 907 h 1134"/>
                    <a:gd name="T34" fmla="*/ 29 w 1163"/>
                    <a:gd name="T35" fmla="*/ 822 h 1134"/>
                    <a:gd name="T36" fmla="*/ 57 w 1163"/>
                    <a:gd name="T37" fmla="*/ 765 h 1134"/>
                    <a:gd name="T38" fmla="*/ 57 w 1163"/>
                    <a:gd name="T39" fmla="*/ 652 h 1134"/>
                    <a:gd name="T40" fmla="*/ 0 w 1163"/>
                    <a:gd name="T41" fmla="*/ 595 h 1134"/>
                    <a:gd name="T42" fmla="*/ 114 w 1163"/>
                    <a:gd name="T43" fmla="*/ 623 h 1134"/>
                    <a:gd name="T44" fmla="*/ 312 w 1163"/>
                    <a:gd name="T45" fmla="*/ 567 h 1134"/>
                    <a:gd name="T46" fmla="*/ 312 w 1163"/>
                    <a:gd name="T47" fmla="*/ 510 h 1134"/>
                    <a:gd name="T48" fmla="*/ 426 w 1163"/>
                    <a:gd name="T49" fmla="*/ 397 h 1134"/>
                    <a:gd name="T50" fmla="*/ 482 w 1163"/>
                    <a:gd name="T51" fmla="*/ 425 h 1134"/>
                    <a:gd name="T52" fmla="*/ 539 w 1163"/>
                    <a:gd name="T53" fmla="*/ 397 h 1134"/>
                    <a:gd name="T54" fmla="*/ 511 w 1163"/>
                    <a:gd name="T55" fmla="*/ 198 h 1134"/>
                    <a:gd name="T56" fmla="*/ 624 w 1163"/>
                    <a:gd name="T57" fmla="*/ 198 h 1134"/>
                    <a:gd name="T58" fmla="*/ 681 w 1163"/>
                    <a:gd name="T59" fmla="*/ 142 h 1134"/>
                    <a:gd name="T60" fmla="*/ 851 w 1163"/>
                    <a:gd name="T61" fmla="*/ 113 h 1134"/>
                    <a:gd name="T62" fmla="*/ 823 w 1163"/>
                    <a:gd name="T63" fmla="*/ 28 h 1134"/>
                    <a:gd name="T64" fmla="*/ 908 w 1163"/>
                    <a:gd name="T65" fmla="*/ 28 h 1134"/>
                    <a:gd name="T66" fmla="*/ 993 w 1163"/>
                    <a:gd name="T67" fmla="*/ 56 h 1134"/>
                    <a:gd name="T68" fmla="*/ 1021 w 1163"/>
                    <a:gd name="T69" fmla="*/ 113 h 1134"/>
                    <a:gd name="T70" fmla="*/ 1078 w 1163"/>
                    <a:gd name="T71" fmla="*/ 142 h 1134"/>
                    <a:gd name="T72" fmla="*/ 1078 w 1163"/>
                    <a:gd name="T73" fmla="*/ 340 h 1134"/>
                    <a:gd name="T74" fmla="*/ 1106 w 1163"/>
                    <a:gd name="T75" fmla="*/ 425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63" h="1134">
                      <a:moveTo>
                        <a:pt x="1163" y="567"/>
                      </a:moveTo>
                      <a:lnTo>
                        <a:pt x="1021" y="595"/>
                      </a:lnTo>
                      <a:lnTo>
                        <a:pt x="1049" y="652"/>
                      </a:lnTo>
                      <a:lnTo>
                        <a:pt x="1049" y="737"/>
                      </a:lnTo>
                      <a:lnTo>
                        <a:pt x="993" y="709"/>
                      </a:lnTo>
                      <a:lnTo>
                        <a:pt x="993" y="737"/>
                      </a:lnTo>
                      <a:lnTo>
                        <a:pt x="908" y="737"/>
                      </a:lnTo>
                      <a:lnTo>
                        <a:pt x="908" y="794"/>
                      </a:lnTo>
                      <a:lnTo>
                        <a:pt x="936" y="850"/>
                      </a:lnTo>
                      <a:lnTo>
                        <a:pt x="879" y="850"/>
                      </a:lnTo>
                      <a:lnTo>
                        <a:pt x="851" y="879"/>
                      </a:lnTo>
                      <a:lnTo>
                        <a:pt x="794" y="879"/>
                      </a:lnTo>
                      <a:lnTo>
                        <a:pt x="794" y="964"/>
                      </a:lnTo>
                      <a:lnTo>
                        <a:pt x="738" y="992"/>
                      </a:lnTo>
                      <a:lnTo>
                        <a:pt x="681" y="1049"/>
                      </a:lnTo>
                      <a:lnTo>
                        <a:pt x="738" y="1049"/>
                      </a:lnTo>
                      <a:lnTo>
                        <a:pt x="709" y="1077"/>
                      </a:lnTo>
                      <a:lnTo>
                        <a:pt x="596" y="1049"/>
                      </a:lnTo>
                      <a:lnTo>
                        <a:pt x="539" y="992"/>
                      </a:lnTo>
                      <a:lnTo>
                        <a:pt x="511" y="1020"/>
                      </a:lnTo>
                      <a:lnTo>
                        <a:pt x="511" y="1049"/>
                      </a:lnTo>
                      <a:lnTo>
                        <a:pt x="454" y="1134"/>
                      </a:lnTo>
                      <a:lnTo>
                        <a:pt x="397" y="1077"/>
                      </a:lnTo>
                      <a:lnTo>
                        <a:pt x="369" y="1077"/>
                      </a:lnTo>
                      <a:lnTo>
                        <a:pt x="341" y="1134"/>
                      </a:lnTo>
                      <a:lnTo>
                        <a:pt x="256" y="1134"/>
                      </a:lnTo>
                      <a:lnTo>
                        <a:pt x="114" y="1049"/>
                      </a:lnTo>
                      <a:lnTo>
                        <a:pt x="114" y="992"/>
                      </a:lnTo>
                      <a:lnTo>
                        <a:pt x="142" y="964"/>
                      </a:lnTo>
                      <a:lnTo>
                        <a:pt x="199" y="964"/>
                      </a:lnTo>
                      <a:lnTo>
                        <a:pt x="199" y="879"/>
                      </a:lnTo>
                      <a:lnTo>
                        <a:pt x="171" y="907"/>
                      </a:lnTo>
                      <a:lnTo>
                        <a:pt x="142" y="879"/>
                      </a:lnTo>
                      <a:lnTo>
                        <a:pt x="114" y="907"/>
                      </a:lnTo>
                      <a:lnTo>
                        <a:pt x="114" y="850"/>
                      </a:lnTo>
                      <a:lnTo>
                        <a:pt x="29" y="822"/>
                      </a:lnTo>
                      <a:lnTo>
                        <a:pt x="57" y="794"/>
                      </a:lnTo>
                      <a:lnTo>
                        <a:pt x="57" y="765"/>
                      </a:lnTo>
                      <a:lnTo>
                        <a:pt x="86" y="709"/>
                      </a:lnTo>
                      <a:lnTo>
                        <a:pt x="57" y="652"/>
                      </a:lnTo>
                      <a:lnTo>
                        <a:pt x="29" y="652"/>
                      </a:lnTo>
                      <a:lnTo>
                        <a:pt x="0" y="595"/>
                      </a:lnTo>
                      <a:lnTo>
                        <a:pt x="86" y="595"/>
                      </a:lnTo>
                      <a:lnTo>
                        <a:pt x="114" y="623"/>
                      </a:lnTo>
                      <a:lnTo>
                        <a:pt x="341" y="623"/>
                      </a:lnTo>
                      <a:lnTo>
                        <a:pt x="312" y="567"/>
                      </a:lnTo>
                      <a:lnTo>
                        <a:pt x="341" y="538"/>
                      </a:lnTo>
                      <a:lnTo>
                        <a:pt x="312" y="510"/>
                      </a:lnTo>
                      <a:lnTo>
                        <a:pt x="397" y="510"/>
                      </a:lnTo>
                      <a:lnTo>
                        <a:pt x="426" y="397"/>
                      </a:lnTo>
                      <a:lnTo>
                        <a:pt x="482" y="397"/>
                      </a:lnTo>
                      <a:lnTo>
                        <a:pt x="482" y="425"/>
                      </a:lnTo>
                      <a:lnTo>
                        <a:pt x="539" y="425"/>
                      </a:lnTo>
                      <a:lnTo>
                        <a:pt x="539" y="397"/>
                      </a:lnTo>
                      <a:lnTo>
                        <a:pt x="596" y="340"/>
                      </a:lnTo>
                      <a:lnTo>
                        <a:pt x="511" y="198"/>
                      </a:lnTo>
                      <a:lnTo>
                        <a:pt x="567" y="142"/>
                      </a:lnTo>
                      <a:lnTo>
                        <a:pt x="624" y="198"/>
                      </a:lnTo>
                      <a:lnTo>
                        <a:pt x="681" y="198"/>
                      </a:lnTo>
                      <a:lnTo>
                        <a:pt x="681" y="142"/>
                      </a:lnTo>
                      <a:lnTo>
                        <a:pt x="823" y="142"/>
                      </a:lnTo>
                      <a:lnTo>
                        <a:pt x="851" y="113"/>
                      </a:lnTo>
                      <a:lnTo>
                        <a:pt x="823" y="85"/>
                      </a:lnTo>
                      <a:lnTo>
                        <a:pt x="823" y="28"/>
                      </a:lnTo>
                      <a:lnTo>
                        <a:pt x="879" y="0"/>
                      </a:lnTo>
                      <a:lnTo>
                        <a:pt x="908" y="28"/>
                      </a:lnTo>
                      <a:lnTo>
                        <a:pt x="908" y="56"/>
                      </a:lnTo>
                      <a:lnTo>
                        <a:pt x="993" y="56"/>
                      </a:lnTo>
                      <a:lnTo>
                        <a:pt x="993" y="113"/>
                      </a:lnTo>
                      <a:lnTo>
                        <a:pt x="1021" y="113"/>
                      </a:lnTo>
                      <a:lnTo>
                        <a:pt x="1049" y="85"/>
                      </a:lnTo>
                      <a:lnTo>
                        <a:pt x="1078" y="142"/>
                      </a:lnTo>
                      <a:lnTo>
                        <a:pt x="1106" y="170"/>
                      </a:lnTo>
                      <a:lnTo>
                        <a:pt x="1078" y="340"/>
                      </a:lnTo>
                      <a:lnTo>
                        <a:pt x="1106" y="397"/>
                      </a:lnTo>
                      <a:lnTo>
                        <a:pt x="1106" y="425"/>
                      </a:lnTo>
                      <a:lnTo>
                        <a:pt x="1163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281" name="Freeform 1017"/>
                <p:cNvSpPr>
                  <a:spLocks/>
                </p:cNvSpPr>
                <p:nvPr/>
              </p:nvSpPr>
              <p:spPr bwMode="auto">
                <a:xfrm>
                  <a:off x="5223" y="1465"/>
                  <a:ext cx="822" cy="623"/>
                </a:xfrm>
                <a:custGeom>
                  <a:avLst/>
                  <a:gdLst>
                    <a:gd name="T0" fmla="*/ 793 w 822"/>
                    <a:gd name="T1" fmla="*/ 142 h 623"/>
                    <a:gd name="T2" fmla="*/ 737 w 822"/>
                    <a:gd name="T3" fmla="*/ 198 h 623"/>
                    <a:gd name="T4" fmla="*/ 822 w 822"/>
                    <a:gd name="T5" fmla="*/ 340 h 623"/>
                    <a:gd name="T6" fmla="*/ 765 w 822"/>
                    <a:gd name="T7" fmla="*/ 397 h 623"/>
                    <a:gd name="T8" fmla="*/ 765 w 822"/>
                    <a:gd name="T9" fmla="*/ 425 h 623"/>
                    <a:gd name="T10" fmla="*/ 708 w 822"/>
                    <a:gd name="T11" fmla="*/ 425 h 623"/>
                    <a:gd name="T12" fmla="*/ 708 w 822"/>
                    <a:gd name="T13" fmla="*/ 397 h 623"/>
                    <a:gd name="T14" fmla="*/ 652 w 822"/>
                    <a:gd name="T15" fmla="*/ 397 h 623"/>
                    <a:gd name="T16" fmla="*/ 623 w 822"/>
                    <a:gd name="T17" fmla="*/ 510 h 623"/>
                    <a:gd name="T18" fmla="*/ 538 w 822"/>
                    <a:gd name="T19" fmla="*/ 510 h 623"/>
                    <a:gd name="T20" fmla="*/ 567 w 822"/>
                    <a:gd name="T21" fmla="*/ 538 h 623"/>
                    <a:gd name="T22" fmla="*/ 538 w 822"/>
                    <a:gd name="T23" fmla="*/ 567 h 623"/>
                    <a:gd name="T24" fmla="*/ 567 w 822"/>
                    <a:gd name="T25" fmla="*/ 623 h 623"/>
                    <a:gd name="T26" fmla="*/ 340 w 822"/>
                    <a:gd name="T27" fmla="*/ 623 h 623"/>
                    <a:gd name="T28" fmla="*/ 312 w 822"/>
                    <a:gd name="T29" fmla="*/ 595 h 623"/>
                    <a:gd name="T30" fmla="*/ 170 w 822"/>
                    <a:gd name="T31" fmla="*/ 595 h 623"/>
                    <a:gd name="T32" fmla="*/ 170 w 822"/>
                    <a:gd name="T33" fmla="*/ 510 h 623"/>
                    <a:gd name="T34" fmla="*/ 141 w 822"/>
                    <a:gd name="T35" fmla="*/ 482 h 623"/>
                    <a:gd name="T36" fmla="*/ 56 w 822"/>
                    <a:gd name="T37" fmla="*/ 453 h 623"/>
                    <a:gd name="T38" fmla="*/ 56 w 822"/>
                    <a:gd name="T39" fmla="*/ 397 h 623"/>
                    <a:gd name="T40" fmla="*/ 0 w 822"/>
                    <a:gd name="T41" fmla="*/ 340 h 623"/>
                    <a:gd name="T42" fmla="*/ 0 w 822"/>
                    <a:gd name="T43" fmla="*/ 283 h 623"/>
                    <a:gd name="T44" fmla="*/ 56 w 822"/>
                    <a:gd name="T45" fmla="*/ 283 h 623"/>
                    <a:gd name="T46" fmla="*/ 113 w 822"/>
                    <a:gd name="T47" fmla="*/ 255 h 623"/>
                    <a:gd name="T48" fmla="*/ 56 w 822"/>
                    <a:gd name="T49" fmla="*/ 227 h 623"/>
                    <a:gd name="T50" fmla="*/ 56 w 822"/>
                    <a:gd name="T51" fmla="*/ 170 h 623"/>
                    <a:gd name="T52" fmla="*/ 113 w 822"/>
                    <a:gd name="T53" fmla="*/ 142 h 623"/>
                    <a:gd name="T54" fmla="*/ 170 w 822"/>
                    <a:gd name="T55" fmla="*/ 170 h 623"/>
                    <a:gd name="T56" fmla="*/ 283 w 822"/>
                    <a:gd name="T57" fmla="*/ 170 h 623"/>
                    <a:gd name="T58" fmla="*/ 425 w 822"/>
                    <a:gd name="T59" fmla="*/ 113 h 623"/>
                    <a:gd name="T60" fmla="*/ 538 w 822"/>
                    <a:gd name="T61" fmla="*/ 85 h 623"/>
                    <a:gd name="T62" fmla="*/ 567 w 822"/>
                    <a:gd name="T63" fmla="*/ 56 h 623"/>
                    <a:gd name="T64" fmla="*/ 623 w 822"/>
                    <a:gd name="T65" fmla="*/ 28 h 623"/>
                    <a:gd name="T66" fmla="*/ 680 w 822"/>
                    <a:gd name="T67" fmla="*/ 0 h 623"/>
                    <a:gd name="T68" fmla="*/ 680 w 822"/>
                    <a:gd name="T69" fmla="*/ 28 h 623"/>
                    <a:gd name="T70" fmla="*/ 737 w 822"/>
                    <a:gd name="T71" fmla="*/ 56 h 623"/>
                    <a:gd name="T72" fmla="*/ 793 w 822"/>
                    <a:gd name="T73" fmla="*/ 142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2" h="623">
                      <a:moveTo>
                        <a:pt x="793" y="142"/>
                      </a:moveTo>
                      <a:lnTo>
                        <a:pt x="737" y="198"/>
                      </a:lnTo>
                      <a:lnTo>
                        <a:pt x="822" y="340"/>
                      </a:lnTo>
                      <a:lnTo>
                        <a:pt x="765" y="397"/>
                      </a:lnTo>
                      <a:lnTo>
                        <a:pt x="765" y="425"/>
                      </a:lnTo>
                      <a:lnTo>
                        <a:pt x="708" y="425"/>
                      </a:lnTo>
                      <a:lnTo>
                        <a:pt x="708" y="397"/>
                      </a:lnTo>
                      <a:lnTo>
                        <a:pt x="652" y="397"/>
                      </a:lnTo>
                      <a:lnTo>
                        <a:pt x="623" y="510"/>
                      </a:lnTo>
                      <a:lnTo>
                        <a:pt x="538" y="510"/>
                      </a:lnTo>
                      <a:lnTo>
                        <a:pt x="567" y="538"/>
                      </a:lnTo>
                      <a:lnTo>
                        <a:pt x="538" y="567"/>
                      </a:lnTo>
                      <a:lnTo>
                        <a:pt x="567" y="623"/>
                      </a:lnTo>
                      <a:lnTo>
                        <a:pt x="340" y="623"/>
                      </a:lnTo>
                      <a:lnTo>
                        <a:pt x="312" y="595"/>
                      </a:lnTo>
                      <a:lnTo>
                        <a:pt x="170" y="595"/>
                      </a:lnTo>
                      <a:lnTo>
                        <a:pt x="170" y="510"/>
                      </a:lnTo>
                      <a:lnTo>
                        <a:pt x="141" y="482"/>
                      </a:lnTo>
                      <a:lnTo>
                        <a:pt x="56" y="453"/>
                      </a:lnTo>
                      <a:lnTo>
                        <a:pt x="56" y="397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113" y="255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113" y="142"/>
                      </a:lnTo>
                      <a:lnTo>
                        <a:pt x="170" y="170"/>
                      </a:lnTo>
                      <a:lnTo>
                        <a:pt x="283" y="170"/>
                      </a:lnTo>
                      <a:lnTo>
                        <a:pt x="425" y="113"/>
                      </a:lnTo>
                      <a:lnTo>
                        <a:pt x="538" y="85"/>
                      </a:lnTo>
                      <a:lnTo>
                        <a:pt x="567" y="56"/>
                      </a:lnTo>
                      <a:lnTo>
                        <a:pt x="623" y="28"/>
                      </a:lnTo>
                      <a:lnTo>
                        <a:pt x="680" y="0"/>
                      </a:lnTo>
                      <a:lnTo>
                        <a:pt x="680" y="28"/>
                      </a:lnTo>
                      <a:lnTo>
                        <a:pt x="737" y="56"/>
                      </a:lnTo>
                      <a:lnTo>
                        <a:pt x="793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2" name="グループ化 91"/>
              <p:cNvGrpSpPr/>
              <p:nvPr/>
            </p:nvGrpSpPr>
            <p:grpSpPr>
              <a:xfrm>
                <a:off x="8986378" y="5519451"/>
                <a:ext cx="2035004" cy="1650086"/>
                <a:chOff x="8986378" y="5519451"/>
                <a:chExt cx="2035004" cy="1650086"/>
              </a:xfrm>
            </p:grpSpPr>
            <p:sp>
              <p:nvSpPr>
                <p:cNvPr id="93" name="正方形/長方形 92"/>
                <p:cNvSpPr/>
                <p:nvPr/>
              </p:nvSpPr>
              <p:spPr>
                <a:xfrm>
                  <a:off x="8986378" y="598740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>
                <a:xfrm>
                  <a:off x="9399428" y="5519451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>
                <a:xfrm>
                  <a:off x="10375051" y="558490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>
                  <a:off x="10352370" y="6265803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>
                <a:xfrm>
                  <a:off x="9704070" y="689253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>
                <a:xfrm>
                  <a:off x="9790113" y="6462325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>
                  <a:off x="9283382" y="652702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9470122" y="6332150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9793288" y="5642914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>
                  <a:off x="9440232" y="5872163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1865531" y="1734184"/>
                <a:ext cx="10712805" cy="6202125"/>
                <a:chOff x="1865531" y="1734184"/>
                <a:chExt cx="10712805" cy="6202125"/>
              </a:xfrm>
            </p:grpSpPr>
            <p:sp>
              <p:nvSpPr>
                <p:cNvPr id="104" name="正方形/長方形 103"/>
                <p:cNvSpPr/>
                <p:nvPr/>
              </p:nvSpPr>
              <p:spPr>
                <a:xfrm>
                  <a:off x="6655239" y="712311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入間市</a:t>
                  </a:r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>
                <a:xfrm>
                  <a:off x="9415463" y="762853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和光市</a:t>
                  </a:r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>
                <a:xfrm>
                  <a:off x="8842052" y="700481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志木市</a:t>
                  </a:r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>
                <a:xfrm>
                  <a:off x="9663552" y="728623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戸田市</a:t>
                  </a:r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>
                <a:xfrm>
                  <a:off x="8588375" y="48671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桶川市</a:t>
                  </a:r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>
                <a:xfrm>
                  <a:off x="7086819" y="52958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坂戸市</a:t>
                  </a:r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>
                <a:xfrm>
                  <a:off x="10493594" y="401647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幸手市</a:t>
                  </a:r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>
                <a:xfrm>
                  <a:off x="6843827" y="565133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鶴ヶ島市</a:t>
                  </a:r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>
                <a:xfrm>
                  <a:off x="4151313" y="265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本庄市</a:t>
                  </a:r>
                </a:p>
              </p:txBody>
            </p:sp>
            <p:sp>
              <p:nvSpPr>
                <p:cNvPr id="113" name="正方形/長方形 112"/>
                <p:cNvSpPr/>
                <p:nvPr/>
              </p:nvSpPr>
              <p:spPr>
                <a:xfrm>
                  <a:off x="9332127" y="6097299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さいたま市</a:t>
                  </a:r>
                </a:p>
              </p:txBody>
            </p:sp>
            <p:sp>
              <p:nvSpPr>
                <p:cNvPr id="114" name="正方形/長方形 113"/>
                <p:cNvSpPr/>
                <p:nvPr/>
              </p:nvSpPr>
              <p:spPr>
                <a:xfrm>
                  <a:off x="7848478" y="594959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川越市</a:t>
                  </a:r>
                </a:p>
              </p:txBody>
            </p:sp>
            <p:sp>
              <p:nvSpPr>
                <p:cNvPr id="115" name="正方形/長方形 114"/>
                <p:cNvSpPr/>
                <p:nvPr/>
              </p:nvSpPr>
              <p:spPr>
                <a:xfrm>
                  <a:off x="6721914" y="293907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熊谷市</a:t>
                  </a:r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8564820" y="75899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新座市</a:t>
                  </a:r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11393794" y="567216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松伏町</a:t>
                  </a:r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9014083" y="7274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朝霞市</a:t>
                  </a:r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10473557" y="694551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川口市</a:t>
                  </a:r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>
                <a:xfrm>
                  <a:off x="8342745" y="454521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北本市</a:t>
                  </a:r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>
                <a:xfrm>
                  <a:off x="8533041" y="6689962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富士見市</a:t>
                  </a:r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>
                <a:xfrm>
                  <a:off x="11459057" y="72770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八潮市</a:t>
                  </a:r>
                </a:p>
              </p:txBody>
            </p:sp>
            <p:sp>
              <p:nvSpPr>
                <p:cNvPr id="123" name="正方形/長方形 122"/>
                <p:cNvSpPr/>
                <p:nvPr/>
              </p:nvSpPr>
              <p:spPr>
                <a:xfrm>
                  <a:off x="6310313" y="507047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鳩山町</a:t>
                  </a:r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>
                <a:xfrm>
                  <a:off x="7609327" y="433011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吉見町</a:t>
                  </a:r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>
                <a:xfrm>
                  <a:off x="7840144" y="506717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川島町</a:t>
                  </a:r>
                </a:p>
              </p:txBody>
            </p:sp>
            <p:sp>
              <p:nvSpPr>
                <p:cNvPr id="126" name="正方形/長方形 125"/>
                <p:cNvSpPr/>
                <p:nvPr/>
              </p:nvSpPr>
              <p:spPr>
                <a:xfrm>
                  <a:off x="5669620" y="40935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小川町</a:t>
                  </a:r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>
                <a:xfrm>
                  <a:off x="6221413" y="42798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嵐山町</a:t>
                  </a:r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>
                <a:xfrm>
                  <a:off x="5697756" y="53594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越生町</a:t>
                  </a:r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>
                <a:xfrm>
                  <a:off x="8190132" y="698148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三芳町</a:t>
                  </a:r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>
                <a:xfrm>
                  <a:off x="6616483" y="39847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滑川町</a:t>
                  </a:r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>
                <a:xfrm>
                  <a:off x="7913696" y="6462325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ふじみ野市</a:t>
                  </a:r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>
                <a:xfrm>
                  <a:off x="11835825" y="700563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三郷市</a:t>
                  </a:r>
                </a:p>
              </p:txBody>
            </p:sp>
            <p:sp>
              <p:nvSpPr>
                <p:cNvPr id="133" name="正方形/長方形 132"/>
                <p:cNvSpPr/>
                <p:nvPr/>
              </p:nvSpPr>
              <p:spPr>
                <a:xfrm>
                  <a:off x="10620594" y="44912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杉戸町</a:t>
                  </a:r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>
                <a:xfrm>
                  <a:off x="9669901" y="4480664"/>
                  <a:ext cx="74251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白岡町</a:t>
                  </a:r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>
                <a:xfrm>
                  <a:off x="5009796" y="35709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寄居町</a:t>
                  </a: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>
                  <a:off x="4241304" y="17341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上里町</a:t>
                  </a:r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2116252" y="4696687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小鹿野町</a:t>
                  </a:r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>
                <a:xfrm>
                  <a:off x="4741863" y="4277989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東秩父村</a:t>
                  </a:r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>
                <a:xfrm>
                  <a:off x="4735512" y="27904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美里町</a:t>
                  </a:r>
                </a:p>
              </p:txBody>
            </p:sp>
            <p:sp>
              <p:nvSpPr>
                <p:cNvPr id="140" name="正方形/長方形 139"/>
                <p:cNvSpPr/>
                <p:nvPr/>
              </p:nvSpPr>
              <p:spPr>
                <a:xfrm>
                  <a:off x="3695919" y="234352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神川町</a:t>
                  </a:r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>
                <a:xfrm>
                  <a:off x="4099144" y="34397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長瀞町</a:t>
                  </a:r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3925093" y="392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皆野町</a:t>
                  </a:r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4278532" y="52959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横瀬町</a:t>
                  </a:r>
                </a:p>
              </p:txBody>
            </p:sp>
            <p:sp>
              <p:nvSpPr>
                <p:cNvPr id="144" name="正方形/長方形 143"/>
                <p:cNvSpPr/>
                <p:nvPr/>
              </p:nvSpPr>
              <p:spPr>
                <a:xfrm>
                  <a:off x="5126403" y="4917636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ときがわ町</a:t>
                  </a:r>
                </a:p>
              </p:txBody>
            </p:sp>
            <p:sp>
              <p:nvSpPr>
                <p:cNvPr id="145" name="正方形/長方形 144"/>
                <p:cNvSpPr/>
                <p:nvPr/>
              </p:nvSpPr>
              <p:spPr>
                <a:xfrm>
                  <a:off x="9512300" y="48055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蓮田市</a:t>
                  </a:r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>
                <a:xfrm>
                  <a:off x="7800975" y="303517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行田市</a:t>
                  </a:r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64121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日高市</a:t>
                  </a:r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>
                <a:xfrm>
                  <a:off x="9315669" y="505390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伊奈町</a:t>
                  </a:r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>
                <a:xfrm>
                  <a:off x="5683607" y="25321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深谷市</a:t>
                  </a:r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>
                <a:xfrm>
                  <a:off x="8144094" y="39070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鴻巣市</a:t>
                  </a:r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>
                  <a:off x="110095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越谷市</a:t>
                  </a: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9950291" y="7009606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蕨市</a:t>
                  </a: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11115100" y="683279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草加市</a:t>
                  </a:r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8842052" y="52324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上尾市</a:t>
                  </a:r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1865531" y="5877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秩父市</a:t>
                  </a:r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7616031" y="73660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所沢市</a:t>
                  </a:r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4991460" y="62883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飯能市</a:t>
                  </a:r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6872516" y="4621213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東松山市</a:t>
                  </a:r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>
                  <a:off x="9258739" y="329786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加須市</a:t>
                  </a:r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>
                  <a:off x="10836591" y="513407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春日部市</a:t>
                  </a: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7172325" y="66501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狭山市</a:t>
                  </a:r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8566944" y="271154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羽生市</a:t>
                  </a:r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>
                <a:xfrm>
                  <a:off x="5927954" y="5745261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毛呂山町</a:t>
                  </a:r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>
                <a:xfrm>
                  <a:off x="11835825" y="629423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吉川市</a:t>
                  </a:r>
                </a:p>
              </p:txBody>
            </p:sp>
            <p:sp>
              <p:nvSpPr>
                <p:cNvPr id="165" name="テキスト ボックス 164"/>
                <p:cNvSpPr txBox="1"/>
                <p:nvPr/>
              </p:nvSpPr>
              <p:spPr>
                <a:xfrm>
                  <a:off x="9553780" y="39720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ctr">
                    <a:defRPr sz="14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defRPr>
                  </a:lvl1pPr>
                </a:lstStyle>
                <a:p>
                  <a:r>
                    <a:rPr lang="ja-JP" altLang="en-US" dirty="0"/>
                    <a:t>久喜市</a:t>
                  </a:r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>
                <a:xfrm>
                  <a:off x="10260803" y="47461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宮代町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1618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9889" y="1470026"/>
            <a:ext cx="12208447" cy="6616707"/>
            <a:chOff x="369889" y="1470026"/>
            <a:chExt cx="12208447" cy="6616707"/>
          </a:xfrm>
        </p:grpSpPr>
        <p:sp>
          <p:nvSpPr>
            <p:cNvPr id="168" name="Freeform 935"/>
            <p:cNvSpPr>
              <a:spLocks/>
            </p:cNvSpPr>
            <p:nvPr/>
          </p:nvSpPr>
          <p:spPr bwMode="auto">
            <a:xfrm>
              <a:off x="10180646" y="6465894"/>
              <a:ext cx="1169988" cy="1349376"/>
            </a:xfrm>
            <a:custGeom>
              <a:avLst/>
              <a:gdLst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585788 w 1169988"/>
                <a:gd name="connsiteY2" fmla="*/ 720726 h 1349376"/>
                <a:gd name="connsiteX3" fmla="*/ 495300 w 1169988"/>
                <a:gd name="connsiteY3" fmla="*/ 630238 h 1349376"/>
                <a:gd name="connsiteX4" fmla="*/ 720725 w 1169988"/>
                <a:gd name="connsiteY4" fmla="*/ 0 h 1349376"/>
                <a:gd name="connsiteX5" fmla="*/ 811213 w 1169988"/>
                <a:gd name="connsiteY5" fmla="*/ 44450 h 1349376"/>
                <a:gd name="connsiteX6" fmla="*/ 900113 w 1169988"/>
                <a:gd name="connsiteY6" fmla="*/ 179388 h 1349376"/>
                <a:gd name="connsiteX7" fmla="*/ 990600 w 1169988"/>
                <a:gd name="connsiteY7" fmla="*/ 225425 h 1349376"/>
                <a:gd name="connsiteX8" fmla="*/ 900113 w 1169988"/>
                <a:gd name="connsiteY8" fmla="*/ 314325 h 1349376"/>
                <a:gd name="connsiteX9" fmla="*/ 1035050 w 1169988"/>
                <a:gd name="connsiteY9" fmla="*/ 449263 h 1349376"/>
                <a:gd name="connsiteX10" fmla="*/ 990600 w 1169988"/>
                <a:gd name="connsiteY10" fmla="*/ 495301 h 1349376"/>
                <a:gd name="connsiteX11" fmla="*/ 1081088 w 1169988"/>
                <a:gd name="connsiteY11" fmla="*/ 584201 h 1349376"/>
                <a:gd name="connsiteX12" fmla="*/ 1035050 w 1169988"/>
                <a:gd name="connsiteY12" fmla="*/ 584201 h 1349376"/>
                <a:gd name="connsiteX13" fmla="*/ 1081088 w 1169988"/>
                <a:gd name="connsiteY13" fmla="*/ 674688 h 1349376"/>
                <a:gd name="connsiteX14" fmla="*/ 1125538 w 1169988"/>
                <a:gd name="connsiteY14" fmla="*/ 674688 h 1349376"/>
                <a:gd name="connsiteX15" fmla="*/ 1169988 w 1169988"/>
                <a:gd name="connsiteY15" fmla="*/ 765176 h 1349376"/>
                <a:gd name="connsiteX16" fmla="*/ 1035050 w 1169988"/>
                <a:gd name="connsiteY16" fmla="*/ 855663 h 1349376"/>
                <a:gd name="connsiteX17" fmla="*/ 990600 w 1169988"/>
                <a:gd name="connsiteY17" fmla="*/ 855663 h 1349376"/>
                <a:gd name="connsiteX18" fmla="*/ 855663 w 1169988"/>
                <a:gd name="connsiteY18" fmla="*/ 944563 h 1349376"/>
                <a:gd name="connsiteX19" fmla="*/ 855663 w 1169988"/>
                <a:gd name="connsiteY19" fmla="*/ 944563 h 1349376"/>
                <a:gd name="connsiteX20" fmla="*/ 811213 w 1169988"/>
                <a:gd name="connsiteY20" fmla="*/ 990600 h 1349376"/>
                <a:gd name="connsiteX21" fmla="*/ 765175 w 1169988"/>
                <a:gd name="connsiteY21" fmla="*/ 900113 h 1349376"/>
                <a:gd name="connsiteX22" fmla="*/ 585788 w 1169988"/>
                <a:gd name="connsiteY22" fmla="*/ 900113 h 1349376"/>
                <a:gd name="connsiteX23" fmla="*/ 541338 w 1169988"/>
                <a:gd name="connsiteY23" fmla="*/ 855663 h 1349376"/>
                <a:gd name="connsiteX24" fmla="*/ 541338 w 1169988"/>
                <a:gd name="connsiteY24" fmla="*/ 855663 h 1349376"/>
                <a:gd name="connsiteX25" fmla="*/ 585788 w 1169988"/>
                <a:gd name="connsiteY25" fmla="*/ 900113 h 1349376"/>
                <a:gd name="connsiteX26" fmla="*/ 765175 w 1169988"/>
                <a:gd name="connsiteY26" fmla="*/ 900113 h 1349376"/>
                <a:gd name="connsiteX27" fmla="*/ 811213 w 1169988"/>
                <a:gd name="connsiteY27" fmla="*/ 990601 h 1349376"/>
                <a:gd name="connsiteX28" fmla="*/ 811213 w 1169988"/>
                <a:gd name="connsiteY28" fmla="*/ 1035051 h 1349376"/>
                <a:gd name="connsiteX29" fmla="*/ 900113 w 1169988"/>
                <a:gd name="connsiteY29" fmla="*/ 1125539 h 1349376"/>
                <a:gd name="connsiteX30" fmla="*/ 855663 w 1169988"/>
                <a:gd name="connsiteY30" fmla="*/ 1260476 h 1349376"/>
                <a:gd name="connsiteX31" fmla="*/ 765175 w 1169988"/>
                <a:gd name="connsiteY31" fmla="*/ 1260476 h 1349376"/>
                <a:gd name="connsiteX32" fmla="*/ 676275 w 1169988"/>
                <a:gd name="connsiteY32" fmla="*/ 1349376 h 1349376"/>
                <a:gd name="connsiteX33" fmla="*/ 676275 w 1169988"/>
                <a:gd name="connsiteY33" fmla="*/ 1260476 h 1349376"/>
                <a:gd name="connsiteX34" fmla="*/ 630238 w 1169988"/>
                <a:gd name="connsiteY34" fmla="*/ 1169989 h 1349376"/>
                <a:gd name="connsiteX35" fmla="*/ 541338 w 1169988"/>
                <a:gd name="connsiteY35" fmla="*/ 1260476 h 1349376"/>
                <a:gd name="connsiteX36" fmla="*/ 495300 w 1169988"/>
                <a:gd name="connsiteY36" fmla="*/ 1169989 h 1349376"/>
                <a:gd name="connsiteX37" fmla="*/ 360363 w 1169988"/>
                <a:gd name="connsiteY37" fmla="*/ 1169989 h 1349376"/>
                <a:gd name="connsiteX38" fmla="*/ 225425 w 1169988"/>
                <a:gd name="connsiteY38" fmla="*/ 1079501 h 1349376"/>
                <a:gd name="connsiteX39" fmla="*/ 225425 w 1169988"/>
                <a:gd name="connsiteY39" fmla="*/ 1035051 h 1349376"/>
                <a:gd name="connsiteX40" fmla="*/ 269875 w 1169988"/>
                <a:gd name="connsiteY40" fmla="*/ 990601 h 1349376"/>
                <a:gd name="connsiteX41" fmla="*/ 269875 w 1169988"/>
                <a:gd name="connsiteY41" fmla="*/ 900113 h 1349376"/>
                <a:gd name="connsiteX42" fmla="*/ 360363 w 1169988"/>
                <a:gd name="connsiteY42" fmla="*/ 809626 h 1349376"/>
                <a:gd name="connsiteX43" fmla="*/ 315913 w 1169988"/>
                <a:gd name="connsiteY43" fmla="*/ 720726 h 1349376"/>
                <a:gd name="connsiteX44" fmla="*/ 180975 w 1169988"/>
                <a:gd name="connsiteY44" fmla="*/ 720726 h 1349376"/>
                <a:gd name="connsiteX45" fmla="*/ 0 w 1169988"/>
                <a:gd name="connsiteY45" fmla="*/ 630238 h 1349376"/>
                <a:gd name="connsiteX46" fmla="*/ 46038 w 1169988"/>
                <a:gd name="connsiteY46" fmla="*/ 539751 h 1349376"/>
                <a:gd name="connsiteX47" fmla="*/ 0 w 1169988"/>
                <a:gd name="connsiteY47" fmla="*/ 404813 h 1349376"/>
                <a:gd name="connsiteX48" fmla="*/ 180975 w 1169988"/>
                <a:gd name="connsiteY48" fmla="*/ 495301 h 1349376"/>
                <a:gd name="connsiteX49" fmla="*/ 225425 w 1169988"/>
                <a:gd name="connsiteY49" fmla="*/ 449263 h 1349376"/>
                <a:gd name="connsiteX50" fmla="*/ 225425 w 1169988"/>
                <a:gd name="connsiteY50" fmla="*/ 360363 h 1349376"/>
                <a:gd name="connsiteX51" fmla="*/ 269875 w 1169988"/>
                <a:gd name="connsiteY51" fmla="*/ 314325 h 1349376"/>
                <a:gd name="connsiteX52" fmla="*/ 360363 w 1169988"/>
                <a:gd name="connsiteY52" fmla="*/ 360363 h 1349376"/>
                <a:gd name="connsiteX53" fmla="*/ 406400 w 1169988"/>
                <a:gd name="connsiteY53" fmla="*/ 360363 h 1349376"/>
                <a:gd name="connsiteX54" fmla="*/ 360363 w 1169988"/>
                <a:gd name="connsiteY54" fmla="*/ 314325 h 1349376"/>
                <a:gd name="connsiteX55" fmla="*/ 495300 w 1169988"/>
                <a:gd name="connsiteY55" fmla="*/ 269875 h 1349376"/>
                <a:gd name="connsiteX56" fmla="*/ 450850 w 1169988"/>
                <a:gd name="connsiteY56" fmla="*/ 225425 h 1349376"/>
                <a:gd name="connsiteX57" fmla="*/ 495300 w 1169988"/>
                <a:gd name="connsiteY57" fmla="*/ 179388 h 1349376"/>
                <a:gd name="connsiteX58" fmla="*/ 406400 w 1169988"/>
                <a:gd name="connsiteY58" fmla="*/ 134938 h 1349376"/>
                <a:gd name="connsiteX59" fmla="*/ 495300 w 1169988"/>
                <a:gd name="connsiteY59" fmla="*/ 90488 h 1349376"/>
                <a:gd name="connsiteX60" fmla="*/ 676275 w 1169988"/>
                <a:gd name="connsiteY60" fmla="*/ 179388 h 1349376"/>
                <a:gd name="connsiteX61" fmla="*/ 720725 w 1169988"/>
                <a:gd name="connsiteY61" fmla="*/ 134938 h 1349376"/>
                <a:gd name="connsiteX62" fmla="*/ 676275 w 1169988"/>
                <a:gd name="connsiteY62" fmla="*/ 44450 h 1349376"/>
                <a:gd name="connsiteX63" fmla="*/ 720725 w 1169988"/>
                <a:gd name="connsiteY63" fmla="*/ 0 h 1349376"/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495300 w 1169988"/>
                <a:gd name="connsiteY2" fmla="*/ 630238 h 1349376"/>
                <a:gd name="connsiteX3" fmla="*/ 720725 w 1169988"/>
                <a:gd name="connsiteY3" fmla="*/ 0 h 1349376"/>
                <a:gd name="connsiteX4" fmla="*/ 811213 w 1169988"/>
                <a:gd name="connsiteY4" fmla="*/ 44450 h 1349376"/>
                <a:gd name="connsiteX5" fmla="*/ 900113 w 1169988"/>
                <a:gd name="connsiteY5" fmla="*/ 179388 h 1349376"/>
                <a:gd name="connsiteX6" fmla="*/ 990600 w 1169988"/>
                <a:gd name="connsiteY6" fmla="*/ 225425 h 1349376"/>
                <a:gd name="connsiteX7" fmla="*/ 900113 w 1169988"/>
                <a:gd name="connsiteY7" fmla="*/ 314325 h 1349376"/>
                <a:gd name="connsiteX8" fmla="*/ 1035050 w 1169988"/>
                <a:gd name="connsiteY8" fmla="*/ 449263 h 1349376"/>
                <a:gd name="connsiteX9" fmla="*/ 990600 w 1169988"/>
                <a:gd name="connsiteY9" fmla="*/ 495301 h 1349376"/>
                <a:gd name="connsiteX10" fmla="*/ 1081088 w 1169988"/>
                <a:gd name="connsiteY10" fmla="*/ 584201 h 1349376"/>
                <a:gd name="connsiteX11" fmla="*/ 1035050 w 1169988"/>
                <a:gd name="connsiteY11" fmla="*/ 584201 h 1349376"/>
                <a:gd name="connsiteX12" fmla="*/ 1081088 w 1169988"/>
                <a:gd name="connsiteY12" fmla="*/ 674688 h 1349376"/>
                <a:gd name="connsiteX13" fmla="*/ 1125538 w 1169988"/>
                <a:gd name="connsiteY13" fmla="*/ 674688 h 1349376"/>
                <a:gd name="connsiteX14" fmla="*/ 1169988 w 1169988"/>
                <a:gd name="connsiteY14" fmla="*/ 765176 h 1349376"/>
                <a:gd name="connsiteX15" fmla="*/ 1035050 w 1169988"/>
                <a:gd name="connsiteY15" fmla="*/ 855663 h 1349376"/>
                <a:gd name="connsiteX16" fmla="*/ 990600 w 1169988"/>
                <a:gd name="connsiteY16" fmla="*/ 855663 h 1349376"/>
                <a:gd name="connsiteX17" fmla="*/ 855663 w 1169988"/>
                <a:gd name="connsiteY17" fmla="*/ 944563 h 1349376"/>
                <a:gd name="connsiteX18" fmla="*/ 855663 w 1169988"/>
                <a:gd name="connsiteY18" fmla="*/ 944563 h 1349376"/>
                <a:gd name="connsiteX19" fmla="*/ 811213 w 1169988"/>
                <a:gd name="connsiteY19" fmla="*/ 990600 h 1349376"/>
                <a:gd name="connsiteX20" fmla="*/ 765175 w 1169988"/>
                <a:gd name="connsiteY20" fmla="*/ 900113 h 1349376"/>
                <a:gd name="connsiteX21" fmla="*/ 585788 w 1169988"/>
                <a:gd name="connsiteY21" fmla="*/ 900113 h 1349376"/>
                <a:gd name="connsiteX22" fmla="*/ 541338 w 1169988"/>
                <a:gd name="connsiteY22" fmla="*/ 855663 h 1349376"/>
                <a:gd name="connsiteX23" fmla="*/ 541338 w 1169988"/>
                <a:gd name="connsiteY23" fmla="*/ 855663 h 1349376"/>
                <a:gd name="connsiteX24" fmla="*/ 585788 w 1169988"/>
                <a:gd name="connsiteY24" fmla="*/ 900113 h 1349376"/>
                <a:gd name="connsiteX25" fmla="*/ 765175 w 1169988"/>
                <a:gd name="connsiteY25" fmla="*/ 900113 h 1349376"/>
                <a:gd name="connsiteX26" fmla="*/ 811213 w 1169988"/>
                <a:gd name="connsiteY26" fmla="*/ 990601 h 1349376"/>
                <a:gd name="connsiteX27" fmla="*/ 811213 w 1169988"/>
                <a:gd name="connsiteY27" fmla="*/ 1035051 h 1349376"/>
                <a:gd name="connsiteX28" fmla="*/ 900113 w 1169988"/>
                <a:gd name="connsiteY28" fmla="*/ 1125539 h 1349376"/>
                <a:gd name="connsiteX29" fmla="*/ 855663 w 1169988"/>
                <a:gd name="connsiteY29" fmla="*/ 1260476 h 1349376"/>
                <a:gd name="connsiteX30" fmla="*/ 765175 w 1169988"/>
                <a:gd name="connsiteY30" fmla="*/ 1260476 h 1349376"/>
                <a:gd name="connsiteX31" fmla="*/ 676275 w 1169988"/>
                <a:gd name="connsiteY31" fmla="*/ 1349376 h 1349376"/>
                <a:gd name="connsiteX32" fmla="*/ 676275 w 1169988"/>
                <a:gd name="connsiteY32" fmla="*/ 1260476 h 1349376"/>
                <a:gd name="connsiteX33" fmla="*/ 630238 w 1169988"/>
                <a:gd name="connsiteY33" fmla="*/ 1169989 h 1349376"/>
                <a:gd name="connsiteX34" fmla="*/ 541338 w 1169988"/>
                <a:gd name="connsiteY34" fmla="*/ 1260476 h 1349376"/>
                <a:gd name="connsiteX35" fmla="*/ 495300 w 1169988"/>
                <a:gd name="connsiteY35" fmla="*/ 1169989 h 1349376"/>
                <a:gd name="connsiteX36" fmla="*/ 360363 w 1169988"/>
                <a:gd name="connsiteY36" fmla="*/ 1169989 h 1349376"/>
                <a:gd name="connsiteX37" fmla="*/ 225425 w 1169988"/>
                <a:gd name="connsiteY37" fmla="*/ 1079501 h 1349376"/>
                <a:gd name="connsiteX38" fmla="*/ 225425 w 1169988"/>
                <a:gd name="connsiteY38" fmla="*/ 1035051 h 1349376"/>
                <a:gd name="connsiteX39" fmla="*/ 269875 w 1169988"/>
                <a:gd name="connsiteY39" fmla="*/ 990601 h 1349376"/>
                <a:gd name="connsiteX40" fmla="*/ 269875 w 1169988"/>
                <a:gd name="connsiteY40" fmla="*/ 900113 h 1349376"/>
                <a:gd name="connsiteX41" fmla="*/ 360363 w 1169988"/>
                <a:gd name="connsiteY41" fmla="*/ 809626 h 1349376"/>
                <a:gd name="connsiteX42" fmla="*/ 315913 w 1169988"/>
                <a:gd name="connsiteY42" fmla="*/ 720726 h 1349376"/>
                <a:gd name="connsiteX43" fmla="*/ 180975 w 1169988"/>
                <a:gd name="connsiteY43" fmla="*/ 720726 h 1349376"/>
                <a:gd name="connsiteX44" fmla="*/ 0 w 1169988"/>
                <a:gd name="connsiteY44" fmla="*/ 630238 h 1349376"/>
                <a:gd name="connsiteX45" fmla="*/ 46038 w 1169988"/>
                <a:gd name="connsiteY45" fmla="*/ 539751 h 1349376"/>
                <a:gd name="connsiteX46" fmla="*/ 0 w 1169988"/>
                <a:gd name="connsiteY46" fmla="*/ 404813 h 1349376"/>
                <a:gd name="connsiteX47" fmla="*/ 180975 w 1169988"/>
                <a:gd name="connsiteY47" fmla="*/ 495301 h 1349376"/>
                <a:gd name="connsiteX48" fmla="*/ 225425 w 1169988"/>
                <a:gd name="connsiteY48" fmla="*/ 449263 h 1349376"/>
                <a:gd name="connsiteX49" fmla="*/ 225425 w 1169988"/>
                <a:gd name="connsiteY49" fmla="*/ 360363 h 1349376"/>
                <a:gd name="connsiteX50" fmla="*/ 269875 w 1169988"/>
                <a:gd name="connsiteY50" fmla="*/ 314325 h 1349376"/>
                <a:gd name="connsiteX51" fmla="*/ 360363 w 1169988"/>
                <a:gd name="connsiteY51" fmla="*/ 360363 h 1349376"/>
                <a:gd name="connsiteX52" fmla="*/ 406400 w 1169988"/>
                <a:gd name="connsiteY52" fmla="*/ 360363 h 1349376"/>
                <a:gd name="connsiteX53" fmla="*/ 360363 w 1169988"/>
                <a:gd name="connsiteY53" fmla="*/ 314325 h 1349376"/>
                <a:gd name="connsiteX54" fmla="*/ 495300 w 1169988"/>
                <a:gd name="connsiteY54" fmla="*/ 269875 h 1349376"/>
                <a:gd name="connsiteX55" fmla="*/ 450850 w 1169988"/>
                <a:gd name="connsiteY55" fmla="*/ 225425 h 1349376"/>
                <a:gd name="connsiteX56" fmla="*/ 495300 w 1169988"/>
                <a:gd name="connsiteY56" fmla="*/ 179388 h 1349376"/>
                <a:gd name="connsiteX57" fmla="*/ 406400 w 1169988"/>
                <a:gd name="connsiteY57" fmla="*/ 134938 h 1349376"/>
                <a:gd name="connsiteX58" fmla="*/ 495300 w 1169988"/>
                <a:gd name="connsiteY58" fmla="*/ 90488 h 1349376"/>
                <a:gd name="connsiteX59" fmla="*/ 676275 w 1169988"/>
                <a:gd name="connsiteY59" fmla="*/ 179388 h 1349376"/>
                <a:gd name="connsiteX60" fmla="*/ 720725 w 1169988"/>
                <a:gd name="connsiteY60" fmla="*/ 134938 h 1349376"/>
                <a:gd name="connsiteX61" fmla="*/ 676275 w 1169988"/>
                <a:gd name="connsiteY61" fmla="*/ 44450 h 1349376"/>
                <a:gd name="connsiteX62" fmla="*/ 720725 w 1169988"/>
                <a:gd name="connsiteY62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585788 w 1169988"/>
                <a:gd name="connsiteY21" fmla="*/ 900113 h 1349376"/>
                <a:gd name="connsiteX22" fmla="*/ 765175 w 1169988"/>
                <a:gd name="connsiteY22" fmla="*/ 900113 h 1349376"/>
                <a:gd name="connsiteX23" fmla="*/ 811213 w 1169988"/>
                <a:gd name="connsiteY23" fmla="*/ 990601 h 1349376"/>
                <a:gd name="connsiteX24" fmla="*/ 811213 w 1169988"/>
                <a:gd name="connsiteY24" fmla="*/ 1035051 h 1349376"/>
                <a:gd name="connsiteX25" fmla="*/ 900113 w 1169988"/>
                <a:gd name="connsiteY25" fmla="*/ 1125539 h 1349376"/>
                <a:gd name="connsiteX26" fmla="*/ 855663 w 1169988"/>
                <a:gd name="connsiteY26" fmla="*/ 1260476 h 1349376"/>
                <a:gd name="connsiteX27" fmla="*/ 765175 w 1169988"/>
                <a:gd name="connsiteY27" fmla="*/ 1260476 h 1349376"/>
                <a:gd name="connsiteX28" fmla="*/ 676275 w 1169988"/>
                <a:gd name="connsiteY28" fmla="*/ 1349376 h 1349376"/>
                <a:gd name="connsiteX29" fmla="*/ 676275 w 1169988"/>
                <a:gd name="connsiteY29" fmla="*/ 1260476 h 1349376"/>
                <a:gd name="connsiteX30" fmla="*/ 630238 w 1169988"/>
                <a:gd name="connsiteY30" fmla="*/ 1169989 h 1349376"/>
                <a:gd name="connsiteX31" fmla="*/ 541338 w 1169988"/>
                <a:gd name="connsiteY31" fmla="*/ 1260476 h 1349376"/>
                <a:gd name="connsiteX32" fmla="*/ 495300 w 1169988"/>
                <a:gd name="connsiteY32" fmla="*/ 1169989 h 1349376"/>
                <a:gd name="connsiteX33" fmla="*/ 360363 w 1169988"/>
                <a:gd name="connsiteY33" fmla="*/ 1169989 h 1349376"/>
                <a:gd name="connsiteX34" fmla="*/ 225425 w 1169988"/>
                <a:gd name="connsiteY34" fmla="*/ 1079501 h 1349376"/>
                <a:gd name="connsiteX35" fmla="*/ 225425 w 1169988"/>
                <a:gd name="connsiteY35" fmla="*/ 1035051 h 1349376"/>
                <a:gd name="connsiteX36" fmla="*/ 269875 w 1169988"/>
                <a:gd name="connsiteY36" fmla="*/ 990601 h 1349376"/>
                <a:gd name="connsiteX37" fmla="*/ 269875 w 1169988"/>
                <a:gd name="connsiteY37" fmla="*/ 900113 h 1349376"/>
                <a:gd name="connsiteX38" fmla="*/ 360363 w 1169988"/>
                <a:gd name="connsiteY38" fmla="*/ 809626 h 1349376"/>
                <a:gd name="connsiteX39" fmla="*/ 315913 w 1169988"/>
                <a:gd name="connsiteY39" fmla="*/ 720726 h 1349376"/>
                <a:gd name="connsiteX40" fmla="*/ 180975 w 1169988"/>
                <a:gd name="connsiteY40" fmla="*/ 720726 h 1349376"/>
                <a:gd name="connsiteX41" fmla="*/ 0 w 1169988"/>
                <a:gd name="connsiteY41" fmla="*/ 630238 h 1349376"/>
                <a:gd name="connsiteX42" fmla="*/ 46038 w 1169988"/>
                <a:gd name="connsiteY42" fmla="*/ 539751 h 1349376"/>
                <a:gd name="connsiteX43" fmla="*/ 0 w 1169988"/>
                <a:gd name="connsiteY43" fmla="*/ 404813 h 1349376"/>
                <a:gd name="connsiteX44" fmla="*/ 180975 w 1169988"/>
                <a:gd name="connsiteY44" fmla="*/ 495301 h 1349376"/>
                <a:gd name="connsiteX45" fmla="*/ 225425 w 1169988"/>
                <a:gd name="connsiteY45" fmla="*/ 449263 h 1349376"/>
                <a:gd name="connsiteX46" fmla="*/ 225425 w 1169988"/>
                <a:gd name="connsiteY46" fmla="*/ 360363 h 1349376"/>
                <a:gd name="connsiteX47" fmla="*/ 269875 w 1169988"/>
                <a:gd name="connsiteY47" fmla="*/ 314325 h 1349376"/>
                <a:gd name="connsiteX48" fmla="*/ 360363 w 1169988"/>
                <a:gd name="connsiteY48" fmla="*/ 360363 h 1349376"/>
                <a:gd name="connsiteX49" fmla="*/ 406400 w 1169988"/>
                <a:gd name="connsiteY49" fmla="*/ 360363 h 1349376"/>
                <a:gd name="connsiteX50" fmla="*/ 360363 w 1169988"/>
                <a:gd name="connsiteY50" fmla="*/ 314325 h 1349376"/>
                <a:gd name="connsiteX51" fmla="*/ 495300 w 1169988"/>
                <a:gd name="connsiteY51" fmla="*/ 269875 h 1349376"/>
                <a:gd name="connsiteX52" fmla="*/ 450850 w 1169988"/>
                <a:gd name="connsiteY52" fmla="*/ 225425 h 1349376"/>
                <a:gd name="connsiteX53" fmla="*/ 495300 w 1169988"/>
                <a:gd name="connsiteY53" fmla="*/ 179388 h 1349376"/>
                <a:gd name="connsiteX54" fmla="*/ 406400 w 1169988"/>
                <a:gd name="connsiteY54" fmla="*/ 134938 h 1349376"/>
                <a:gd name="connsiteX55" fmla="*/ 495300 w 1169988"/>
                <a:gd name="connsiteY55" fmla="*/ 90488 h 1349376"/>
                <a:gd name="connsiteX56" fmla="*/ 676275 w 1169988"/>
                <a:gd name="connsiteY56" fmla="*/ 179388 h 1349376"/>
                <a:gd name="connsiteX57" fmla="*/ 720725 w 1169988"/>
                <a:gd name="connsiteY57" fmla="*/ 134938 h 1349376"/>
                <a:gd name="connsiteX58" fmla="*/ 676275 w 1169988"/>
                <a:gd name="connsiteY58" fmla="*/ 44450 h 1349376"/>
                <a:gd name="connsiteX59" fmla="*/ 720725 w 1169988"/>
                <a:gd name="connsiteY59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765175 w 1169988"/>
                <a:gd name="connsiteY21" fmla="*/ 900113 h 1349376"/>
                <a:gd name="connsiteX22" fmla="*/ 811213 w 1169988"/>
                <a:gd name="connsiteY22" fmla="*/ 990601 h 1349376"/>
                <a:gd name="connsiteX23" fmla="*/ 811213 w 1169988"/>
                <a:gd name="connsiteY23" fmla="*/ 1035051 h 1349376"/>
                <a:gd name="connsiteX24" fmla="*/ 900113 w 1169988"/>
                <a:gd name="connsiteY24" fmla="*/ 1125539 h 1349376"/>
                <a:gd name="connsiteX25" fmla="*/ 855663 w 1169988"/>
                <a:gd name="connsiteY25" fmla="*/ 1260476 h 1349376"/>
                <a:gd name="connsiteX26" fmla="*/ 765175 w 1169988"/>
                <a:gd name="connsiteY26" fmla="*/ 1260476 h 1349376"/>
                <a:gd name="connsiteX27" fmla="*/ 676275 w 1169988"/>
                <a:gd name="connsiteY27" fmla="*/ 1349376 h 1349376"/>
                <a:gd name="connsiteX28" fmla="*/ 676275 w 1169988"/>
                <a:gd name="connsiteY28" fmla="*/ 1260476 h 1349376"/>
                <a:gd name="connsiteX29" fmla="*/ 630238 w 1169988"/>
                <a:gd name="connsiteY29" fmla="*/ 1169989 h 1349376"/>
                <a:gd name="connsiteX30" fmla="*/ 541338 w 1169988"/>
                <a:gd name="connsiteY30" fmla="*/ 1260476 h 1349376"/>
                <a:gd name="connsiteX31" fmla="*/ 495300 w 1169988"/>
                <a:gd name="connsiteY31" fmla="*/ 1169989 h 1349376"/>
                <a:gd name="connsiteX32" fmla="*/ 360363 w 1169988"/>
                <a:gd name="connsiteY32" fmla="*/ 1169989 h 1349376"/>
                <a:gd name="connsiteX33" fmla="*/ 225425 w 1169988"/>
                <a:gd name="connsiteY33" fmla="*/ 1079501 h 1349376"/>
                <a:gd name="connsiteX34" fmla="*/ 225425 w 1169988"/>
                <a:gd name="connsiteY34" fmla="*/ 1035051 h 1349376"/>
                <a:gd name="connsiteX35" fmla="*/ 269875 w 1169988"/>
                <a:gd name="connsiteY35" fmla="*/ 990601 h 1349376"/>
                <a:gd name="connsiteX36" fmla="*/ 269875 w 1169988"/>
                <a:gd name="connsiteY36" fmla="*/ 900113 h 1349376"/>
                <a:gd name="connsiteX37" fmla="*/ 360363 w 1169988"/>
                <a:gd name="connsiteY37" fmla="*/ 809626 h 1349376"/>
                <a:gd name="connsiteX38" fmla="*/ 315913 w 1169988"/>
                <a:gd name="connsiteY38" fmla="*/ 720726 h 1349376"/>
                <a:gd name="connsiteX39" fmla="*/ 180975 w 1169988"/>
                <a:gd name="connsiteY39" fmla="*/ 720726 h 1349376"/>
                <a:gd name="connsiteX40" fmla="*/ 0 w 1169988"/>
                <a:gd name="connsiteY40" fmla="*/ 630238 h 1349376"/>
                <a:gd name="connsiteX41" fmla="*/ 46038 w 1169988"/>
                <a:gd name="connsiteY41" fmla="*/ 539751 h 1349376"/>
                <a:gd name="connsiteX42" fmla="*/ 0 w 1169988"/>
                <a:gd name="connsiteY42" fmla="*/ 404813 h 1349376"/>
                <a:gd name="connsiteX43" fmla="*/ 180975 w 1169988"/>
                <a:gd name="connsiteY43" fmla="*/ 495301 h 1349376"/>
                <a:gd name="connsiteX44" fmla="*/ 225425 w 1169988"/>
                <a:gd name="connsiteY44" fmla="*/ 449263 h 1349376"/>
                <a:gd name="connsiteX45" fmla="*/ 225425 w 1169988"/>
                <a:gd name="connsiteY45" fmla="*/ 360363 h 1349376"/>
                <a:gd name="connsiteX46" fmla="*/ 269875 w 1169988"/>
                <a:gd name="connsiteY46" fmla="*/ 314325 h 1349376"/>
                <a:gd name="connsiteX47" fmla="*/ 360363 w 1169988"/>
                <a:gd name="connsiteY47" fmla="*/ 360363 h 1349376"/>
                <a:gd name="connsiteX48" fmla="*/ 406400 w 1169988"/>
                <a:gd name="connsiteY48" fmla="*/ 360363 h 1349376"/>
                <a:gd name="connsiteX49" fmla="*/ 360363 w 1169988"/>
                <a:gd name="connsiteY49" fmla="*/ 314325 h 1349376"/>
                <a:gd name="connsiteX50" fmla="*/ 495300 w 1169988"/>
                <a:gd name="connsiteY50" fmla="*/ 269875 h 1349376"/>
                <a:gd name="connsiteX51" fmla="*/ 450850 w 1169988"/>
                <a:gd name="connsiteY51" fmla="*/ 225425 h 1349376"/>
                <a:gd name="connsiteX52" fmla="*/ 495300 w 1169988"/>
                <a:gd name="connsiteY52" fmla="*/ 179388 h 1349376"/>
                <a:gd name="connsiteX53" fmla="*/ 406400 w 1169988"/>
                <a:gd name="connsiteY53" fmla="*/ 134938 h 1349376"/>
                <a:gd name="connsiteX54" fmla="*/ 495300 w 1169988"/>
                <a:gd name="connsiteY54" fmla="*/ 90488 h 1349376"/>
                <a:gd name="connsiteX55" fmla="*/ 676275 w 1169988"/>
                <a:gd name="connsiteY55" fmla="*/ 179388 h 1349376"/>
                <a:gd name="connsiteX56" fmla="*/ 720725 w 1169988"/>
                <a:gd name="connsiteY56" fmla="*/ 134938 h 1349376"/>
                <a:gd name="connsiteX57" fmla="*/ 676275 w 1169988"/>
                <a:gd name="connsiteY57" fmla="*/ 44450 h 1349376"/>
                <a:gd name="connsiteX58" fmla="*/ 720725 w 1169988"/>
                <a:gd name="connsiteY58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765175 w 1169988"/>
                <a:gd name="connsiteY20" fmla="*/ 900113 h 1349376"/>
                <a:gd name="connsiteX21" fmla="*/ 811213 w 1169988"/>
                <a:gd name="connsiteY21" fmla="*/ 990601 h 1349376"/>
                <a:gd name="connsiteX22" fmla="*/ 811213 w 1169988"/>
                <a:gd name="connsiteY22" fmla="*/ 1035051 h 1349376"/>
                <a:gd name="connsiteX23" fmla="*/ 900113 w 1169988"/>
                <a:gd name="connsiteY23" fmla="*/ 1125539 h 1349376"/>
                <a:gd name="connsiteX24" fmla="*/ 855663 w 1169988"/>
                <a:gd name="connsiteY24" fmla="*/ 1260476 h 1349376"/>
                <a:gd name="connsiteX25" fmla="*/ 765175 w 1169988"/>
                <a:gd name="connsiteY25" fmla="*/ 1260476 h 1349376"/>
                <a:gd name="connsiteX26" fmla="*/ 676275 w 1169988"/>
                <a:gd name="connsiteY26" fmla="*/ 1349376 h 1349376"/>
                <a:gd name="connsiteX27" fmla="*/ 676275 w 1169988"/>
                <a:gd name="connsiteY27" fmla="*/ 1260476 h 1349376"/>
                <a:gd name="connsiteX28" fmla="*/ 630238 w 1169988"/>
                <a:gd name="connsiteY28" fmla="*/ 1169989 h 1349376"/>
                <a:gd name="connsiteX29" fmla="*/ 541338 w 1169988"/>
                <a:gd name="connsiteY29" fmla="*/ 1260476 h 1349376"/>
                <a:gd name="connsiteX30" fmla="*/ 495300 w 1169988"/>
                <a:gd name="connsiteY30" fmla="*/ 1169989 h 1349376"/>
                <a:gd name="connsiteX31" fmla="*/ 360363 w 1169988"/>
                <a:gd name="connsiteY31" fmla="*/ 1169989 h 1349376"/>
                <a:gd name="connsiteX32" fmla="*/ 225425 w 1169988"/>
                <a:gd name="connsiteY32" fmla="*/ 1079501 h 1349376"/>
                <a:gd name="connsiteX33" fmla="*/ 225425 w 1169988"/>
                <a:gd name="connsiteY33" fmla="*/ 1035051 h 1349376"/>
                <a:gd name="connsiteX34" fmla="*/ 269875 w 1169988"/>
                <a:gd name="connsiteY34" fmla="*/ 990601 h 1349376"/>
                <a:gd name="connsiteX35" fmla="*/ 269875 w 1169988"/>
                <a:gd name="connsiteY35" fmla="*/ 900113 h 1349376"/>
                <a:gd name="connsiteX36" fmla="*/ 360363 w 1169988"/>
                <a:gd name="connsiteY36" fmla="*/ 809626 h 1349376"/>
                <a:gd name="connsiteX37" fmla="*/ 315913 w 1169988"/>
                <a:gd name="connsiteY37" fmla="*/ 720726 h 1349376"/>
                <a:gd name="connsiteX38" fmla="*/ 180975 w 1169988"/>
                <a:gd name="connsiteY38" fmla="*/ 720726 h 1349376"/>
                <a:gd name="connsiteX39" fmla="*/ 0 w 1169988"/>
                <a:gd name="connsiteY39" fmla="*/ 630238 h 1349376"/>
                <a:gd name="connsiteX40" fmla="*/ 46038 w 1169988"/>
                <a:gd name="connsiteY40" fmla="*/ 539751 h 1349376"/>
                <a:gd name="connsiteX41" fmla="*/ 0 w 1169988"/>
                <a:gd name="connsiteY41" fmla="*/ 404813 h 1349376"/>
                <a:gd name="connsiteX42" fmla="*/ 180975 w 1169988"/>
                <a:gd name="connsiteY42" fmla="*/ 495301 h 1349376"/>
                <a:gd name="connsiteX43" fmla="*/ 225425 w 1169988"/>
                <a:gd name="connsiteY43" fmla="*/ 449263 h 1349376"/>
                <a:gd name="connsiteX44" fmla="*/ 225425 w 1169988"/>
                <a:gd name="connsiteY44" fmla="*/ 360363 h 1349376"/>
                <a:gd name="connsiteX45" fmla="*/ 269875 w 1169988"/>
                <a:gd name="connsiteY45" fmla="*/ 314325 h 1349376"/>
                <a:gd name="connsiteX46" fmla="*/ 360363 w 1169988"/>
                <a:gd name="connsiteY46" fmla="*/ 360363 h 1349376"/>
                <a:gd name="connsiteX47" fmla="*/ 406400 w 1169988"/>
                <a:gd name="connsiteY47" fmla="*/ 360363 h 1349376"/>
                <a:gd name="connsiteX48" fmla="*/ 360363 w 1169988"/>
                <a:gd name="connsiteY48" fmla="*/ 314325 h 1349376"/>
                <a:gd name="connsiteX49" fmla="*/ 495300 w 1169988"/>
                <a:gd name="connsiteY49" fmla="*/ 269875 h 1349376"/>
                <a:gd name="connsiteX50" fmla="*/ 450850 w 1169988"/>
                <a:gd name="connsiteY50" fmla="*/ 225425 h 1349376"/>
                <a:gd name="connsiteX51" fmla="*/ 495300 w 1169988"/>
                <a:gd name="connsiteY51" fmla="*/ 179388 h 1349376"/>
                <a:gd name="connsiteX52" fmla="*/ 406400 w 1169988"/>
                <a:gd name="connsiteY52" fmla="*/ 134938 h 1349376"/>
                <a:gd name="connsiteX53" fmla="*/ 495300 w 1169988"/>
                <a:gd name="connsiteY53" fmla="*/ 90488 h 1349376"/>
                <a:gd name="connsiteX54" fmla="*/ 676275 w 1169988"/>
                <a:gd name="connsiteY54" fmla="*/ 179388 h 1349376"/>
                <a:gd name="connsiteX55" fmla="*/ 720725 w 1169988"/>
                <a:gd name="connsiteY55" fmla="*/ 134938 h 1349376"/>
                <a:gd name="connsiteX56" fmla="*/ 676275 w 1169988"/>
                <a:gd name="connsiteY56" fmla="*/ 44450 h 1349376"/>
                <a:gd name="connsiteX57" fmla="*/ 720725 w 1169988"/>
                <a:gd name="connsiteY57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765175 w 1169988"/>
                <a:gd name="connsiteY19" fmla="*/ 900113 h 1349376"/>
                <a:gd name="connsiteX20" fmla="*/ 811213 w 1169988"/>
                <a:gd name="connsiteY20" fmla="*/ 990601 h 1349376"/>
                <a:gd name="connsiteX21" fmla="*/ 811213 w 1169988"/>
                <a:gd name="connsiteY21" fmla="*/ 1035051 h 1349376"/>
                <a:gd name="connsiteX22" fmla="*/ 900113 w 1169988"/>
                <a:gd name="connsiteY22" fmla="*/ 1125539 h 1349376"/>
                <a:gd name="connsiteX23" fmla="*/ 855663 w 1169988"/>
                <a:gd name="connsiteY23" fmla="*/ 1260476 h 1349376"/>
                <a:gd name="connsiteX24" fmla="*/ 765175 w 1169988"/>
                <a:gd name="connsiteY24" fmla="*/ 1260476 h 1349376"/>
                <a:gd name="connsiteX25" fmla="*/ 676275 w 1169988"/>
                <a:gd name="connsiteY25" fmla="*/ 1349376 h 1349376"/>
                <a:gd name="connsiteX26" fmla="*/ 676275 w 1169988"/>
                <a:gd name="connsiteY26" fmla="*/ 1260476 h 1349376"/>
                <a:gd name="connsiteX27" fmla="*/ 630238 w 1169988"/>
                <a:gd name="connsiteY27" fmla="*/ 1169989 h 1349376"/>
                <a:gd name="connsiteX28" fmla="*/ 541338 w 1169988"/>
                <a:gd name="connsiteY28" fmla="*/ 1260476 h 1349376"/>
                <a:gd name="connsiteX29" fmla="*/ 495300 w 1169988"/>
                <a:gd name="connsiteY29" fmla="*/ 1169989 h 1349376"/>
                <a:gd name="connsiteX30" fmla="*/ 360363 w 1169988"/>
                <a:gd name="connsiteY30" fmla="*/ 1169989 h 1349376"/>
                <a:gd name="connsiteX31" fmla="*/ 225425 w 1169988"/>
                <a:gd name="connsiteY31" fmla="*/ 1079501 h 1349376"/>
                <a:gd name="connsiteX32" fmla="*/ 225425 w 1169988"/>
                <a:gd name="connsiteY32" fmla="*/ 1035051 h 1349376"/>
                <a:gd name="connsiteX33" fmla="*/ 269875 w 1169988"/>
                <a:gd name="connsiteY33" fmla="*/ 990601 h 1349376"/>
                <a:gd name="connsiteX34" fmla="*/ 269875 w 1169988"/>
                <a:gd name="connsiteY34" fmla="*/ 900113 h 1349376"/>
                <a:gd name="connsiteX35" fmla="*/ 360363 w 1169988"/>
                <a:gd name="connsiteY35" fmla="*/ 809626 h 1349376"/>
                <a:gd name="connsiteX36" fmla="*/ 315913 w 1169988"/>
                <a:gd name="connsiteY36" fmla="*/ 720726 h 1349376"/>
                <a:gd name="connsiteX37" fmla="*/ 180975 w 1169988"/>
                <a:gd name="connsiteY37" fmla="*/ 720726 h 1349376"/>
                <a:gd name="connsiteX38" fmla="*/ 0 w 1169988"/>
                <a:gd name="connsiteY38" fmla="*/ 630238 h 1349376"/>
                <a:gd name="connsiteX39" fmla="*/ 46038 w 1169988"/>
                <a:gd name="connsiteY39" fmla="*/ 539751 h 1349376"/>
                <a:gd name="connsiteX40" fmla="*/ 0 w 1169988"/>
                <a:gd name="connsiteY40" fmla="*/ 404813 h 1349376"/>
                <a:gd name="connsiteX41" fmla="*/ 180975 w 1169988"/>
                <a:gd name="connsiteY41" fmla="*/ 495301 h 1349376"/>
                <a:gd name="connsiteX42" fmla="*/ 225425 w 1169988"/>
                <a:gd name="connsiteY42" fmla="*/ 449263 h 1349376"/>
                <a:gd name="connsiteX43" fmla="*/ 225425 w 1169988"/>
                <a:gd name="connsiteY43" fmla="*/ 360363 h 1349376"/>
                <a:gd name="connsiteX44" fmla="*/ 269875 w 1169988"/>
                <a:gd name="connsiteY44" fmla="*/ 314325 h 1349376"/>
                <a:gd name="connsiteX45" fmla="*/ 360363 w 1169988"/>
                <a:gd name="connsiteY45" fmla="*/ 360363 h 1349376"/>
                <a:gd name="connsiteX46" fmla="*/ 406400 w 1169988"/>
                <a:gd name="connsiteY46" fmla="*/ 360363 h 1349376"/>
                <a:gd name="connsiteX47" fmla="*/ 360363 w 1169988"/>
                <a:gd name="connsiteY47" fmla="*/ 314325 h 1349376"/>
                <a:gd name="connsiteX48" fmla="*/ 495300 w 1169988"/>
                <a:gd name="connsiteY48" fmla="*/ 269875 h 1349376"/>
                <a:gd name="connsiteX49" fmla="*/ 450850 w 1169988"/>
                <a:gd name="connsiteY49" fmla="*/ 225425 h 1349376"/>
                <a:gd name="connsiteX50" fmla="*/ 495300 w 1169988"/>
                <a:gd name="connsiteY50" fmla="*/ 179388 h 1349376"/>
                <a:gd name="connsiteX51" fmla="*/ 406400 w 1169988"/>
                <a:gd name="connsiteY51" fmla="*/ 134938 h 1349376"/>
                <a:gd name="connsiteX52" fmla="*/ 495300 w 1169988"/>
                <a:gd name="connsiteY52" fmla="*/ 90488 h 1349376"/>
                <a:gd name="connsiteX53" fmla="*/ 676275 w 1169988"/>
                <a:gd name="connsiteY53" fmla="*/ 179388 h 1349376"/>
                <a:gd name="connsiteX54" fmla="*/ 720725 w 1169988"/>
                <a:gd name="connsiteY54" fmla="*/ 134938 h 1349376"/>
                <a:gd name="connsiteX55" fmla="*/ 676275 w 1169988"/>
                <a:gd name="connsiteY55" fmla="*/ 44450 h 1349376"/>
                <a:gd name="connsiteX56" fmla="*/ 720725 w 1169988"/>
                <a:gd name="connsiteY56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765175 w 1169988"/>
                <a:gd name="connsiteY18" fmla="*/ 900113 h 1349376"/>
                <a:gd name="connsiteX19" fmla="*/ 811213 w 1169988"/>
                <a:gd name="connsiteY19" fmla="*/ 990601 h 1349376"/>
                <a:gd name="connsiteX20" fmla="*/ 811213 w 1169988"/>
                <a:gd name="connsiteY20" fmla="*/ 1035051 h 1349376"/>
                <a:gd name="connsiteX21" fmla="*/ 900113 w 1169988"/>
                <a:gd name="connsiteY21" fmla="*/ 1125539 h 1349376"/>
                <a:gd name="connsiteX22" fmla="*/ 855663 w 1169988"/>
                <a:gd name="connsiteY22" fmla="*/ 1260476 h 1349376"/>
                <a:gd name="connsiteX23" fmla="*/ 765175 w 1169988"/>
                <a:gd name="connsiteY23" fmla="*/ 1260476 h 1349376"/>
                <a:gd name="connsiteX24" fmla="*/ 676275 w 1169988"/>
                <a:gd name="connsiteY24" fmla="*/ 1349376 h 1349376"/>
                <a:gd name="connsiteX25" fmla="*/ 676275 w 1169988"/>
                <a:gd name="connsiteY25" fmla="*/ 1260476 h 1349376"/>
                <a:gd name="connsiteX26" fmla="*/ 630238 w 1169988"/>
                <a:gd name="connsiteY26" fmla="*/ 1169989 h 1349376"/>
                <a:gd name="connsiteX27" fmla="*/ 541338 w 1169988"/>
                <a:gd name="connsiteY27" fmla="*/ 1260476 h 1349376"/>
                <a:gd name="connsiteX28" fmla="*/ 495300 w 1169988"/>
                <a:gd name="connsiteY28" fmla="*/ 1169989 h 1349376"/>
                <a:gd name="connsiteX29" fmla="*/ 360363 w 1169988"/>
                <a:gd name="connsiteY29" fmla="*/ 1169989 h 1349376"/>
                <a:gd name="connsiteX30" fmla="*/ 225425 w 1169988"/>
                <a:gd name="connsiteY30" fmla="*/ 1079501 h 1349376"/>
                <a:gd name="connsiteX31" fmla="*/ 225425 w 1169988"/>
                <a:gd name="connsiteY31" fmla="*/ 1035051 h 1349376"/>
                <a:gd name="connsiteX32" fmla="*/ 269875 w 1169988"/>
                <a:gd name="connsiteY32" fmla="*/ 990601 h 1349376"/>
                <a:gd name="connsiteX33" fmla="*/ 269875 w 1169988"/>
                <a:gd name="connsiteY33" fmla="*/ 900113 h 1349376"/>
                <a:gd name="connsiteX34" fmla="*/ 360363 w 1169988"/>
                <a:gd name="connsiteY34" fmla="*/ 809626 h 1349376"/>
                <a:gd name="connsiteX35" fmla="*/ 315913 w 1169988"/>
                <a:gd name="connsiteY35" fmla="*/ 720726 h 1349376"/>
                <a:gd name="connsiteX36" fmla="*/ 180975 w 1169988"/>
                <a:gd name="connsiteY36" fmla="*/ 720726 h 1349376"/>
                <a:gd name="connsiteX37" fmla="*/ 0 w 1169988"/>
                <a:gd name="connsiteY37" fmla="*/ 630238 h 1349376"/>
                <a:gd name="connsiteX38" fmla="*/ 46038 w 1169988"/>
                <a:gd name="connsiteY38" fmla="*/ 539751 h 1349376"/>
                <a:gd name="connsiteX39" fmla="*/ 0 w 1169988"/>
                <a:gd name="connsiteY39" fmla="*/ 404813 h 1349376"/>
                <a:gd name="connsiteX40" fmla="*/ 180975 w 1169988"/>
                <a:gd name="connsiteY40" fmla="*/ 495301 h 1349376"/>
                <a:gd name="connsiteX41" fmla="*/ 225425 w 1169988"/>
                <a:gd name="connsiteY41" fmla="*/ 449263 h 1349376"/>
                <a:gd name="connsiteX42" fmla="*/ 225425 w 1169988"/>
                <a:gd name="connsiteY42" fmla="*/ 360363 h 1349376"/>
                <a:gd name="connsiteX43" fmla="*/ 269875 w 1169988"/>
                <a:gd name="connsiteY43" fmla="*/ 314325 h 1349376"/>
                <a:gd name="connsiteX44" fmla="*/ 360363 w 1169988"/>
                <a:gd name="connsiteY44" fmla="*/ 360363 h 1349376"/>
                <a:gd name="connsiteX45" fmla="*/ 406400 w 1169988"/>
                <a:gd name="connsiteY45" fmla="*/ 360363 h 1349376"/>
                <a:gd name="connsiteX46" fmla="*/ 360363 w 1169988"/>
                <a:gd name="connsiteY46" fmla="*/ 314325 h 1349376"/>
                <a:gd name="connsiteX47" fmla="*/ 495300 w 1169988"/>
                <a:gd name="connsiteY47" fmla="*/ 269875 h 1349376"/>
                <a:gd name="connsiteX48" fmla="*/ 450850 w 1169988"/>
                <a:gd name="connsiteY48" fmla="*/ 225425 h 1349376"/>
                <a:gd name="connsiteX49" fmla="*/ 495300 w 1169988"/>
                <a:gd name="connsiteY49" fmla="*/ 179388 h 1349376"/>
                <a:gd name="connsiteX50" fmla="*/ 406400 w 1169988"/>
                <a:gd name="connsiteY50" fmla="*/ 134938 h 1349376"/>
                <a:gd name="connsiteX51" fmla="*/ 495300 w 1169988"/>
                <a:gd name="connsiteY51" fmla="*/ 90488 h 1349376"/>
                <a:gd name="connsiteX52" fmla="*/ 676275 w 1169988"/>
                <a:gd name="connsiteY52" fmla="*/ 179388 h 1349376"/>
                <a:gd name="connsiteX53" fmla="*/ 720725 w 1169988"/>
                <a:gd name="connsiteY53" fmla="*/ 134938 h 1349376"/>
                <a:gd name="connsiteX54" fmla="*/ 676275 w 1169988"/>
                <a:gd name="connsiteY54" fmla="*/ 44450 h 1349376"/>
                <a:gd name="connsiteX55" fmla="*/ 720725 w 1169988"/>
                <a:gd name="connsiteY55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811213 w 1169988"/>
                <a:gd name="connsiteY18" fmla="*/ 990601 h 1349376"/>
                <a:gd name="connsiteX19" fmla="*/ 811213 w 1169988"/>
                <a:gd name="connsiteY19" fmla="*/ 1035051 h 1349376"/>
                <a:gd name="connsiteX20" fmla="*/ 900113 w 1169988"/>
                <a:gd name="connsiteY20" fmla="*/ 1125539 h 1349376"/>
                <a:gd name="connsiteX21" fmla="*/ 855663 w 1169988"/>
                <a:gd name="connsiteY21" fmla="*/ 1260476 h 1349376"/>
                <a:gd name="connsiteX22" fmla="*/ 765175 w 1169988"/>
                <a:gd name="connsiteY22" fmla="*/ 1260476 h 1349376"/>
                <a:gd name="connsiteX23" fmla="*/ 676275 w 1169988"/>
                <a:gd name="connsiteY23" fmla="*/ 1349376 h 1349376"/>
                <a:gd name="connsiteX24" fmla="*/ 676275 w 1169988"/>
                <a:gd name="connsiteY24" fmla="*/ 1260476 h 1349376"/>
                <a:gd name="connsiteX25" fmla="*/ 630238 w 1169988"/>
                <a:gd name="connsiteY25" fmla="*/ 1169989 h 1349376"/>
                <a:gd name="connsiteX26" fmla="*/ 541338 w 1169988"/>
                <a:gd name="connsiteY26" fmla="*/ 1260476 h 1349376"/>
                <a:gd name="connsiteX27" fmla="*/ 495300 w 1169988"/>
                <a:gd name="connsiteY27" fmla="*/ 1169989 h 1349376"/>
                <a:gd name="connsiteX28" fmla="*/ 360363 w 1169988"/>
                <a:gd name="connsiteY28" fmla="*/ 1169989 h 1349376"/>
                <a:gd name="connsiteX29" fmla="*/ 225425 w 1169988"/>
                <a:gd name="connsiteY29" fmla="*/ 1079501 h 1349376"/>
                <a:gd name="connsiteX30" fmla="*/ 225425 w 1169988"/>
                <a:gd name="connsiteY30" fmla="*/ 1035051 h 1349376"/>
                <a:gd name="connsiteX31" fmla="*/ 269875 w 1169988"/>
                <a:gd name="connsiteY31" fmla="*/ 990601 h 1349376"/>
                <a:gd name="connsiteX32" fmla="*/ 269875 w 1169988"/>
                <a:gd name="connsiteY32" fmla="*/ 900113 h 1349376"/>
                <a:gd name="connsiteX33" fmla="*/ 360363 w 1169988"/>
                <a:gd name="connsiteY33" fmla="*/ 809626 h 1349376"/>
                <a:gd name="connsiteX34" fmla="*/ 315913 w 1169988"/>
                <a:gd name="connsiteY34" fmla="*/ 720726 h 1349376"/>
                <a:gd name="connsiteX35" fmla="*/ 180975 w 1169988"/>
                <a:gd name="connsiteY35" fmla="*/ 720726 h 1349376"/>
                <a:gd name="connsiteX36" fmla="*/ 0 w 1169988"/>
                <a:gd name="connsiteY36" fmla="*/ 630238 h 1349376"/>
                <a:gd name="connsiteX37" fmla="*/ 46038 w 1169988"/>
                <a:gd name="connsiteY37" fmla="*/ 539751 h 1349376"/>
                <a:gd name="connsiteX38" fmla="*/ 0 w 1169988"/>
                <a:gd name="connsiteY38" fmla="*/ 404813 h 1349376"/>
                <a:gd name="connsiteX39" fmla="*/ 180975 w 1169988"/>
                <a:gd name="connsiteY39" fmla="*/ 495301 h 1349376"/>
                <a:gd name="connsiteX40" fmla="*/ 225425 w 1169988"/>
                <a:gd name="connsiteY40" fmla="*/ 449263 h 1349376"/>
                <a:gd name="connsiteX41" fmla="*/ 225425 w 1169988"/>
                <a:gd name="connsiteY41" fmla="*/ 360363 h 1349376"/>
                <a:gd name="connsiteX42" fmla="*/ 269875 w 1169988"/>
                <a:gd name="connsiteY42" fmla="*/ 314325 h 1349376"/>
                <a:gd name="connsiteX43" fmla="*/ 360363 w 1169988"/>
                <a:gd name="connsiteY43" fmla="*/ 360363 h 1349376"/>
                <a:gd name="connsiteX44" fmla="*/ 406400 w 1169988"/>
                <a:gd name="connsiteY44" fmla="*/ 360363 h 1349376"/>
                <a:gd name="connsiteX45" fmla="*/ 360363 w 1169988"/>
                <a:gd name="connsiteY45" fmla="*/ 314325 h 1349376"/>
                <a:gd name="connsiteX46" fmla="*/ 495300 w 1169988"/>
                <a:gd name="connsiteY46" fmla="*/ 269875 h 1349376"/>
                <a:gd name="connsiteX47" fmla="*/ 450850 w 1169988"/>
                <a:gd name="connsiteY47" fmla="*/ 225425 h 1349376"/>
                <a:gd name="connsiteX48" fmla="*/ 495300 w 1169988"/>
                <a:gd name="connsiteY48" fmla="*/ 179388 h 1349376"/>
                <a:gd name="connsiteX49" fmla="*/ 406400 w 1169988"/>
                <a:gd name="connsiteY49" fmla="*/ 134938 h 1349376"/>
                <a:gd name="connsiteX50" fmla="*/ 495300 w 1169988"/>
                <a:gd name="connsiteY50" fmla="*/ 90488 h 1349376"/>
                <a:gd name="connsiteX51" fmla="*/ 676275 w 1169988"/>
                <a:gd name="connsiteY51" fmla="*/ 179388 h 1349376"/>
                <a:gd name="connsiteX52" fmla="*/ 720725 w 1169988"/>
                <a:gd name="connsiteY52" fmla="*/ 134938 h 1349376"/>
                <a:gd name="connsiteX53" fmla="*/ 676275 w 1169988"/>
                <a:gd name="connsiteY53" fmla="*/ 44450 h 1349376"/>
                <a:gd name="connsiteX54" fmla="*/ 720725 w 1169988"/>
                <a:gd name="connsiteY54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811213 w 1169988"/>
                <a:gd name="connsiteY17" fmla="*/ 990601 h 1349376"/>
                <a:gd name="connsiteX18" fmla="*/ 811213 w 1169988"/>
                <a:gd name="connsiteY18" fmla="*/ 1035051 h 1349376"/>
                <a:gd name="connsiteX19" fmla="*/ 900113 w 1169988"/>
                <a:gd name="connsiteY19" fmla="*/ 1125539 h 1349376"/>
                <a:gd name="connsiteX20" fmla="*/ 855663 w 1169988"/>
                <a:gd name="connsiteY20" fmla="*/ 1260476 h 1349376"/>
                <a:gd name="connsiteX21" fmla="*/ 765175 w 1169988"/>
                <a:gd name="connsiteY21" fmla="*/ 1260476 h 1349376"/>
                <a:gd name="connsiteX22" fmla="*/ 676275 w 1169988"/>
                <a:gd name="connsiteY22" fmla="*/ 1349376 h 1349376"/>
                <a:gd name="connsiteX23" fmla="*/ 676275 w 1169988"/>
                <a:gd name="connsiteY23" fmla="*/ 1260476 h 1349376"/>
                <a:gd name="connsiteX24" fmla="*/ 630238 w 1169988"/>
                <a:gd name="connsiteY24" fmla="*/ 1169989 h 1349376"/>
                <a:gd name="connsiteX25" fmla="*/ 541338 w 1169988"/>
                <a:gd name="connsiteY25" fmla="*/ 1260476 h 1349376"/>
                <a:gd name="connsiteX26" fmla="*/ 495300 w 1169988"/>
                <a:gd name="connsiteY26" fmla="*/ 1169989 h 1349376"/>
                <a:gd name="connsiteX27" fmla="*/ 360363 w 1169988"/>
                <a:gd name="connsiteY27" fmla="*/ 1169989 h 1349376"/>
                <a:gd name="connsiteX28" fmla="*/ 225425 w 1169988"/>
                <a:gd name="connsiteY28" fmla="*/ 1079501 h 1349376"/>
                <a:gd name="connsiteX29" fmla="*/ 225425 w 1169988"/>
                <a:gd name="connsiteY29" fmla="*/ 1035051 h 1349376"/>
                <a:gd name="connsiteX30" fmla="*/ 269875 w 1169988"/>
                <a:gd name="connsiteY30" fmla="*/ 990601 h 1349376"/>
                <a:gd name="connsiteX31" fmla="*/ 269875 w 1169988"/>
                <a:gd name="connsiteY31" fmla="*/ 900113 h 1349376"/>
                <a:gd name="connsiteX32" fmla="*/ 360363 w 1169988"/>
                <a:gd name="connsiteY32" fmla="*/ 809626 h 1349376"/>
                <a:gd name="connsiteX33" fmla="*/ 315913 w 1169988"/>
                <a:gd name="connsiteY33" fmla="*/ 720726 h 1349376"/>
                <a:gd name="connsiteX34" fmla="*/ 180975 w 1169988"/>
                <a:gd name="connsiteY34" fmla="*/ 720726 h 1349376"/>
                <a:gd name="connsiteX35" fmla="*/ 0 w 1169988"/>
                <a:gd name="connsiteY35" fmla="*/ 630238 h 1349376"/>
                <a:gd name="connsiteX36" fmla="*/ 46038 w 1169988"/>
                <a:gd name="connsiteY36" fmla="*/ 539751 h 1349376"/>
                <a:gd name="connsiteX37" fmla="*/ 0 w 1169988"/>
                <a:gd name="connsiteY37" fmla="*/ 404813 h 1349376"/>
                <a:gd name="connsiteX38" fmla="*/ 180975 w 1169988"/>
                <a:gd name="connsiteY38" fmla="*/ 495301 h 1349376"/>
                <a:gd name="connsiteX39" fmla="*/ 225425 w 1169988"/>
                <a:gd name="connsiteY39" fmla="*/ 449263 h 1349376"/>
                <a:gd name="connsiteX40" fmla="*/ 225425 w 1169988"/>
                <a:gd name="connsiteY40" fmla="*/ 360363 h 1349376"/>
                <a:gd name="connsiteX41" fmla="*/ 269875 w 1169988"/>
                <a:gd name="connsiteY41" fmla="*/ 314325 h 1349376"/>
                <a:gd name="connsiteX42" fmla="*/ 360363 w 1169988"/>
                <a:gd name="connsiteY42" fmla="*/ 360363 h 1349376"/>
                <a:gd name="connsiteX43" fmla="*/ 406400 w 1169988"/>
                <a:gd name="connsiteY43" fmla="*/ 360363 h 1349376"/>
                <a:gd name="connsiteX44" fmla="*/ 360363 w 1169988"/>
                <a:gd name="connsiteY44" fmla="*/ 314325 h 1349376"/>
                <a:gd name="connsiteX45" fmla="*/ 495300 w 1169988"/>
                <a:gd name="connsiteY45" fmla="*/ 269875 h 1349376"/>
                <a:gd name="connsiteX46" fmla="*/ 450850 w 1169988"/>
                <a:gd name="connsiteY46" fmla="*/ 225425 h 1349376"/>
                <a:gd name="connsiteX47" fmla="*/ 495300 w 1169988"/>
                <a:gd name="connsiteY47" fmla="*/ 179388 h 1349376"/>
                <a:gd name="connsiteX48" fmla="*/ 406400 w 1169988"/>
                <a:gd name="connsiteY48" fmla="*/ 134938 h 1349376"/>
                <a:gd name="connsiteX49" fmla="*/ 495300 w 1169988"/>
                <a:gd name="connsiteY49" fmla="*/ 90488 h 1349376"/>
                <a:gd name="connsiteX50" fmla="*/ 676275 w 1169988"/>
                <a:gd name="connsiteY50" fmla="*/ 179388 h 1349376"/>
                <a:gd name="connsiteX51" fmla="*/ 720725 w 1169988"/>
                <a:gd name="connsiteY51" fmla="*/ 134938 h 1349376"/>
                <a:gd name="connsiteX52" fmla="*/ 676275 w 1169988"/>
                <a:gd name="connsiteY52" fmla="*/ 44450 h 1349376"/>
                <a:gd name="connsiteX53" fmla="*/ 720725 w 1169988"/>
                <a:gd name="connsiteY53" fmla="*/ 0 h 13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69988" h="1349376">
                  <a:moveTo>
                    <a:pt x="720725" y="0"/>
                  </a:moveTo>
                  <a:lnTo>
                    <a:pt x="811213" y="44450"/>
                  </a:lnTo>
                  <a:lnTo>
                    <a:pt x="900113" y="179388"/>
                  </a:lnTo>
                  <a:lnTo>
                    <a:pt x="990600" y="225425"/>
                  </a:lnTo>
                  <a:lnTo>
                    <a:pt x="900113" y="314325"/>
                  </a:lnTo>
                  <a:lnTo>
                    <a:pt x="1035050" y="449263"/>
                  </a:lnTo>
                  <a:lnTo>
                    <a:pt x="990600" y="495301"/>
                  </a:lnTo>
                  <a:lnTo>
                    <a:pt x="1081088" y="584201"/>
                  </a:lnTo>
                  <a:lnTo>
                    <a:pt x="1035050" y="584201"/>
                  </a:lnTo>
                  <a:lnTo>
                    <a:pt x="1081088" y="674688"/>
                  </a:lnTo>
                  <a:lnTo>
                    <a:pt x="1125538" y="674688"/>
                  </a:lnTo>
                  <a:lnTo>
                    <a:pt x="1169988" y="765176"/>
                  </a:lnTo>
                  <a:lnTo>
                    <a:pt x="1035050" y="855663"/>
                  </a:lnTo>
                  <a:lnTo>
                    <a:pt x="990600" y="855663"/>
                  </a:lnTo>
                  <a:lnTo>
                    <a:pt x="855663" y="944563"/>
                  </a:lnTo>
                  <a:lnTo>
                    <a:pt x="855663" y="944563"/>
                  </a:lnTo>
                  <a:lnTo>
                    <a:pt x="811213" y="990600"/>
                  </a:lnTo>
                  <a:lnTo>
                    <a:pt x="811213" y="990601"/>
                  </a:lnTo>
                  <a:lnTo>
                    <a:pt x="811213" y="1035051"/>
                  </a:lnTo>
                  <a:lnTo>
                    <a:pt x="900113" y="1125539"/>
                  </a:lnTo>
                  <a:lnTo>
                    <a:pt x="855663" y="1260476"/>
                  </a:lnTo>
                  <a:lnTo>
                    <a:pt x="765175" y="1260476"/>
                  </a:lnTo>
                  <a:lnTo>
                    <a:pt x="676275" y="1349376"/>
                  </a:lnTo>
                  <a:lnTo>
                    <a:pt x="676275" y="1260476"/>
                  </a:lnTo>
                  <a:lnTo>
                    <a:pt x="630238" y="1169989"/>
                  </a:lnTo>
                  <a:lnTo>
                    <a:pt x="541338" y="1260476"/>
                  </a:lnTo>
                  <a:lnTo>
                    <a:pt x="495300" y="1169989"/>
                  </a:lnTo>
                  <a:lnTo>
                    <a:pt x="360363" y="1169989"/>
                  </a:lnTo>
                  <a:lnTo>
                    <a:pt x="225425" y="1079501"/>
                  </a:lnTo>
                  <a:lnTo>
                    <a:pt x="225425" y="1035051"/>
                  </a:lnTo>
                  <a:lnTo>
                    <a:pt x="269875" y="990601"/>
                  </a:lnTo>
                  <a:lnTo>
                    <a:pt x="269875" y="900113"/>
                  </a:lnTo>
                  <a:lnTo>
                    <a:pt x="360363" y="809626"/>
                  </a:lnTo>
                  <a:lnTo>
                    <a:pt x="315913" y="720726"/>
                  </a:lnTo>
                  <a:lnTo>
                    <a:pt x="180975" y="720726"/>
                  </a:lnTo>
                  <a:lnTo>
                    <a:pt x="0" y="630238"/>
                  </a:lnTo>
                  <a:lnTo>
                    <a:pt x="46038" y="539751"/>
                  </a:lnTo>
                  <a:lnTo>
                    <a:pt x="0" y="404813"/>
                  </a:lnTo>
                  <a:lnTo>
                    <a:pt x="180975" y="495301"/>
                  </a:lnTo>
                  <a:lnTo>
                    <a:pt x="225425" y="449263"/>
                  </a:lnTo>
                  <a:lnTo>
                    <a:pt x="225425" y="360363"/>
                  </a:lnTo>
                  <a:lnTo>
                    <a:pt x="269875" y="314325"/>
                  </a:lnTo>
                  <a:lnTo>
                    <a:pt x="360363" y="360363"/>
                  </a:lnTo>
                  <a:lnTo>
                    <a:pt x="406400" y="360363"/>
                  </a:lnTo>
                  <a:lnTo>
                    <a:pt x="360363" y="314325"/>
                  </a:lnTo>
                  <a:lnTo>
                    <a:pt x="495300" y="269875"/>
                  </a:lnTo>
                  <a:lnTo>
                    <a:pt x="450850" y="225425"/>
                  </a:lnTo>
                  <a:lnTo>
                    <a:pt x="495300" y="179388"/>
                  </a:lnTo>
                  <a:lnTo>
                    <a:pt x="406400" y="134938"/>
                  </a:lnTo>
                  <a:lnTo>
                    <a:pt x="495300" y="90488"/>
                  </a:lnTo>
                  <a:lnTo>
                    <a:pt x="676275" y="179388"/>
                  </a:lnTo>
                  <a:lnTo>
                    <a:pt x="720725" y="134938"/>
                  </a:lnTo>
                  <a:lnTo>
                    <a:pt x="676275" y="44450"/>
                  </a:lnTo>
                  <a:lnTo>
                    <a:pt x="7207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12282" name="Group 1018"/>
            <p:cNvGrpSpPr>
              <a:grpSpLocks/>
            </p:cNvGrpSpPr>
            <p:nvPr/>
          </p:nvGrpSpPr>
          <p:grpSpPr bwMode="auto">
            <a:xfrm>
              <a:off x="8875713" y="5026025"/>
              <a:ext cx="2160587" cy="2160588"/>
              <a:chOff x="5591" y="3166"/>
              <a:chExt cx="1361" cy="1361"/>
            </a:xfrm>
          </p:grpSpPr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7" name="Freeform 973"/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84" name="Group 1020"/>
            <p:cNvGrpSpPr>
              <a:grpSpLocks/>
            </p:cNvGrpSpPr>
            <p:nvPr/>
          </p:nvGrpSpPr>
          <p:grpSpPr bwMode="auto">
            <a:xfrm>
              <a:off x="369889" y="1470026"/>
              <a:ext cx="12152321" cy="6616707"/>
              <a:chOff x="233" y="926"/>
              <a:chExt cx="7655" cy="4168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463" y="3221"/>
                <a:ext cx="850" cy="567"/>
              </a:xfrm>
              <a:custGeom>
                <a:avLst/>
                <a:gdLst>
                  <a:gd name="T0" fmla="*/ 0 w 850"/>
                  <a:gd name="T1" fmla="*/ 284 h 567"/>
                  <a:gd name="T2" fmla="*/ 28 w 850"/>
                  <a:gd name="T3" fmla="*/ 341 h 567"/>
                  <a:gd name="T4" fmla="*/ 113 w 850"/>
                  <a:gd name="T5" fmla="*/ 397 h 567"/>
                  <a:gd name="T6" fmla="*/ 142 w 850"/>
                  <a:gd name="T7" fmla="*/ 482 h 567"/>
                  <a:gd name="T8" fmla="*/ 227 w 850"/>
                  <a:gd name="T9" fmla="*/ 539 h 567"/>
                  <a:gd name="T10" fmla="*/ 198 w 850"/>
                  <a:gd name="T11" fmla="*/ 567 h 567"/>
                  <a:gd name="T12" fmla="*/ 312 w 850"/>
                  <a:gd name="T13" fmla="*/ 539 h 567"/>
                  <a:gd name="T14" fmla="*/ 340 w 850"/>
                  <a:gd name="T15" fmla="*/ 511 h 567"/>
                  <a:gd name="T16" fmla="*/ 312 w 850"/>
                  <a:gd name="T17" fmla="*/ 482 h 567"/>
                  <a:gd name="T18" fmla="*/ 340 w 850"/>
                  <a:gd name="T19" fmla="*/ 397 h 567"/>
                  <a:gd name="T20" fmla="*/ 397 w 850"/>
                  <a:gd name="T21" fmla="*/ 397 h 567"/>
                  <a:gd name="T22" fmla="*/ 397 w 850"/>
                  <a:gd name="T23" fmla="*/ 341 h 567"/>
                  <a:gd name="T24" fmla="*/ 482 w 850"/>
                  <a:gd name="T25" fmla="*/ 341 h 567"/>
                  <a:gd name="T26" fmla="*/ 539 w 850"/>
                  <a:gd name="T27" fmla="*/ 397 h 567"/>
                  <a:gd name="T28" fmla="*/ 595 w 850"/>
                  <a:gd name="T29" fmla="*/ 341 h 567"/>
                  <a:gd name="T30" fmla="*/ 680 w 850"/>
                  <a:gd name="T31" fmla="*/ 284 h 567"/>
                  <a:gd name="T32" fmla="*/ 765 w 850"/>
                  <a:gd name="T33" fmla="*/ 312 h 567"/>
                  <a:gd name="T34" fmla="*/ 794 w 850"/>
                  <a:gd name="T35" fmla="*/ 312 h 567"/>
                  <a:gd name="T36" fmla="*/ 822 w 850"/>
                  <a:gd name="T37" fmla="*/ 312 h 567"/>
                  <a:gd name="T38" fmla="*/ 794 w 850"/>
                  <a:gd name="T39" fmla="*/ 284 h 567"/>
                  <a:gd name="T40" fmla="*/ 850 w 850"/>
                  <a:gd name="T41" fmla="*/ 256 h 567"/>
                  <a:gd name="T42" fmla="*/ 822 w 850"/>
                  <a:gd name="T43" fmla="*/ 227 h 567"/>
                  <a:gd name="T44" fmla="*/ 765 w 850"/>
                  <a:gd name="T45" fmla="*/ 256 h 567"/>
                  <a:gd name="T46" fmla="*/ 680 w 850"/>
                  <a:gd name="T47" fmla="*/ 227 h 567"/>
                  <a:gd name="T48" fmla="*/ 595 w 850"/>
                  <a:gd name="T49" fmla="*/ 85 h 567"/>
                  <a:gd name="T50" fmla="*/ 482 w 850"/>
                  <a:gd name="T51" fmla="*/ 0 h 567"/>
                  <a:gd name="T52" fmla="*/ 397 w 850"/>
                  <a:gd name="T53" fmla="*/ 0 h 567"/>
                  <a:gd name="T54" fmla="*/ 369 w 850"/>
                  <a:gd name="T55" fmla="*/ 57 h 567"/>
                  <a:gd name="T56" fmla="*/ 284 w 850"/>
                  <a:gd name="T57" fmla="*/ 57 h 567"/>
                  <a:gd name="T58" fmla="*/ 85 w 850"/>
                  <a:gd name="T59" fmla="*/ 171 h 567"/>
                  <a:gd name="T60" fmla="*/ 28 w 850"/>
                  <a:gd name="T61" fmla="*/ 256 h 567"/>
                  <a:gd name="T62" fmla="*/ 28 w 850"/>
                  <a:gd name="T63" fmla="*/ 284 h 567"/>
                  <a:gd name="T64" fmla="*/ 0 w 850"/>
                  <a:gd name="T65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567">
                    <a:moveTo>
                      <a:pt x="0" y="284"/>
                    </a:moveTo>
                    <a:lnTo>
                      <a:pt x="28" y="341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312" y="539"/>
                    </a:lnTo>
                    <a:lnTo>
                      <a:pt x="340" y="511"/>
                    </a:lnTo>
                    <a:lnTo>
                      <a:pt x="312" y="482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82" y="341"/>
                    </a:lnTo>
                    <a:lnTo>
                      <a:pt x="539" y="397"/>
                    </a:lnTo>
                    <a:lnTo>
                      <a:pt x="595" y="341"/>
                    </a:lnTo>
                    <a:lnTo>
                      <a:pt x="680" y="284"/>
                    </a:lnTo>
                    <a:lnTo>
                      <a:pt x="765" y="312"/>
                    </a:lnTo>
                    <a:lnTo>
                      <a:pt x="794" y="312"/>
                    </a:lnTo>
                    <a:lnTo>
                      <a:pt x="822" y="312"/>
                    </a:lnTo>
                    <a:lnTo>
                      <a:pt x="794" y="284"/>
                    </a:lnTo>
                    <a:lnTo>
                      <a:pt x="850" y="256"/>
                    </a:lnTo>
                    <a:lnTo>
                      <a:pt x="822" y="227"/>
                    </a:lnTo>
                    <a:lnTo>
                      <a:pt x="765" y="256"/>
                    </a:lnTo>
                    <a:lnTo>
                      <a:pt x="680" y="227"/>
                    </a:lnTo>
                    <a:lnTo>
                      <a:pt x="595" y="85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284" y="57"/>
                    </a:lnTo>
                    <a:lnTo>
                      <a:pt x="85" y="171"/>
                    </a:lnTo>
                    <a:lnTo>
                      <a:pt x="28" y="256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3182" y="2854"/>
                <a:ext cx="963" cy="652"/>
              </a:xfrm>
              <a:custGeom>
                <a:avLst/>
                <a:gdLst>
                  <a:gd name="T0" fmla="*/ 283 w 963"/>
                  <a:gd name="T1" fmla="*/ 652 h 652"/>
                  <a:gd name="T2" fmla="*/ 311 w 963"/>
                  <a:gd name="T3" fmla="*/ 652 h 652"/>
                  <a:gd name="T4" fmla="*/ 311 w 963"/>
                  <a:gd name="T5" fmla="*/ 624 h 652"/>
                  <a:gd name="T6" fmla="*/ 368 w 963"/>
                  <a:gd name="T7" fmla="*/ 539 h 652"/>
                  <a:gd name="T8" fmla="*/ 567 w 963"/>
                  <a:gd name="T9" fmla="*/ 425 h 652"/>
                  <a:gd name="T10" fmla="*/ 652 w 963"/>
                  <a:gd name="T11" fmla="*/ 425 h 652"/>
                  <a:gd name="T12" fmla="*/ 680 w 963"/>
                  <a:gd name="T13" fmla="*/ 368 h 652"/>
                  <a:gd name="T14" fmla="*/ 765 w 963"/>
                  <a:gd name="T15" fmla="*/ 368 h 652"/>
                  <a:gd name="T16" fmla="*/ 737 w 963"/>
                  <a:gd name="T17" fmla="*/ 340 h 652"/>
                  <a:gd name="T18" fmla="*/ 793 w 963"/>
                  <a:gd name="T19" fmla="*/ 312 h 652"/>
                  <a:gd name="T20" fmla="*/ 822 w 963"/>
                  <a:gd name="T21" fmla="*/ 340 h 652"/>
                  <a:gd name="T22" fmla="*/ 850 w 963"/>
                  <a:gd name="T23" fmla="*/ 340 h 652"/>
                  <a:gd name="T24" fmla="*/ 878 w 963"/>
                  <a:gd name="T25" fmla="*/ 255 h 652"/>
                  <a:gd name="T26" fmla="*/ 963 w 963"/>
                  <a:gd name="T27" fmla="*/ 227 h 652"/>
                  <a:gd name="T28" fmla="*/ 907 w 963"/>
                  <a:gd name="T29" fmla="*/ 170 h 652"/>
                  <a:gd name="T30" fmla="*/ 850 w 963"/>
                  <a:gd name="T31" fmla="*/ 85 h 652"/>
                  <a:gd name="T32" fmla="*/ 850 w 963"/>
                  <a:gd name="T33" fmla="*/ 0 h 652"/>
                  <a:gd name="T34" fmla="*/ 793 w 963"/>
                  <a:gd name="T35" fmla="*/ 57 h 652"/>
                  <a:gd name="T36" fmla="*/ 737 w 963"/>
                  <a:gd name="T37" fmla="*/ 85 h 652"/>
                  <a:gd name="T38" fmla="*/ 652 w 963"/>
                  <a:gd name="T39" fmla="*/ 85 h 652"/>
                  <a:gd name="T40" fmla="*/ 510 w 963"/>
                  <a:gd name="T41" fmla="*/ 28 h 652"/>
                  <a:gd name="T42" fmla="*/ 481 w 963"/>
                  <a:gd name="T43" fmla="*/ 85 h 652"/>
                  <a:gd name="T44" fmla="*/ 481 w 963"/>
                  <a:gd name="T45" fmla="*/ 142 h 652"/>
                  <a:gd name="T46" fmla="*/ 425 w 963"/>
                  <a:gd name="T47" fmla="*/ 113 h 652"/>
                  <a:gd name="T48" fmla="*/ 396 w 963"/>
                  <a:gd name="T49" fmla="*/ 170 h 652"/>
                  <a:gd name="T50" fmla="*/ 368 w 963"/>
                  <a:gd name="T51" fmla="*/ 170 h 652"/>
                  <a:gd name="T52" fmla="*/ 340 w 963"/>
                  <a:gd name="T53" fmla="*/ 227 h 652"/>
                  <a:gd name="T54" fmla="*/ 283 w 963"/>
                  <a:gd name="T55" fmla="*/ 227 h 652"/>
                  <a:gd name="T56" fmla="*/ 255 w 963"/>
                  <a:gd name="T57" fmla="*/ 283 h 652"/>
                  <a:gd name="T58" fmla="*/ 226 w 963"/>
                  <a:gd name="T59" fmla="*/ 255 h 652"/>
                  <a:gd name="T60" fmla="*/ 141 w 963"/>
                  <a:gd name="T61" fmla="*/ 255 h 652"/>
                  <a:gd name="T62" fmla="*/ 113 w 963"/>
                  <a:gd name="T63" fmla="*/ 312 h 652"/>
                  <a:gd name="T64" fmla="*/ 28 w 963"/>
                  <a:gd name="T65" fmla="*/ 340 h 652"/>
                  <a:gd name="T66" fmla="*/ 28 w 963"/>
                  <a:gd name="T67" fmla="*/ 397 h 652"/>
                  <a:gd name="T68" fmla="*/ 0 w 963"/>
                  <a:gd name="T69" fmla="*/ 425 h 652"/>
                  <a:gd name="T70" fmla="*/ 28 w 963"/>
                  <a:gd name="T71" fmla="*/ 482 h 652"/>
                  <a:gd name="T72" fmla="*/ 0 w 963"/>
                  <a:gd name="T73" fmla="*/ 510 h 652"/>
                  <a:gd name="T74" fmla="*/ 56 w 963"/>
                  <a:gd name="T75" fmla="*/ 567 h 652"/>
                  <a:gd name="T76" fmla="*/ 198 w 963"/>
                  <a:gd name="T77" fmla="*/ 567 h 652"/>
                  <a:gd name="T78" fmla="*/ 198 w 963"/>
                  <a:gd name="T79" fmla="*/ 624 h 652"/>
                  <a:gd name="T80" fmla="*/ 283 w 963"/>
                  <a:gd name="T8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52">
                    <a:moveTo>
                      <a:pt x="283" y="652"/>
                    </a:moveTo>
                    <a:lnTo>
                      <a:pt x="311" y="652"/>
                    </a:lnTo>
                    <a:lnTo>
                      <a:pt x="311" y="624"/>
                    </a:lnTo>
                    <a:lnTo>
                      <a:pt x="368" y="539"/>
                    </a:lnTo>
                    <a:lnTo>
                      <a:pt x="567" y="425"/>
                    </a:lnTo>
                    <a:lnTo>
                      <a:pt x="652" y="425"/>
                    </a:lnTo>
                    <a:lnTo>
                      <a:pt x="680" y="368"/>
                    </a:lnTo>
                    <a:lnTo>
                      <a:pt x="765" y="368"/>
                    </a:lnTo>
                    <a:lnTo>
                      <a:pt x="737" y="340"/>
                    </a:lnTo>
                    <a:lnTo>
                      <a:pt x="793" y="312"/>
                    </a:lnTo>
                    <a:lnTo>
                      <a:pt x="822" y="340"/>
                    </a:lnTo>
                    <a:lnTo>
                      <a:pt x="850" y="340"/>
                    </a:lnTo>
                    <a:lnTo>
                      <a:pt x="878" y="255"/>
                    </a:lnTo>
                    <a:lnTo>
                      <a:pt x="963" y="227"/>
                    </a:lnTo>
                    <a:lnTo>
                      <a:pt x="907" y="170"/>
                    </a:lnTo>
                    <a:lnTo>
                      <a:pt x="850" y="85"/>
                    </a:lnTo>
                    <a:lnTo>
                      <a:pt x="850" y="0"/>
                    </a:lnTo>
                    <a:lnTo>
                      <a:pt x="793" y="57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510" y="28"/>
                    </a:lnTo>
                    <a:lnTo>
                      <a:pt x="481" y="85"/>
                    </a:lnTo>
                    <a:lnTo>
                      <a:pt x="481" y="142"/>
                    </a:lnTo>
                    <a:lnTo>
                      <a:pt x="425" y="113"/>
                    </a:lnTo>
                    <a:lnTo>
                      <a:pt x="396" y="170"/>
                    </a:lnTo>
                    <a:lnTo>
                      <a:pt x="368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28" y="340"/>
                    </a:lnTo>
                    <a:lnTo>
                      <a:pt x="28" y="397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56" y="567"/>
                    </a:lnTo>
                    <a:lnTo>
                      <a:pt x="198" y="567"/>
                    </a:lnTo>
                    <a:lnTo>
                      <a:pt x="198" y="624"/>
                    </a:lnTo>
                    <a:lnTo>
                      <a:pt x="283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777" y="3393"/>
                <a:ext cx="624" cy="567"/>
              </a:xfrm>
              <a:custGeom>
                <a:avLst/>
                <a:gdLst>
                  <a:gd name="T0" fmla="*/ 0 w 624"/>
                  <a:gd name="T1" fmla="*/ 368 h 567"/>
                  <a:gd name="T2" fmla="*/ 28 w 624"/>
                  <a:gd name="T3" fmla="*/ 340 h 567"/>
                  <a:gd name="T4" fmla="*/ 0 w 624"/>
                  <a:gd name="T5" fmla="*/ 311 h 567"/>
                  <a:gd name="T6" fmla="*/ 28 w 624"/>
                  <a:gd name="T7" fmla="*/ 226 h 567"/>
                  <a:gd name="T8" fmla="*/ 85 w 624"/>
                  <a:gd name="T9" fmla="*/ 226 h 567"/>
                  <a:gd name="T10" fmla="*/ 85 w 624"/>
                  <a:gd name="T11" fmla="*/ 170 h 567"/>
                  <a:gd name="T12" fmla="*/ 170 w 624"/>
                  <a:gd name="T13" fmla="*/ 170 h 567"/>
                  <a:gd name="T14" fmla="*/ 227 w 624"/>
                  <a:gd name="T15" fmla="*/ 226 h 567"/>
                  <a:gd name="T16" fmla="*/ 283 w 624"/>
                  <a:gd name="T17" fmla="*/ 170 h 567"/>
                  <a:gd name="T18" fmla="*/ 368 w 624"/>
                  <a:gd name="T19" fmla="*/ 113 h 567"/>
                  <a:gd name="T20" fmla="*/ 453 w 624"/>
                  <a:gd name="T21" fmla="*/ 141 h 567"/>
                  <a:gd name="T22" fmla="*/ 510 w 624"/>
                  <a:gd name="T23" fmla="*/ 141 h 567"/>
                  <a:gd name="T24" fmla="*/ 482 w 624"/>
                  <a:gd name="T25" fmla="*/ 113 h 567"/>
                  <a:gd name="T26" fmla="*/ 538 w 624"/>
                  <a:gd name="T27" fmla="*/ 85 h 567"/>
                  <a:gd name="T28" fmla="*/ 510 w 624"/>
                  <a:gd name="T29" fmla="*/ 56 h 567"/>
                  <a:gd name="T30" fmla="*/ 567 w 624"/>
                  <a:gd name="T31" fmla="*/ 0 h 567"/>
                  <a:gd name="T32" fmla="*/ 567 w 624"/>
                  <a:gd name="T33" fmla="*/ 56 h 567"/>
                  <a:gd name="T34" fmla="*/ 595 w 624"/>
                  <a:gd name="T35" fmla="*/ 56 h 567"/>
                  <a:gd name="T36" fmla="*/ 595 w 624"/>
                  <a:gd name="T37" fmla="*/ 113 h 567"/>
                  <a:gd name="T38" fmla="*/ 624 w 624"/>
                  <a:gd name="T39" fmla="*/ 113 h 567"/>
                  <a:gd name="T40" fmla="*/ 624 w 624"/>
                  <a:gd name="T41" fmla="*/ 141 h 567"/>
                  <a:gd name="T42" fmla="*/ 538 w 624"/>
                  <a:gd name="T43" fmla="*/ 226 h 567"/>
                  <a:gd name="T44" fmla="*/ 595 w 624"/>
                  <a:gd name="T45" fmla="*/ 255 h 567"/>
                  <a:gd name="T46" fmla="*/ 538 w 624"/>
                  <a:gd name="T47" fmla="*/ 283 h 567"/>
                  <a:gd name="T48" fmla="*/ 538 w 624"/>
                  <a:gd name="T49" fmla="*/ 311 h 567"/>
                  <a:gd name="T50" fmla="*/ 567 w 624"/>
                  <a:gd name="T51" fmla="*/ 340 h 567"/>
                  <a:gd name="T52" fmla="*/ 510 w 624"/>
                  <a:gd name="T53" fmla="*/ 396 h 567"/>
                  <a:gd name="T54" fmla="*/ 453 w 624"/>
                  <a:gd name="T55" fmla="*/ 425 h 567"/>
                  <a:gd name="T56" fmla="*/ 425 w 624"/>
                  <a:gd name="T57" fmla="*/ 368 h 567"/>
                  <a:gd name="T58" fmla="*/ 368 w 624"/>
                  <a:gd name="T59" fmla="*/ 396 h 567"/>
                  <a:gd name="T60" fmla="*/ 368 w 624"/>
                  <a:gd name="T61" fmla="*/ 425 h 567"/>
                  <a:gd name="T62" fmla="*/ 312 w 624"/>
                  <a:gd name="T63" fmla="*/ 453 h 567"/>
                  <a:gd name="T64" fmla="*/ 283 w 624"/>
                  <a:gd name="T65" fmla="*/ 510 h 567"/>
                  <a:gd name="T66" fmla="*/ 227 w 624"/>
                  <a:gd name="T67" fmla="*/ 510 h 567"/>
                  <a:gd name="T68" fmla="*/ 198 w 624"/>
                  <a:gd name="T69" fmla="*/ 538 h 567"/>
                  <a:gd name="T70" fmla="*/ 142 w 624"/>
                  <a:gd name="T71" fmla="*/ 538 h 567"/>
                  <a:gd name="T72" fmla="*/ 113 w 624"/>
                  <a:gd name="T73" fmla="*/ 567 h 567"/>
                  <a:gd name="T74" fmla="*/ 57 w 624"/>
                  <a:gd name="T75" fmla="*/ 538 h 567"/>
                  <a:gd name="T76" fmla="*/ 85 w 624"/>
                  <a:gd name="T77" fmla="*/ 453 h 567"/>
                  <a:gd name="T78" fmla="*/ 28 w 624"/>
                  <a:gd name="T79" fmla="*/ 425 h 567"/>
                  <a:gd name="T80" fmla="*/ 28 w 624"/>
                  <a:gd name="T81" fmla="*/ 396 h 567"/>
                  <a:gd name="T82" fmla="*/ 0 w 624"/>
                  <a:gd name="T83" fmla="*/ 36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567">
                    <a:moveTo>
                      <a:pt x="0" y="368"/>
                    </a:moveTo>
                    <a:lnTo>
                      <a:pt x="28" y="340"/>
                    </a:lnTo>
                    <a:lnTo>
                      <a:pt x="0" y="311"/>
                    </a:lnTo>
                    <a:lnTo>
                      <a:pt x="28" y="226"/>
                    </a:lnTo>
                    <a:lnTo>
                      <a:pt x="85" y="226"/>
                    </a:lnTo>
                    <a:lnTo>
                      <a:pt x="85" y="170"/>
                    </a:lnTo>
                    <a:lnTo>
                      <a:pt x="170" y="170"/>
                    </a:lnTo>
                    <a:lnTo>
                      <a:pt x="227" y="226"/>
                    </a:lnTo>
                    <a:lnTo>
                      <a:pt x="283" y="170"/>
                    </a:lnTo>
                    <a:lnTo>
                      <a:pt x="368" y="113"/>
                    </a:lnTo>
                    <a:lnTo>
                      <a:pt x="453" y="141"/>
                    </a:lnTo>
                    <a:lnTo>
                      <a:pt x="510" y="141"/>
                    </a:lnTo>
                    <a:lnTo>
                      <a:pt x="482" y="113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4" y="113"/>
                    </a:lnTo>
                    <a:lnTo>
                      <a:pt x="624" y="141"/>
                    </a:lnTo>
                    <a:lnTo>
                      <a:pt x="538" y="226"/>
                    </a:lnTo>
                    <a:lnTo>
                      <a:pt x="595" y="255"/>
                    </a:lnTo>
                    <a:lnTo>
                      <a:pt x="538" y="283"/>
                    </a:lnTo>
                    <a:lnTo>
                      <a:pt x="538" y="311"/>
                    </a:lnTo>
                    <a:lnTo>
                      <a:pt x="567" y="340"/>
                    </a:lnTo>
                    <a:lnTo>
                      <a:pt x="510" y="396"/>
                    </a:lnTo>
                    <a:lnTo>
                      <a:pt x="453" y="425"/>
                    </a:lnTo>
                    <a:lnTo>
                      <a:pt x="425" y="368"/>
                    </a:lnTo>
                    <a:lnTo>
                      <a:pt x="368" y="396"/>
                    </a:lnTo>
                    <a:lnTo>
                      <a:pt x="368" y="425"/>
                    </a:lnTo>
                    <a:lnTo>
                      <a:pt x="312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198" y="538"/>
                    </a:lnTo>
                    <a:lnTo>
                      <a:pt x="142" y="538"/>
                    </a:lnTo>
                    <a:lnTo>
                      <a:pt x="113" y="567"/>
                    </a:lnTo>
                    <a:lnTo>
                      <a:pt x="57" y="538"/>
                    </a:lnTo>
                    <a:lnTo>
                      <a:pt x="85" y="453"/>
                    </a:lnTo>
                    <a:lnTo>
                      <a:pt x="28" y="425"/>
                    </a:lnTo>
                    <a:lnTo>
                      <a:pt x="28" y="396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4315" y="3506"/>
                <a:ext cx="539" cy="340"/>
              </a:xfrm>
              <a:custGeom>
                <a:avLst/>
                <a:gdLst>
                  <a:gd name="T0" fmla="*/ 0 w 539"/>
                  <a:gd name="T1" fmla="*/ 198 h 340"/>
                  <a:gd name="T2" fmla="*/ 86 w 539"/>
                  <a:gd name="T3" fmla="*/ 198 h 340"/>
                  <a:gd name="T4" fmla="*/ 171 w 539"/>
                  <a:gd name="T5" fmla="*/ 113 h 340"/>
                  <a:gd name="T6" fmla="*/ 199 w 539"/>
                  <a:gd name="T7" fmla="*/ 113 h 340"/>
                  <a:gd name="T8" fmla="*/ 284 w 539"/>
                  <a:gd name="T9" fmla="*/ 28 h 340"/>
                  <a:gd name="T10" fmla="*/ 397 w 539"/>
                  <a:gd name="T11" fmla="*/ 85 h 340"/>
                  <a:gd name="T12" fmla="*/ 454 w 539"/>
                  <a:gd name="T13" fmla="*/ 0 h 340"/>
                  <a:gd name="T14" fmla="*/ 511 w 539"/>
                  <a:gd name="T15" fmla="*/ 28 h 340"/>
                  <a:gd name="T16" fmla="*/ 539 w 539"/>
                  <a:gd name="T17" fmla="*/ 113 h 340"/>
                  <a:gd name="T18" fmla="*/ 454 w 539"/>
                  <a:gd name="T19" fmla="*/ 198 h 340"/>
                  <a:gd name="T20" fmla="*/ 482 w 539"/>
                  <a:gd name="T21" fmla="*/ 255 h 340"/>
                  <a:gd name="T22" fmla="*/ 369 w 539"/>
                  <a:gd name="T23" fmla="*/ 283 h 340"/>
                  <a:gd name="T24" fmla="*/ 284 w 539"/>
                  <a:gd name="T25" fmla="*/ 340 h 340"/>
                  <a:gd name="T26" fmla="*/ 256 w 539"/>
                  <a:gd name="T27" fmla="*/ 312 h 340"/>
                  <a:gd name="T28" fmla="*/ 114 w 539"/>
                  <a:gd name="T29" fmla="*/ 227 h 340"/>
                  <a:gd name="T30" fmla="*/ 86 w 539"/>
                  <a:gd name="T31" fmla="*/ 255 h 340"/>
                  <a:gd name="T32" fmla="*/ 29 w 539"/>
                  <a:gd name="T33" fmla="*/ 227 h 340"/>
                  <a:gd name="T34" fmla="*/ 0 w 539"/>
                  <a:gd name="T35" fmla="*/ 19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340">
                    <a:moveTo>
                      <a:pt x="0" y="198"/>
                    </a:moveTo>
                    <a:lnTo>
                      <a:pt x="86" y="198"/>
                    </a:lnTo>
                    <a:lnTo>
                      <a:pt x="171" y="113"/>
                    </a:lnTo>
                    <a:lnTo>
                      <a:pt x="199" y="113"/>
                    </a:lnTo>
                    <a:lnTo>
                      <a:pt x="284" y="28"/>
                    </a:lnTo>
                    <a:lnTo>
                      <a:pt x="397" y="85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113"/>
                    </a:lnTo>
                    <a:lnTo>
                      <a:pt x="454" y="198"/>
                    </a:lnTo>
                    <a:lnTo>
                      <a:pt x="482" y="255"/>
                    </a:lnTo>
                    <a:lnTo>
                      <a:pt x="369" y="283"/>
                    </a:lnTo>
                    <a:lnTo>
                      <a:pt x="284" y="340"/>
                    </a:lnTo>
                    <a:lnTo>
                      <a:pt x="256" y="312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29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862" y="3733"/>
                <a:ext cx="822" cy="482"/>
              </a:xfrm>
              <a:custGeom>
                <a:avLst/>
                <a:gdLst>
                  <a:gd name="T0" fmla="*/ 28 w 822"/>
                  <a:gd name="T1" fmla="*/ 227 h 482"/>
                  <a:gd name="T2" fmla="*/ 57 w 822"/>
                  <a:gd name="T3" fmla="*/ 198 h 482"/>
                  <a:gd name="T4" fmla="*/ 113 w 822"/>
                  <a:gd name="T5" fmla="*/ 198 h 482"/>
                  <a:gd name="T6" fmla="*/ 142 w 822"/>
                  <a:gd name="T7" fmla="*/ 170 h 482"/>
                  <a:gd name="T8" fmla="*/ 198 w 822"/>
                  <a:gd name="T9" fmla="*/ 170 h 482"/>
                  <a:gd name="T10" fmla="*/ 227 w 822"/>
                  <a:gd name="T11" fmla="*/ 113 h 482"/>
                  <a:gd name="T12" fmla="*/ 283 w 822"/>
                  <a:gd name="T13" fmla="*/ 85 h 482"/>
                  <a:gd name="T14" fmla="*/ 283 w 822"/>
                  <a:gd name="T15" fmla="*/ 56 h 482"/>
                  <a:gd name="T16" fmla="*/ 340 w 822"/>
                  <a:gd name="T17" fmla="*/ 28 h 482"/>
                  <a:gd name="T18" fmla="*/ 368 w 822"/>
                  <a:gd name="T19" fmla="*/ 85 h 482"/>
                  <a:gd name="T20" fmla="*/ 425 w 822"/>
                  <a:gd name="T21" fmla="*/ 56 h 482"/>
                  <a:gd name="T22" fmla="*/ 482 w 822"/>
                  <a:gd name="T23" fmla="*/ 0 h 482"/>
                  <a:gd name="T24" fmla="*/ 539 w 822"/>
                  <a:gd name="T25" fmla="*/ 28 h 482"/>
                  <a:gd name="T26" fmla="*/ 567 w 822"/>
                  <a:gd name="T27" fmla="*/ 0 h 482"/>
                  <a:gd name="T28" fmla="*/ 709 w 822"/>
                  <a:gd name="T29" fmla="*/ 85 h 482"/>
                  <a:gd name="T30" fmla="*/ 680 w 822"/>
                  <a:gd name="T31" fmla="*/ 170 h 482"/>
                  <a:gd name="T32" fmla="*/ 765 w 822"/>
                  <a:gd name="T33" fmla="*/ 198 h 482"/>
                  <a:gd name="T34" fmla="*/ 765 w 822"/>
                  <a:gd name="T35" fmla="*/ 255 h 482"/>
                  <a:gd name="T36" fmla="*/ 822 w 822"/>
                  <a:gd name="T37" fmla="*/ 283 h 482"/>
                  <a:gd name="T38" fmla="*/ 709 w 822"/>
                  <a:gd name="T39" fmla="*/ 368 h 482"/>
                  <a:gd name="T40" fmla="*/ 709 w 822"/>
                  <a:gd name="T41" fmla="*/ 397 h 482"/>
                  <a:gd name="T42" fmla="*/ 737 w 822"/>
                  <a:gd name="T43" fmla="*/ 425 h 482"/>
                  <a:gd name="T44" fmla="*/ 652 w 822"/>
                  <a:gd name="T45" fmla="*/ 482 h 482"/>
                  <a:gd name="T46" fmla="*/ 567 w 822"/>
                  <a:gd name="T47" fmla="*/ 425 h 482"/>
                  <a:gd name="T48" fmla="*/ 595 w 822"/>
                  <a:gd name="T49" fmla="*/ 397 h 482"/>
                  <a:gd name="T50" fmla="*/ 567 w 822"/>
                  <a:gd name="T51" fmla="*/ 340 h 482"/>
                  <a:gd name="T52" fmla="*/ 510 w 822"/>
                  <a:gd name="T53" fmla="*/ 425 h 482"/>
                  <a:gd name="T54" fmla="*/ 453 w 822"/>
                  <a:gd name="T55" fmla="*/ 368 h 482"/>
                  <a:gd name="T56" fmla="*/ 368 w 822"/>
                  <a:gd name="T57" fmla="*/ 397 h 482"/>
                  <a:gd name="T58" fmla="*/ 340 w 822"/>
                  <a:gd name="T59" fmla="*/ 368 h 482"/>
                  <a:gd name="T60" fmla="*/ 227 w 822"/>
                  <a:gd name="T61" fmla="*/ 453 h 482"/>
                  <a:gd name="T62" fmla="*/ 113 w 822"/>
                  <a:gd name="T63" fmla="*/ 482 h 482"/>
                  <a:gd name="T64" fmla="*/ 85 w 822"/>
                  <a:gd name="T65" fmla="*/ 453 h 482"/>
                  <a:gd name="T66" fmla="*/ 28 w 822"/>
                  <a:gd name="T67" fmla="*/ 453 h 482"/>
                  <a:gd name="T68" fmla="*/ 0 w 822"/>
                  <a:gd name="T69" fmla="*/ 425 h 482"/>
                  <a:gd name="T70" fmla="*/ 28 w 822"/>
                  <a:gd name="T71" fmla="*/ 368 h 482"/>
                  <a:gd name="T72" fmla="*/ 0 w 822"/>
                  <a:gd name="T73" fmla="*/ 340 h 482"/>
                  <a:gd name="T74" fmla="*/ 28 w 822"/>
                  <a:gd name="T75" fmla="*/ 312 h 482"/>
                  <a:gd name="T76" fmla="*/ 28 w 822"/>
                  <a:gd name="T77" fmla="*/ 22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482">
                    <a:moveTo>
                      <a:pt x="28" y="227"/>
                    </a:moveTo>
                    <a:lnTo>
                      <a:pt x="57" y="198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28"/>
                    </a:lnTo>
                    <a:lnTo>
                      <a:pt x="567" y="0"/>
                    </a:lnTo>
                    <a:lnTo>
                      <a:pt x="709" y="85"/>
                    </a:lnTo>
                    <a:lnTo>
                      <a:pt x="680" y="170"/>
                    </a:lnTo>
                    <a:lnTo>
                      <a:pt x="765" y="198"/>
                    </a:lnTo>
                    <a:lnTo>
                      <a:pt x="765" y="255"/>
                    </a:lnTo>
                    <a:lnTo>
                      <a:pt x="822" y="283"/>
                    </a:lnTo>
                    <a:lnTo>
                      <a:pt x="709" y="368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652" y="482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10" y="425"/>
                    </a:lnTo>
                    <a:lnTo>
                      <a:pt x="453" y="368"/>
                    </a:lnTo>
                    <a:lnTo>
                      <a:pt x="368" y="397"/>
                    </a:lnTo>
                    <a:lnTo>
                      <a:pt x="340" y="368"/>
                    </a:lnTo>
                    <a:lnTo>
                      <a:pt x="227" y="453"/>
                    </a:lnTo>
                    <a:lnTo>
                      <a:pt x="113" y="482"/>
                    </a:lnTo>
                    <a:lnTo>
                      <a:pt x="85" y="453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4401" y="3960"/>
                <a:ext cx="793" cy="652"/>
              </a:xfrm>
              <a:custGeom>
                <a:avLst/>
                <a:gdLst>
                  <a:gd name="T0" fmla="*/ 283 w 793"/>
                  <a:gd name="T1" fmla="*/ 56 h 652"/>
                  <a:gd name="T2" fmla="*/ 283 w 793"/>
                  <a:gd name="T3" fmla="*/ 28 h 652"/>
                  <a:gd name="T4" fmla="*/ 311 w 793"/>
                  <a:gd name="T5" fmla="*/ 0 h 652"/>
                  <a:gd name="T6" fmla="*/ 453 w 793"/>
                  <a:gd name="T7" fmla="*/ 85 h 652"/>
                  <a:gd name="T8" fmla="*/ 481 w 793"/>
                  <a:gd name="T9" fmla="*/ 141 h 652"/>
                  <a:gd name="T10" fmla="*/ 538 w 793"/>
                  <a:gd name="T11" fmla="*/ 141 h 652"/>
                  <a:gd name="T12" fmla="*/ 567 w 793"/>
                  <a:gd name="T13" fmla="*/ 170 h 652"/>
                  <a:gd name="T14" fmla="*/ 623 w 793"/>
                  <a:gd name="T15" fmla="*/ 113 h 652"/>
                  <a:gd name="T16" fmla="*/ 652 w 793"/>
                  <a:gd name="T17" fmla="*/ 113 h 652"/>
                  <a:gd name="T18" fmla="*/ 595 w 793"/>
                  <a:gd name="T19" fmla="*/ 198 h 652"/>
                  <a:gd name="T20" fmla="*/ 623 w 793"/>
                  <a:gd name="T21" fmla="*/ 226 h 652"/>
                  <a:gd name="T22" fmla="*/ 652 w 793"/>
                  <a:gd name="T23" fmla="*/ 170 h 652"/>
                  <a:gd name="T24" fmla="*/ 680 w 793"/>
                  <a:gd name="T25" fmla="*/ 255 h 652"/>
                  <a:gd name="T26" fmla="*/ 623 w 793"/>
                  <a:gd name="T27" fmla="*/ 340 h 652"/>
                  <a:gd name="T28" fmla="*/ 793 w 793"/>
                  <a:gd name="T29" fmla="*/ 510 h 652"/>
                  <a:gd name="T30" fmla="*/ 737 w 793"/>
                  <a:gd name="T31" fmla="*/ 538 h 652"/>
                  <a:gd name="T32" fmla="*/ 708 w 793"/>
                  <a:gd name="T33" fmla="*/ 481 h 652"/>
                  <a:gd name="T34" fmla="*/ 680 w 793"/>
                  <a:gd name="T35" fmla="*/ 510 h 652"/>
                  <a:gd name="T36" fmla="*/ 652 w 793"/>
                  <a:gd name="T37" fmla="*/ 453 h 652"/>
                  <a:gd name="T38" fmla="*/ 595 w 793"/>
                  <a:gd name="T39" fmla="*/ 510 h 652"/>
                  <a:gd name="T40" fmla="*/ 595 w 793"/>
                  <a:gd name="T41" fmla="*/ 538 h 652"/>
                  <a:gd name="T42" fmla="*/ 510 w 793"/>
                  <a:gd name="T43" fmla="*/ 595 h 652"/>
                  <a:gd name="T44" fmla="*/ 481 w 793"/>
                  <a:gd name="T45" fmla="*/ 652 h 652"/>
                  <a:gd name="T46" fmla="*/ 425 w 793"/>
                  <a:gd name="T47" fmla="*/ 623 h 652"/>
                  <a:gd name="T48" fmla="*/ 396 w 793"/>
                  <a:gd name="T49" fmla="*/ 652 h 652"/>
                  <a:gd name="T50" fmla="*/ 340 w 793"/>
                  <a:gd name="T51" fmla="*/ 567 h 652"/>
                  <a:gd name="T52" fmla="*/ 311 w 793"/>
                  <a:gd name="T53" fmla="*/ 481 h 652"/>
                  <a:gd name="T54" fmla="*/ 226 w 793"/>
                  <a:gd name="T55" fmla="*/ 481 h 652"/>
                  <a:gd name="T56" fmla="*/ 198 w 793"/>
                  <a:gd name="T57" fmla="*/ 368 h 652"/>
                  <a:gd name="T58" fmla="*/ 85 w 793"/>
                  <a:gd name="T59" fmla="*/ 396 h 652"/>
                  <a:gd name="T60" fmla="*/ 28 w 793"/>
                  <a:gd name="T61" fmla="*/ 453 h 652"/>
                  <a:gd name="T62" fmla="*/ 0 w 793"/>
                  <a:gd name="T63" fmla="*/ 368 h 652"/>
                  <a:gd name="T64" fmla="*/ 0 w 793"/>
                  <a:gd name="T65" fmla="*/ 340 h 652"/>
                  <a:gd name="T66" fmla="*/ 56 w 793"/>
                  <a:gd name="T67" fmla="*/ 311 h 652"/>
                  <a:gd name="T68" fmla="*/ 113 w 793"/>
                  <a:gd name="T69" fmla="*/ 255 h 652"/>
                  <a:gd name="T70" fmla="*/ 198 w 793"/>
                  <a:gd name="T71" fmla="*/ 198 h 652"/>
                  <a:gd name="T72" fmla="*/ 170 w 793"/>
                  <a:gd name="T73" fmla="*/ 170 h 652"/>
                  <a:gd name="T74" fmla="*/ 170 w 793"/>
                  <a:gd name="T75" fmla="*/ 141 h 652"/>
                  <a:gd name="T76" fmla="*/ 283 w 793"/>
                  <a:gd name="T77" fmla="*/ 5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652">
                    <a:moveTo>
                      <a:pt x="283" y="56"/>
                    </a:moveTo>
                    <a:lnTo>
                      <a:pt x="283" y="28"/>
                    </a:lnTo>
                    <a:lnTo>
                      <a:pt x="311" y="0"/>
                    </a:lnTo>
                    <a:lnTo>
                      <a:pt x="453" y="85"/>
                    </a:lnTo>
                    <a:lnTo>
                      <a:pt x="481" y="141"/>
                    </a:lnTo>
                    <a:lnTo>
                      <a:pt x="538" y="141"/>
                    </a:lnTo>
                    <a:lnTo>
                      <a:pt x="567" y="170"/>
                    </a:lnTo>
                    <a:lnTo>
                      <a:pt x="623" y="113"/>
                    </a:lnTo>
                    <a:lnTo>
                      <a:pt x="652" y="113"/>
                    </a:lnTo>
                    <a:lnTo>
                      <a:pt x="595" y="198"/>
                    </a:lnTo>
                    <a:lnTo>
                      <a:pt x="623" y="226"/>
                    </a:lnTo>
                    <a:lnTo>
                      <a:pt x="652" y="170"/>
                    </a:lnTo>
                    <a:lnTo>
                      <a:pt x="680" y="255"/>
                    </a:lnTo>
                    <a:lnTo>
                      <a:pt x="623" y="340"/>
                    </a:lnTo>
                    <a:lnTo>
                      <a:pt x="793" y="510"/>
                    </a:lnTo>
                    <a:lnTo>
                      <a:pt x="737" y="538"/>
                    </a:lnTo>
                    <a:lnTo>
                      <a:pt x="708" y="481"/>
                    </a:lnTo>
                    <a:lnTo>
                      <a:pt x="680" y="510"/>
                    </a:lnTo>
                    <a:lnTo>
                      <a:pt x="652" y="453"/>
                    </a:lnTo>
                    <a:lnTo>
                      <a:pt x="595" y="510"/>
                    </a:lnTo>
                    <a:lnTo>
                      <a:pt x="595" y="538"/>
                    </a:lnTo>
                    <a:lnTo>
                      <a:pt x="510" y="595"/>
                    </a:lnTo>
                    <a:lnTo>
                      <a:pt x="481" y="652"/>
                    </a:lnTo>
                    <a:lnTo>
                      <a:pt x="425" y="623"/>
                    </a:lnTo>
                    <a:lnTo>
                      <a:pt x="396" y="652"/>
                    </a:lnTo>
                    <a:lnTo>
                      <a:pt x="340" y="567"/>
                    </a:lnTo>
                    <a:lnTo>
                      <a:pt x="311" y="481"/>
                    </a:lnTo>
                    <a:lnTo>
                      <a:pt x="226" y="481"/>
                    </a:lnTo>
                    <a:lnTo>
                      <a:pt x="198" y="368"/>
                    </a:lnTo>
                    <a:lnTo>
                      <a:pt x="85" y="396"/>
                    </a:lnTo>
                    <a:lnTo>
                      <a:pt x="28" y="453"/>
                    </a:lnTo>
                    <a:lnTo>
                      <a:pt x="0" y="368"/>
                    </a:lnTo>
                    <a:lnTo>
                      <a:pt x="0" y="340"/>
                    </a:lnTo>
                    <a:lnTo>
                      <a:pt x="56" y="311"/>
                    </a:lnTo>
                    <a:lnTo>
                      <a:pt x="113" y="255"/>
                    </a:lnTo>
                    <a:lnTo>
                      <a:pt x="198" y="198"/>
                    </a:lnTo>
                    <a:lnTo>
                      <a:pt x="170" y="170"/>
                    </a:lnTo>
                    <a:lnTo>
                      <a:pt x="170" y="141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4117" y="4271"/>
                <a:ext cx="680" cy="681"/>
              </a:xfrm>
              <a:custGeom>
                <a:avLst/>
                <a:gdLst>
                  <a:gd name="T0" fmla="*/ 284 w 680"/>
                  <a:gd name="T1" fmla="*/ 57 h 681"/>
                  <a:gd name="T2" fmla="*/ 227 w 680"/>
                  <a:gd name="T3" fmla="*/ 0 h 681"/>
                  <a:gd name="T4" fmla="*/ 227 w 680"/>
                  <a:gd name="T5" fmla="*/ 57 h 681"/>
                  <a:gd name="T6" fmla="*/ 170 w 680"/>
                  <a:gd name="T7" fmla="*/ 85 h 681"/>
                  <a:gd name="T8" fmla="*/ 198 w 680"/>
                  <a:gd name="T9" fmla="*/ 256 h 681"/>
                  <a:gd name="T10" fmla="*/ 142 w 680"/>
                  <a:gd name="T11" fmla="*/ 256 h 681"/>
                  <a:gd name="T12" fmla="*/ 142 w 680"/>
                  <a:gd name="T13" fmla="*/ 312 h 681"/>
                  <a:gd name="T14" fmla="*/ 85 w 680"/>
                  <a:gd name="T15" fmla="*/ 256 h 681"/>
                  <a:gd name="T16" fmla="*/ 0 w 680"/>
                  <a:gd name="T17" fmla="*/ 341 h 681"/>
                  <a:gd name="T18" fmla="*/ 57 w 680"/>
                  <a:gd name="T19" fmla="*/ 511 h 681"/>
                  <a:gd name="T20" fmla="*/ 113 w 680"/>
                  <a:gd name="T21" fmla="*/ 539 h 681"/>
                  <a:gd name="T22" fmla="*/ 142 w 680"/>
                  <a:gd name="T23" fmla="*/ 511 h 681"/>
                  <a:gd name="T24" fmla="*/ 170 w 680"/>
                  <a:gd name="T25" fmla="*/ 539 h 681"/>
                  <a:gd name="T26" fmla="*/ 198 w 680"/>
                  <a:gd name="T27" fmla="*/ 511 h 681"/>
                  <a:gd name="T28" fmla="*/ 227 w 680"/>
                  <a:gd name="T29" fmla="*/ 539 h 681"/>
                  <a:gd name="T30" fmla="*/ 284 w 680"/>
                  <a:gd name="T31" fmla="*/ 539 h 681"/>
                  <a:gd name="T32" fmla="*/ 369 w 680"/>
                  <a:gd name="T33" fmla="*/ 539 h 681"/>
                  <a:gd name="T34" fmla="*/ 340 w 680"/>
                  <a:gd name="T35" fmla="*/ 567 h 681"/>
                  <a:gd name="T36" fmla="*/ 369 w 680"/>
                  <a:gd name="T37" fmla="*/ 652 h 681"/>
                  <a:gd name="T38" fmla="*/ 425 w 680"/>
                  <a:gd name="T39" fmla="*/ 652 h 681"/>
                  <a:gd name="T40" fmla="*/ 425 w 680"/>
                  <a:gd name="T41" fmla="*/ 681 h 681"/>
                  <a:gd name="T42" fmla="*/ 510 w 680"/>
                  <a:gd name="T43" fmla="*/ 681 h 681"/>
                  <a:gd name="T44" fmla="*/ 539 w 680"/>
                  <a:gd name="T45" fmla="*/ 624 h 681"/>
                  <a:gd name="T46" fmla="*/ 482 w 680"/>
                  <a:gd name="T47" fmla="*/ 596 h 681"/>
                  <a:gd name="T48" fmla="*/ 454 w 680"/>
                  <a:gd name="T49" fmla="*/ 567 h 681"/>
                  <a:gd name="T50" fmla="*/ 482 w 680"/>
                  <a:gd name="T51" fmla="*/ 482 h 681"/>
                  <a:gd name="T52" fmla="*/ 454 w 680"/>
                  <a:gd name="T53" fmla="*/ 426 h 681"/>
                  <a:gd name="T54" fmla="*/ 510 w 680"/>
                  <a:gd name="T55" fmla="*/ 426 h 681"/>
                  <a:gd name="T56" fmla="*/ 567 w 680"/>
                  <a:gd name="T57" fmla="*/ 369 h 681"/>
                  <a:gd name="T58" fmla="*/ 680 w 680"/>
                  <a:gd name="T59" fmla="*/ 369 h 681"/>
                  <a:gd name="T60" fmla="*/ 680 w 680"/>
                  <a:gd name="T61" fmla="*/ 341 h 681"/>
                  <a:gd name="T62" fmla="*/ 624 w 680"/>
                  <a:gd name="T63" fmla="*/ 256 h 681"/>
                  <a:gd name="T64" fmla="*/ 595 w 680"/>
                  <a:gd name="T65" fmla="*/ 170 h 681"/>
                  <a:gd name="T66" fmla="*/ 510 w 680"/>
                  <a:gd name="T67" fmla="*/ 170 h 681"/>
                  <a:gd name="T68" fmla="*/ 482 w 680"/>
                  <a:gd name="T69" fmla="*/ 57 h 681"/>
                  <a:gd name="T70" fmla="*/ 369 w 680"/>
                  <a:gd name="T71" fmla="*/ 85 h 681"/>
                  <a:gd name="T72" fmla="*/ 312 w 680"/>
                  <a:gd name="T73" fmla="*/ 142 h 681"/>
                  <a:gd name="T74" fmla="*/ 284 w 680"/>
                  <a:gd name="T75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0" h="681">
                    <a:moveTo>
                      <a:pt x="284" y="57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98" y="256"/>
                    </a:lnTo>
                    <a:lnTo>
                      <a:pt x="142" y="256"/>
                    </a:lnTo>
                    <a:lnTo>
                      <a:pt x="142" y="312"/>
                    </a:lnTo>
                    <a:lnTo>
                      <a:pt x="85" y="256"/>
                    </a:lnTo>
                    <a:lnTo>
                      <a:pt x="0" y="341"/>
                    </a:lnTo>
                    <a:lnTo>
                      <a:pt x="57" y="511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27" y="539"/>
                    </a:lnTo>
                    <a:lnTo>
                      <a:pt x="284" y="539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425" y="652"/>
                    </a:lnTo>
                    <a:lnTo>
                      <a:pt x="425" y="681"/>
                    </a:lnTo>
                    <a:lnTo>
                      <a:pt x="510" y="681"/>
                    </a:lnTo>
                    <a:lnTo>
                      <a:pt x="539" y="624"/>
                    </a:lnTo>
                    <a:lnTo>
                      <a:pt x="482" y="596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454" y="426"/>
                    </a:lnTo>
                    <a:lnTo>
                      <a:pt x="510" y="426"/>
                    </a:lnTo>
                    <a:lnTo>
                      <a:pt x="567" y="369"/>
                    </a:lnTo>
                    <a:lnTo>
                      <a:pt x="680" y="369"/>
                    </a:lnTo>
                    <a:lnTo>
                      <a:pt x="680" y="341"/>
                    </a:lnTo>
                    <a:lnTo>
                      <a:pt x="624" y="256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312" y="142"/>
                    </a:lnTo>
                    <a:lnTo>
                      <a:pt x="284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4514" y="4413"/>
                <a:ext cx="1077" cy="624"/>
              </a:xfrm>
              <a:custGeom>
                <a:avLst/>
                <a:gdLst>
                  <a:gd name="T0" fmla="*/ 680 w 1077"/>
                  <a:gd name="T1" fmla="*/ 57 h 624"/>
                  <a:gd name="T2" fmla="*/ 624 w 1077"/>
                  <a:gd name="T3" fmla="*/ 85 h 624"/>
                  <a:gd name="T4" fmla="*/ 595 w 1077"/>
                  <a:gd name="T5" fmla="*/ 28 h 624"/>
                  <a:gd name="T6" fmla="*/ 567 w 1077"/>
                  <a:gd name="T7" fmla="*/ 57 h 624"/>
                  <a:gd name="T8" fmla="*/ 539 w 1077"/>
                  <a:gd name="T9" fmla="*/ 0 h 624"/>
                  <a:gd name="T10" fmla="*/ 482 w 1077"/>
                  <a:gd name="T11" fmla="*/ 57 h 624"/>
                  <a:gd name="T12" fmla="*/ 482 w 1077"/>
                  <a:gd name="T13" fmla="*/ 85 h 624"/>
                  <a:gd name="T14" fmla="*/ 397 w 1077"/>
                  <a:gd name="T15" fmla="*/ 142 h 624"/>
                  <a:gd name="T16" fmla="*/ 368 w 1077"/>
                  <a:gd name="T17" fmla="*/ 199 h 624"/>
                  <a:gd name="T18" fmla="*/ 312 w 1077"/>
                  <a:gd name="T19" fmla="*/ 170 h 624"/>
                  <a:gd name="T20" fmla="*/ 283 w 1077"/>
                  <a:gd name="T21" fmla="*/ 199 h 624"/>
                  <a:gd name="T22" fmla="*/ 283 w 1077"/>
                  <a:gd name="T23" fmla="*/ 227 h 624"/>
                  <a:gd name="T24" fmla="*/ 170 w 1077"/>
                  <a:gd name="T25" fmla="*/ 227 h 624"/>
                  <a:gd name="T26" fmla="*/ 113 w 1077"/>
                  <a:gd name="T27" fmla="*/ 284 h 624"/>
                  <a:gd name="T28" fmla="*/ 57 w 1077"/>
                  <a:gd name="T29" fmla="*/ 284 h 624"/>
                  <a:gd name="T30" fmla="*/ 85 w 1077"/>
                  <a:gd name="T31" fmla="*/ 340 h 624"/>
                  <a:gd name="T32" fmla="*/ 57 w 1077"/>
                  <a:gd name="T33" fmla="*/ 425 h 624"/>
                  <a:gd name="T34" fmla="*/ 85 w 1077"/>
                  <a:gd name="T35" fmla="*/ 454 h 624"/>
                  <a:gd name="T36" fmla="*/ 142 w 1077"/>
                  <a:gd name="T37" fmla="*/ 482 h 624"/>
                  <a:gd name="T38" fmla="*/ 113 w 1077"/>
                  <a:gd name="T39" fmla="*/ 539 h 624"/>
                  <a:gd name="T40" fmla="*/ 28 w 1077"/>
                  <a:gd name="T41" fmla="*/ 539 h 624"/>
                  <a:gd name="T42" fmla="*/ 0 w 1077"/>
                  <a:gd name="T43" fmla="*/ 595 h 624"/>
                  <a:gd name="T44" fmla="*/ 28 w 1077"/>
                  <a:gd name="T45" fmla="*/ 624 h 624"/>
                  <a:gd name="T46" fmla="*/ 142 w 1077"/>
                  <a:gd name="T47" fmla="*/ 624 h 624"/>
                  <a:gd name="T48" fmla="*/ 170 w 1077"/>
                  <a:gd name="T49" fmla="*/ 595 h 624"/>
                  <a:gd name="T50" fmla="*/ 255 w 1077"/>
                  <a:gd name="T51" fmla="*/ 595 h 624"/>
                  <a:gd name="T52" fmla="*/ 397 w 1077"/>
                  <a:gd name="T53" fmla="*/ 595 h 624"/>
                  <a:gd name="T54" fmla="*/ 454 w 1077"/>
                  <a:gd name="T55" fmla="*/ 624 h 624"/>
                  <a:gd name="T56" fmla="*/ 454 w 1077"/>
                  <a:gd name="T57" fmla="*/ 595 h 624"/>
                  <a:gd name="T58" fmla="*/ 510 w 1077"/>
                  <a:gd name="T59" fmla="*/ 595 h 624"/>
                  <a:gd name="T60" fmla="*/ 539 w 1077"/>
                  <a:gd name="T61" fmla="*/ 539 h 624"/>
                  <a:gd name="T62" fmla="*/ 595 w 1077"/>
                  <a:gd name="T63" fmla="*/ 539 h 624"/>
                  <a:gd name="T64" fmla="*/ 652 w 1077"/>
                  <a:gd name="T65" fmla="*/ 482 h 624"/>
                  <a:gd name="T66" fmla="*/ 822 w 1077"/>
                  <a:gd name="T67" fmla="*/ 482 h 624"/>
                  <a:gd name="T68" fmla="*/ 907 w 1077"/>
                  <a:gd name="T69" fmla="*/ 425 h 624"/>
                  <a:gd name="T70" fmla="*/ 935 w 1077"/>
                  <a:gd name="T71" fmla="*/ 425 h 624"/>
                  <a:gd name="T72" fmla="*/ 1049 w 1077"/>
                  <a:gd name="T73" fmla="*/ 284 h 624"/>
                  <a:gd name="T74" fmla="*/ 1077 w 1077"/>
                  <a:gd name="T75" fmla="*/ 255 h 624"/>
                  <a:gd name="T76" fmla="*/ 1049 w 1077"/>
                  <a:gd name="T77" fmla="*/ 199 h 624"/>
                  <a:gd name="T78" fmla="*/ 1021 w 1077"/>
                  <a:gd name="T79" fmla="*/ 227 h 624"/>
                  <a:gd name="T80" fmla="*/ 1021 w 1077"/>
                  <a:gd name="T81" fmla="*/ 170 h 624"/>
                  <a:gd name="T82" fmla="*/ 992 w 1077"/>
                  <a:gd name="T83" fmla="*/ 142 h 624"/>
                  <a:gd name="T84" fmla="*/ 907 w 1077"/>
                  <a:gd name="T85" fmla="*/ 170 h 624"/>
                  <a:gd name="T86" fmla="*/ 879 w 1077"/>
                  <a:gd name="T87" fmla="*/ 227 h 624"/>
                  <a:gd name="T88" fmla="*/ 822 w 1077"/>
                  <a:gd name="T89" fmla="*/ 227 h 624"/>
                  <a:gd name="T90" fmla="*/ 794 w 1077"/>
                  <a:gd name="T91" fmla="*/ 199 h 624"/>
                  <a:gd name="T92" fmla="*/ 680 w 1077"/>
                  <a:gd name="T9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624">
                    <a:moveTo>
                      <a:pt x="680" y="57"/>
                    </a:moveTo>
                    <a:lnTo>
                      <a:pt x="624" y="85"/>
                    </a:lnTo>
                    <a:lnTo>
                      <a:pt x="595" y="28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82" y="57"/>
                    </a:lnTo>
                    <a:lnTo>
                      <a:pt x="482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170"/>
                    </a:lnTo>
                    <a:lnTo>
                      <a:pt x="283" y="199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28" y="539"/>
                    </a:lnTo>
                    <a:lnTo>
                      <a:pt x="0" y="595"/>
                    </a:lnTo>
                    <a:lnTo>
                      <a:pt x="28" y="624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255" y="595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454" y="595"/>
                    </a:lnTo>
                    <a:lnTo>
                      <a:pt x="510" y="595"/>
                    </a:lnTo>
                    <a:lnTo>
                      <a:pt x="539" y="539"/>
                    </a:lnTo>
                    <a:lnTo>
                      <a:pt x="595" y="539"/>
                    </a:lnTo>
                    <a:lnTo>
                      <a:pt x="652" y="482"/>
                    </a:lnTo>
                    <a:lnTo>
                      <a:pt x="822" y="482"/>
                    </a:lnTo>
                    <a:lnTo>
                      <a:pt x="907" y="425"/>
                    </a:lnTo>
                    <a:lnTo>
                      <a:pt x="935" y="42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49" y="199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92" y="142"/>
                    </a:lnTo>
                    <a:lnTo>
                      <a:pt x="907" y="170"/>
                    </a:lnTo>
                    <a:lnTo>
                      <a:pt x="879" y="227"/>
                    </a:lnTo>
                    <a:lnTo>
                      <a:pt x="822" y="227"/>
                    </a:lnTo>
                    <a:lnTo>
                      <a:pt x="794" y="199"/>
                    </a:lnTo>
                    <a:lnTo>
                      <a:pt x="68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5194" y="4356"/>
                <a:ext cx="482" cy="284"/>
              </a:xfrm>
              <a:custGeom>
                <a:avLst/>
                <a:gdLst>
                  <a:gd name="T0" fmla="*/ 0 w 482"/>
                  <a:gd name="T1" fmla="*/ 114 h 284"/>
                  <a:gd name="T2" fmla="*/ 29 w 482"/>
                  <a:gd name="T3" fmla="*/ 85 h 284"/>
                  <a:gd name="T4" fmla="*/ 57 w 482"/>
                  <a:gd name="T5" fmla="*/ 0 h 284"/>
                  <a:gd name="T6" fmla="*/ 114 w 482"/>
                  <a:gd name="T7" fmla="*/ 29 h 284"/>
                  <a:gd name="T8" fmla="*/ 170 w 482"/>
                  <a:gd name="T9" fmla="*/ 0 h 284"/>
                  <a:gd name="T10" fmla="*/ 170 w 482"/>
                  <a:gd name="T11" fmla="*/ 29 h 284"/>
                  <a:gd name="T12" fmla="*/ 199 w 482"/>
                  <a:gd name="T13" fmla="*/ 29 h 284"/>
                  <a:gd name="T14" fmla="*/ 255 w 482"/>
                  <a:gd name="T15" fmla="*/ 57 h 284"/>
                  <a:gd name="T16" fmla="*/ 255 w 482"/>
                  <a:gd name="T17" fmla="*/ 0 h 284"/>
                  <a:gd name="T18" fmla="*/ 312 w 482"/>
                  <a:gd name="T19" fmla="*/ 0 h 284"/>
                  <a:gd name="T20" fmla="*/ 284 w 482"/>
                  <a:gd name="T21" fmla="*/ 29 h 284"/>
                  <a:gd name="T22" fmla="*/ 369 w 482"/>
                  <a:gd name="T23" fmla="*/ 85 h 284"/>
                  <a:gd name="T24" fmla="*/ 369 w 482"/>
                  <a:gd name="T25" fmla="*/ 114 h 284"/>
                  <a:gd name="T26" fmla="*/ 482 w 482"/>
                  <a:gd name="T27" fmla="*/ 199 h 284"/>
                  <a:gd name="T28" fmla="*/ 426 w 482"/>
                  <a:gd name="T29" fmla="*/ 256 h 284"/>
                  <a:gd name="T30" fmla="*/ 369 w 482"/>
                  <a:gd name="T31" fmla="*/ 227 h 284"/>
                  <a:gd name="T32" fmla="*/ 341 w 482"/>
                  <a:gd name="T33" fmla="*/ 227 h 284"/>
                  <a:gd name="T34" fmla="*/ 312 w 482"/>
                  <a:gd name="T35" fmla="*/ 199 h 284"/>
                  <a:gd name="T36" fmla="*/ 227 w 482"/>
                  <a:gd name="T37" fmla="*/ 227 h 284"/>
                  <a:gd name="T38" fmla="*/ 199 w 482"/>
                  <a:gd name="T39" fmla="*/ 284 h 284"/>
                  <a:gd name="T40" fmla="*/ 142 w 482"/>
                  <a:gd name="T41" fmla="*/ 284 h 284"/>
                  <a:gd name="T42" fmla="*/ 114 w 482"/>
                  <a:gd name="T43" fmla="*/ 256 h 284"/>
                  <a:gd name="T44" fmla="*/ 0 w 482"/>
                  <a:gd name="T4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284">
                    <a:moveTo>
                      <a:pt x="0" y="114"/>
                    </a:moveTo>
                    <a:lnTo>
                      <a:pt x="29" y="85"/>
                    </a:lnTo>
                    <a:lnTo>
                      <a:pt x="57" y="0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170" y="29"/>
                    </a:lnTo>
                    <a:lnTo>
                      <a:pt x="199" y="29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482" y="199"/>
                    </a:lnTo>
                    <a:lnTo>
                      <a:pt x="426" y="256"/>
                    </a:lnTo>
                    <a:lnTo>
                      <a:pt x="369" y="227"/>
                    </a:lnTo>
                    <a:lnTo>
                      <a:pt x="341" y="227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199" y="284"/>
                    </a:lnTo>
                    <a:lnTo>
                      <a:pt x="142" y="284"/>
                    </a:lnTo>
                    <a:lnTo>
                      <a:pt x="114" y="256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5393" y="4555"/>
                <a:ext cx="510" cy="539"/>
              </a:xfrm>
              <a:custGeom>
                <a:avLst/>
                <a:gdLst>
                  <a:gd name="T0" fmla="*/ 283 w 510"/>
                  <a:gd name="T1" fmla="*/ 0 h 539"/>
                  <a:gd name="T2" fmla="*/ 227 w 510"/>
                  <a:gd name="T3" fmla="*/ 57 h 539"/>
                  <a:gd name="T4" fmla="*/ 170 w 510"/>
                  <a:gd name="T5" fmla="*/ 28 h 539"/>
                  <a:gd name="T6" fmla="*/ 142 w 510"/>
                  <a:gd name="T7" fmla="*/ 28 h 539"/>
                  <a:gd name="T8" fmla="*/ 142 w 510"/>
                  <a:gd name="T9" fmla="*/ 85 h 539"/>
                  <a:gd name="T10" fmla="*/ 170 w 510"/>
                  <a:gd name="T11" fmla="*/ 57 h 539"/>
                  <a:gd name="T12" fmla="*/ 198 w 510"/>
                  <a:gd name="T13" fmla="*/ 113 h 539"/>
                  <a:gd name="T14" fmla="*/ 170 w 510"/>
                  <a:gd name="T15" fmla="*/ 142 h 539"/>
                  <a:gd name="T16" fmla="*/ 227 w 510"/>
                  <a:gd name="T17" fmla="*/ 170 h 539"/>
                  <a:gd name="T18" fmla="*/ 198 w 510"/>
                  <a:gd name="T19" fmla="*/ 227 h 539"/>
                  <a:gd name="T20" fmla="*/ 142 w 510"/>
                  <a:gd name="T21" fmla="*/ 255 h 539"/>
                  <a:gd name="T22" fmla="*/ 198 w 510"/>
                  <a:gd name="T23" fmla="*/ 312 h 539"/>
                  <a:gd name="T24" fmla="*/ 198 w 510"/>
                  <a:gd name="T25" fmla="*/ 340 h 539"/>
                  <a:gd name="T26" fmla="*/ 113 w 510"/>
                  <a:gd name="T27" fmla="*/ 397 h 539"/>
                  <a:gd name="T28" fmla="*/ 28 w 510"/>
                  <a:gd name="T29" fmla="*/ 425 h 539"/>
                  <a:gd name="T30" fmla="*/ 0 w 510"/>
                  <a:gd name="T31" fmla="*/ 482 h 539"/>
                  <a:gd name="T32" fmla="*/ 85 w 510"/>
                  <a:gd name="T33" fmla="*/ 453 h 539"/>
                  <a:gd name="T34" fmla="*/ 113 w 510"/>
                  <a:gd name="T35" fmla="*/ 453 h 539"/>
                  <a:gd name="T36" fmla="*/ 227 w 510"/>
                  <a:gd name="T37" fmla="*/ 368 h 539"/>
                  <a:gd name="T38" fmla="*/ 227 w 510"/>
                  <a:gd name="T39" fmla="*/ 482 h 539"/>
                  <a:gd name="T40" fmla="*/ 198 w 510"/>
                  <a:gd name="T41" fmla="*/ 539 h 539"/>
                  <a:gd name="T42" fmla="*/ 255 w 510"/>
                  <a:gd name="T43" fmla="*/ 539 h 539"/>
                  <a:gd name="T44" fmla="*/ 283 w 510"/>
                  <a:gd name="T45" fmla="*/ 510 h 539"/>
                  <a:gd name="T46" fmla="*/ 397 w 510"/>
                  <a:gd name="T47" fmla="*/ 453 h 539"/>
                  <a:gd name="T48" fmla="*/ 510 w 510"/>
                  <a:gd name="T49" fmla="*/ 368 h 539"/>
                  <a:gd name="T50" fmla="*/ 482 w 510"/>
                  <a:gd name="T51" fmla="*/ 340 h 539"/>
                  <a:gd name="T52" fmla="*/ 510 w 510"/>
                  <a:gd name="T53" fmla="*/ 340 h 539"/>
                  <a:gd name="T54" fmla="*/ 482 w 510"/>
                  <a:gd name="T55" fmla="*/ 312 h 539"/>
                  <a:gd name="T56" fmla="*/ 453 w 510"/>
                  <a:gd name="T57" fmla="*/ 340 h 539"/>
                  <a:gd name="T58" fmla="*/ 453 w 510"/>
                  <a:gd name="T59" fmla="*/ 312 h 539"/>
                  <a:gd name="T60" fmla="*/ 425 w 510"/>
                  <a:gd name="T61" fmla="*/ 283 h 539"/>
                  <a:gd name="T62" fmla="*/ 425 w 510"/>
                  <a:gd name="T63" fmla="*/ 255 h 539"/>
                  <a:gd name="T64" fmla="*/ 397 w 510"/>
                  <a:gd name="T65" fmla="*/ 198 h 539"/>
                  <a:gd name="T66" fmla="*/ 397 w 510"/>
                  <a:gd name="T67" fmla="*/ 142 h 539"/>
                  <a:gd name="T68" fmla="*/ 368 w 510"/>
                  <a:gd name="T69" fmla="*/ 113 h 539"/>
                  <a:gd name="T70" fmla="*/ 397 w 510"/>
                  <a:gd name="T71" fmla="*/ 113 h 539"/>
                  <a:gd name="T72" fmla="*/ 397 w 510"/>
                  <a:gd name="T73" fmla="*/ 85 h 539"/>
                  <a:gd name="T74" fmla="*/ 397 w 510"/>
                  <a:gd name="T75" fmla="*/ 0 h 539"/>
                  <a:gd name="T76" fmla="*/ 340 w 510"/>
                  <a:gd name="T77" fmla="*/ 28 h 539"/>
                  <a:gd name="T78" fmla="*/ 312 w 510"/>
                  <a:gd name="T79" fmla="*/ 28 h 539"/>
                  <a:gd name="T80" fmla="*/ 283 w 510"/>
                  <a:gd name="T8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539">
                    <a:moveTo>
                      <a:pt x="283" y="0"/>
                    </a:moveTo>
                    <a:lnTo>
                      <a:pt x="227" y="57"/>
                    </a:lnTo>
                    <a:lnTo>
                      <a:pt x="170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170" y="142"/>
                    </a:lnTo>
                    <a:lnTo>
                      <a:pt x="227" y="170"/>
                    </a:lnTo>
                    <a:lnTo>
                      <a:pt x="198" y="227"/>
                    </a:lnTo>
                    <a:lnTo>
                      <a:pt x="142" y="255"/>
                    </a:lnTo>
                    <a:lnTo>
                      <a:pt x="198" y="312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85" y="453"/>
                    </a:lnTo>
                    <a:lnTo>
                      <a:pt x="113" y="453"/>
                    </a:lnTo>
                    <a:lnTo>
                      <a:pt x="227" y="368"/>
                    </a:lnTo>
                    <a:lnTo>
                      <a:pt x="227" y="482"/>
                    </a:lnTo>
                    <a:lnTo>
                      <a:pt x="198" y="539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97" y="453"/>
                    </a:lnTo>
                    <a:lnTo>
                      <a:pt x="510" y="368"/>
                    </a:lnTo>
                    <a:lnTo>
                      <a:pt x="482" y="340"/>
                    </a:lnTo>
                    <a:lnTo>
                      <a:pt x="510" y="340"/>
                    </a:lnTo>
                    <a:lnTo>
                      <a:pt x="482" y="312"/>
                    </a:lnTo>
                    <a:lnTo>
                      <a:pt x="453" y="340"/>
                    </a:lnTo>
                    <a:lnTo>
                      <a:pt x="453" y="312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397" y="198"/>
                    </a:lnTo>
                    <a:lnTo>
                      <a:pt x="397" y="142"/>
                    </a:lnTo>
                    <a:lnTo>
                      <a:pt x="368" y="113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312" y="28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5761" y="4470"/>
                <a:ext cx="341" cy="453"/>
              </a:xfrm>
              <a:custGeom>
                <a:avLst/>
                <a:gdLst>
                  <a:gd name="T0" fmla="*/ 142 w 341"/>
                  <a:gd name="T1" fmla="*/ 453 h 453"/>
                  <a:gd name="T2" fmla="*/ 114 w 341"/>
                  <a:gd name="T3" fmla="*/ 425 h 453"/>
                  <a:gd name="T4" fmla="*/ 142 w 341"/>
                  <a:gd name="T5" fmla="*/ 425 h 453"/>
                  <a:gd name="T6" fmla="*/ 114 w 341"/>
                  <a:gd name="T7" fmla="*/ 397 h 453"/>
                  <a:gd name="T8" fmla="*/ 85 w 341"/>
                  <a:gd name="T9" fmla="*/ 425 h 453"/>
                  <a:gd name="T10" fmla="*/ 85 w 341"/>
                  <a:gd name="T11" fmla="*/ 397 h 453"/>
                  <a:gd name="T12" fmla="*/ 57 w 341"/>
                  <a:gd name="T13" fmla="*/ 368 h 453"/>
                  <a:gd name="T14" fmla="*/ 57 w 341"/>
                  <a:gd name="T15" fmla="*/ 340 h 453"/>
                  <a:gd name="T16" fmla="*/ 29 w 341"/>
                  <a:gd name="T17" fmla="*/ 283 h 453"/>
                  <a:gd name="T18" fmla="*/ 29 w 341"/>
                  <a:gd name="T19" fmla="*/ 227 h 453"/>
                  <a:gd name="T20" fmla="*/ 0 w 341"/>
                  <a:gd name="T21" fmla="*/ 198 h 453"/>
                  <a:gd name="T22" fmla="*/ 29 w 341"/>
                  <a:gd name="T23" fmla="*/ 198 h 453"/>
                  <a:gd name="T24" fmla="*/ 29 w 341"/>
                  <a:gd name="T25" fmla="*/ 113 h 453"/>
                  <a:gd name="T26" fmla="*/ 57 w 341"/>
                  <a:gd name="T27" fmla="*/ 113 h 453"/>
                  <a:gd name="T28" fmla="*/ 85 w 341"/>
                  <a:gd name="T29" fmla="*/ 85 h 453"/>
                  <a:gd name="T30" fmla="*/ 57 w 341"/>
                  <a:gd name="T31" fmla="*/ 57 h 453"/>
                  <a:gd name="T32" fmla="*/ 114 w 341"/>
                  <a:gd name="T33" fmla="*/ 28 h 453"/>
                  <a:gd name="T34" fmla="*/ 142 w 341"/>
                  <a:gd name="T35" fmla="*/ 57 h 453"/>
                  <a:gd name="T36" fmla="*/ 170 w 341"/>
                  <a:gd name="T37" fmla="*/ 28 h 453"/>
                  <a:gd name="T38" fmla="*/ 199 w 341"/>
                  <a:gd name="T39" fmla="*/ 57 h 453"/>
                  <a:gd name="T40" fmla="*/ 227 w 341"/>
                  <a:gd name="T41" fmla="*/ 0 h 453"/>
                  <a:gd name="T42" fmla="*/ 312 w 341"/>
                  <a:gd name="T43" fmla="*/ 57 h 453"/>
                  <a:gd name="T44" fmla="*/ 341 w 341"/>
                  <a:gd name="T45" fmla="*/ 57 h 453"/>
                  <a:gd name="T46" fmla="*/ 341 w 341"/>
                  <a:gd name="T47" fmla="*/ 142 h 453"/>
                  <a:gd name="T48" fmla="*/ 312 w 341"/>
                  <a:gd name="T49" fmla="*/ 227 h 453"/>
                  <a:gd name="T50" fmla="*/ 284 w 341"/>
                  <a:gd name="T51" fmla="*/ 227 h 453"/>
                  <a:gd name="T52" fmla="*/ 284 w 341"/>
                  <a:gd name="T53" fmla="*/ 283 h 453"/>
                  <a:gd name="T54" fmla="*/ 227 w 341"/>
                  <a:gd name="T55" fmla="*/ 340 h 453"/>
                  <a:gd name="T56" fmla="*/ 170 w 341"/>
                  <a:gd name="T57" fmla="*/ 425 h 453"/>
                  <a:gd name="T58" fmla="*/ 170 w 341"/>
                  <a:gd name="T59" fmla="*/ 453 h 453"/>
                  <a:gd name="T60" fmla="*/ 142 w 341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41" h="453">
                    <a:moveTo>
                      <a:pt x="142" y="453"/>
                    </a:moveTo>
                    <a:lnTo>
                      <a:pt x="114" y="425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29" y="283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42"/>
                    </a:lnTo>
                    <a:lnTo>
                      <a:pt x="312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42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931" y="4640"/>
                <a:ext cx="341" cy="397"/>
              </a:xfrm>
              <a:custGeom>
                <a:avLst/>
                <a:gdLst>
                  <a:gd name="T0" fmla="*/ 142 w 341"/>
                  <a:gd name="T1" fmla="*/ 57 h 397"/>
                  <a:gd name="T2" fmla="*/ 114 w 341"/>
                  <a:gd name="T3" fmla="*/ 57 h 397"/>
                  <a:gd name="T4" fmla="*/ 114 w 341"/>
                  <a:gd name="T5" fmla="*/ 113 h 397"/>
                  <a:gd name="T6" fmla="*/ 57 w 341"/>
                  <a:gd name="T7" fmla="*/ 170 h 397"/>
                  <a:gd name="T8" fmla="*/ 0 w 341"/>
                  <a:gd name="T9" fmla="*/ 255 h 397"/>
                  <a:gd name="T10" fmla="*/ 0 w 341"/>
                  <a:gd name="T11" fmla="*/ 283 h 397"/>
                  <a:gd name="T12" fmla="*/ 57 w 341"/>
                  <a:gd name="T13" fmla="*/ 312 h 397"/>
                  <a:gd name="T14" fmla="*/ 0 w 341"/>
                  <a:gd name="T15" fmla="*/ 340 h 397"/>
                  <a:gd name="T16" fmla="*/ 57 w 341"/>
                  <a:gd name="T17" fmla="*/ 340 h 397"/>
                  <a:gd name="T18" fmla="*/ 57 w 341"/>
                  <a:gd name="T19" fmla="*/ 368 h 397"/>
                  <a:gd name="T20" fmla="*/ 85 w 341"/>
                  <a:gd name="T21" fmla="*/ 340 h 397"/>
                  <a:gd name="T22" fmla="*/ 114 w 341"/>
                  <a:gd name="T23" fmla="*/ 340 h 397"/>
                  <a:gd name="T24" fmla="*/ 142 w 341"/>
                  <a:gd name="T25" fmla="*/ 397 h 397"/>
                  <a:gd name="T26" fmla="*/ 171 w 341"/>
                  <a:gd name="T27" fmla="*/ 397 h 397"/>
                  <a:gd name="T28" fmla="*/ 171 w 341"/>
                  <a:gd name="T29" fmla="*/ 255 h 397"/>
                  <a:gd name="T30" fmla="*/ 256 w 341"/>
                  <a:gd name="T31" fmla="*/ 170 h 397"/>
                  <a:gd name="T32" fmla="*/ 284 w 341"/>
                  <a:gd name="T33" fmla="*/ 113 h 397"/>
                  <a:gd name="T34" fmla="*/ 341 w 341"/>
                  <a:gd name="T35" fmla="*/ 142 h 397"/>
                  <a:gd name="T36" fmla="*/ 284 w 341"/>
                  <a:gd name="T37" fmla="*/ 85 h 397"/>
                  <a:gd name="T38" fmla="*/ 284 w 341"/>
                  <a:gd name="T39" fmla="*/ 28 h 397"/>
                  <a:gd name="T40" fmla="*/ 227 w 341"/>
                  <a:gd name="T41" fmla="*/ 0 h 397"/>
                  <a:gd name="T42" fmla="*/ 227 w 341"/>
                  <a:gd name="T43" fmla="*/ 85 h 397"/>
                  <a:gd name="T44" fmla="*/ 199 w 341"/>
                  <a:gd name="T45" fmla="*/ 28 h 397"/>
                  <a:gd name="T46" fmla="*/ 142 w 341"/>
                  <a:gd name="T4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97">
                    <a:moveTo>
                      <a:pt x="142" y="57"/>
                    </a:move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283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71" y="397"/>
                    </a:lnTo>
                    <a:lnTo>
                      <a:pt x="171" y="255"/>
                    </a:lnTo>
                    <a:lnTo>
                      <a:pt x="256" y="170"/>
                    </a:lnTo>
                    <a:lnTo>
                      <a:pt x="284" y="113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99" y="28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6073" y="4470"/>
                <a:ext cx="510" cy="312"/>
              </a:xfrm>
              <a:custGeom>
                <a:avLst/>
                <a:gdLst>
                  <a:gd name="T0" fmla="*/ 199 w 510"/>
                  <a:gd name="T1" fmla="*/ 312 h 312"/>
                  <a:gd name="T2" fmla="*/ 142 w 510"/>
                  <a:gd name="T3" fmla="*/ 255 h 312"/>
                  <a:gd name="T4" fmla="*/ 142 w 510"/>
                  <a:gd name="T5" fmla="*/ 198 h 312"/>
                  <a:gd name="T6" fmla="*/ 85 w 510"/>
                  <a:gd name="T7" fmla="*/ 170 h 312"/>
                  <a:gd name="T8" fmla="*/ 85 w 510"/>
                  <a:gd name="T9" fmla="*/ 255 h 312"/>
                  <a:gd name="T10" fmla="*/ 57 w 510"/>
                  <a:gd name="T11" fmla="*/ 198 h 312"/>
                  <a:gd name="T12" fmla="*/ 0 w 510"/>
                  <a:gd name="T13" fmla="*/ 227 h 312"/>
                  <a:gd name="T14" fmla="*/ 29 w 510"/>
                  <a:gd name="T15" fmla="*/ 142 h 312"/>
                  <a:gd name="T16" fmla="*/ 29 w 510"/>
                  <a:gd name="T17" fmla="*/ 57 h 312"/>
                  <a:gd name="T18" fmla="*/ 0 w 510"/>
                  <a:gd name="T19" fmla="*/ 57 h 312"/>
                  <a:gd name="T20" fmla="*/ 29 w 510"/>
                  <a:gd name="T21" fmla="*/ 28 h 312"/>
                  <a:gd name="T22" fmla="*/ 85 w 510"/>
                  <a:gd name="T23" fmla="*/ 57 h 312"/>
                  <a:gd name="T24" fmla="*/ 142 w 510"/>
                  <a:gd name="T25" fmla="*/ 28 h 312"/>
                  <a:gd name="T26" fmla="*/ 170 w 510"/>
                  <a:gd name="T27" fmla="*/ 57 h 312"/>
                  <a:gd name="T28" fmla="*/ 170 w 510"/>
                  <a:gd name="T29" fmla="*/ 28 h 312"/>
                  <a:gd name="T30" fmla="*/ 227 w 510"/>
                  <a:gd name="T31" fmla="*/ 0 h 312"/>
                  <a:gd name="T32" fmla="*/ 255 w 510"/>
                  <a:gd name="T33" fmla="*/ 57 h 312"/>
                  <a:gd name="T34" fmla="*/ 284 w 510"/>
                  <a:gd name="T35" fmla="*/ 57 h 312"/>
                  <a:gd name="T36" fmla="*/ 284 w 510"/>
                  <a:gd name="T37" fmla="*/ 85 h 312"/>
                  <a:gd name="T38" fmla="*/ 454 w 510"/>
                  <a:gd name="T39" fmla="*/ 170 h 312"/>
                  <a:gd name="T40" fmla="*/ 482 w 510"/>
                  <a:gd name="T41" fmla="*/ 142 h 312"/>
                  <a:gd name="T42" fmla="*/ 510 w 510"/>
                  <a:gd name="T43" fmla="*/ 170 h 312"/>
                  <a:gd name="T44" fmla="*/ 510 w 510"/>
                  <a:gd name="T45" fmla="*/ 227 h 312"/>
                  <a:gd name="T46" fmla="*/ 482 w 510"/>
                  <a:gd name="T47" fmla="*/ 255 h 312"/>
                  <a:gd name="T48" fmla="*/ 482 w 510"/>
                  <a:gd name="T49" fmla="*/ 283 h 312"/>
                  <a:gd name="T50" fmla="*/ 369 w 510"/>
                  <a:gd name="T51" fmla="*/ 283 h 312"/>
                  <a:gd name="T52" fmla="*/ 227 w 510"/>
                  <a:gd name="T53" fmla="*/ 283 h 312"/>
                  <a:gd name="T54" fmla="*/ 199 w 510"/>
                  <a:gd name="T5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312">
                    <a:moveTo>
                      <a:pt x="199" y="312"/>
                    </a:move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57" y="198"/>
                    </a:lnTo>
                    <a:lnTo>
                      <a:pt x="0" y="227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29" y="28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482" y="283"/>
                    </a:lnTo>
                    <a:lnTo>
                      <a:pt x="369" y="283"/>
                    </a:lnTo>
                    <a:lnTo>
                      <a:pt x="227" y="283"/>
                    </a:lnTo>
                    <a:lnTo>
                      <a:pt x="19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6328" y="4470"/>
                <a:ext cx="312" cy="170"/>
              </a:xfrm>
              <a:custGeom>
                <a:avLst/>
                <a:gdLst>
                  <a:gd name="T0" fmla="*/ 255 w 312"/>
                  <a:gd name="T1" fmla="*/ 170 h 170"/>
                  <a:gd name="T2" fmla="*/ 227 w 312"/>
                  <a:gd name="T3" fmla="*/ 142 h 170"/>
                  <a:gd name="T4" fmla="*/ 199 w 312"/>
                  <a:gd name="T5" fmla="*/ 170 h 170"/>
                  <a:gd name="T6" fmla="*/ 29 w 312"/>
                  <a:gd name="T7" fmla="*/ 85 h 170"/>
                  <a:gd name="T8" fmla="*/ 29 w 312"/>
                  <a:gd name="T9" fmla="*/ 57 h 170"/>
                  <a:gd name="T10" fmla="*/ 0 w 312"/>
                  <a:gd name="T11" fmla="*/ 57 h 170"/>
                  <a:gd name="T12" fmla="*/ 85 w 312"/>
                  <a:gd name="T13" fmla="*/ 0 h 170"/>
                  <a:gd name="T14" fmla="*/ 199 w 312"/>
                  <a:gd name="T15" fmla="*/ 57 h 170"/>
                  <a:gd name="T16" fmla="*/ 284 w 312"/>
                  <a:gd name="T17" fmla="*/ 57 h 170"/>
                  <a:gd name="T18" fmla="*/ 312 w 312"/>
                  <a:gd name="T19" fmla="*/ 113 h 170"/>
                  <a:gd name="T20" fmla="*/ 255 w 312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70">
                    <a:moveTo>
                      <a:pt x="255" y="170"/>
                    </a:moveTo>
                    <a:lnTo>
                      <a:pt x="227" y="142"/>
                    </a:lnTo>
                    <a:lnTo>
                      <a:pt x="199" y="170"/>
                    </a:lnTo>
                    <a:lnTo>
                      <a:pt x="29" y="85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85" y="0"/>
                    </a:lnTo>
                    <a:lnTo>
                      <a:pt x="199" y="57"/>
                    </a:lnTo>
                    <a:lnTo>
                      <a:pt x="284" y="57"/>
                    </a:lnTo>
                    <a:lnTo>
                      <a:pt x="312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6980" y="4186"/>
                <a:ext cx="511" cy="511"/>
              </a:xfrm>
              <a:custGeom>
                <a:avLst/>
                <a:gdLst>
                  <a:gd name="T0" fmla="*/ 57 w 511"/>
                  <a:gd name="T1" fmla="*/ 426 h 511"/>
                  <a:gd name="T2" fmla="*/ 85 w 511"/>
                  <a:gd name="T3" fmla="*/ 426 h 511"/>
                  <a:gd name="T4" fmla="*/ 170 w 511"/>
                  <a:gd name="T5" fmla="*/ 369 h 511"/>
                  <a:gd name="T6" fmla="*/ 142 w 511"/>
                  <a:gd name="T7" fmla="*/ 312 h 511"/>
                  <a:gd name="T8" fmla="*/ 114 w 511"/>
                  <a:gd name="T9" fmla="*/ 312 h 511"/>
                  <a:gd name="T10" fmla="*/ 85 w 511"/>
                  <a:gd name="T11" fmla="*/ 255 h 511"/>
                  <a:gd name="T12" fmla="*/ 114 w 511"/>
                  <a:gd name="T13" fmla="*/ 255 h 511"/>
                  <a:gd name="T14" fmla="*/ 57 w 511"/>
                  <a:gd name="T15" fmla="*/ 199 h 511"/>
                  <a:gd name="T16" fmla="*/ 85 w 511"/>
                  <a:gd name="T17" fmla="*/ 170 h 511"/>
                  <a:gd name="T18" fmla="*/ 0 w 511"/>
                  <a:gd name="T19" fmla="*/ 85 h 511"/>
                  <a:gd name="T20" fmla="*/ 57 w 511"/>
                  <a:gd name="T21" fmla="*/ 29 h 511"/>
                  <a:gd name="T22" fmla="*/ 85 w 511"/>
                  <a:gd name="T23" fmla="*/ 114 h 511"/>
                  <a:gd name="T24" fmla="*/ 170 w 511"/>
                  <a:gd name="T25" fmla="*/ 85 h 511"/>
                  <a:gd name="T26" fmla="*/ 227 w 511"/>
                  <a:gd name="T27" fmla="*/ 114 h 511"/>
                  <a:gd name="T28" fmla="*/ 312 w 511"/>
                  <a:gd name="T29" fmla="*/ 114 h 511"/>
                  <a:gd name="T30" fmla="*/ 397 w 511"/>
                  <a:gd name="T31" fmla="*/ 57 h 511"/>
                  <a:gd name="T32" fmla="*/ 369 w 511"/>
                  <a:gd name="T33" fmla="*/ 29 h 511"/>
                  <a:gd name="T34" fmla="*/ 482 w 511"/>
                  <a:gd name="T35" fmla="*/ 0 h 511"/>
                  <a:gd name="T36" fmla="*/ 511 w 511"/>
                  <a:gd name="T37" fmla="*/ 29 h 511"/>
                  <a:gd name="T38" fmla="*/ 511 w 511"/>
                  <a:gd name="T39" fmla="*/ 85 h 511"/>
                  <a:gd name="T40" fmla="*/ 511 w 511"/>
                  <a:gd name="T41" fmla="*/ 142 h 511"/>
                  <a:gd name="T42" fmla="*/ 482 w 511"/>
                  <a:gd name="T43" fmla="*/ 114 h 511"/>
                  <a:gd name="T44" fmla="*/ 454 w 511"/>
                  <a:gd name="T45" fmla="*/ 114 h 511"/>
                  <a:gd name="T46" fmla="*/ 426 w 511"/>
                  <a:gd name="T47" fmla="*/ 170 h 511"/>
                  <a:gd name="T48" fmla="*/ 454 w 511"/>
                  <a:gd name="T49" fmla="*/ 199 h 511"/>
                  <a:gd name="T50" fmla="*/ 426 w 511"/>
                  <a:gd name="T51" fmla="*/ 312 h 511"/>
                  <a:gd name="T52" fmla="*/ 397 w 511"/>
                  <a:gd name="T53" fmla="*/ 341 h 511"/>
                  <a:gd name="T54" fmla="*/ 369 w 511"/>
                  <a:gd name="T55" fmla="*/ 341 h 511"/>
                  <a:gd name="T56" fmla="*/ 341 w 511"/>
                  <a:gd name="T57" fmla="*/ 284 h 511"/>
                  <a:gd name="T58" fmla="*/ 312 w 511"/>
                  <a:gd name="T59" fmla="*/ 284 h 511"/>
                  <a:gd name="T60" fmla="*/ 312 w 511"/>
                  <a:gd name="T61" fmla="*/ 341 h 511"/>
                  <a:gd name="T62" fmla="*/ 397 w 511"/>
                  <a:gd name="T63" fmla="*/ 397 h 511"/>
                  <a:gd name="T64" fmla="*/ 341 w 511"/>
                  <a:gd name="T65" fmla="*/ 397 h 511"/>
                  <a:gd name="T66" fmla="*/ 312 w 511"/>
                  <a:gd name="T67" fmla="*/ 454 h 511"/>
                  <a:gd name="T68" fmla="*/ 369 w 511"/>
                  <a:gd name="T69" fmla="*/ 482 h 511"/>
                  <a:gd name="T70" fmla="*/ 312 w 511"/>
                  <a:gd name="T71" fmla="*/ 511 h 511"/>
                  <a:gd name="T72" fmla="*/ 256 w 511"/>
                  <a:gd name="T73" fmla="*/ 482 h 511"/>
                  <a:gd name="T74" fmla="*/ 227 w 511"/>
                  <a:gd name="T75" fmla="*/ 511 h 511"/>
                  <a:gd name="T76" fmla="*/ 114 w 511"/>
                  <a:gd name="T77" fmla="*/ 511 h 511"/>
                  <a:gd name="T78" fmla="*/ 57 w 511"/>
                  <a:gd name="T79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511">
                    <a:moveTo>
                      <a:pt x="57" y="426"/>
                    </a:moveTo>
                    <a:lnTo>
                      <a:pt x="85" y="426"/>
                    </a:lnTo>
                    <a:lnTo>
                      <a:pt x="170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170" y="85"/>
                    </a:lnTo>
                    <a:lnTo>
                      <a:pt x="227" y="114"/>
                    </a:lnTo>
                    <a:lnTo>
                      <a:pt x="312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482" y="0"/>
                    </a:lnTo>
                    <a:lnTo>
                      <a:pt x="511" y="29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14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199"/>
                    </a:lnTo>
                    <a:lnTo>
                      <a:pt x="426" y="312"/>
                    </a:lnTo>
                    <a:lnTo>
                      <a:pt x="397" y="341"/>
                    </a:lnTo>
                    <a:lnTo>
                      <a:pt x="369" y="341"/>
                    </a:lnTo>
                    <a:lnTo>
                      <a:pt x="341" y="284"/>
                    </a:lnTo>
                    <a:lnTo>
                      <a:pt x="312" y="284"/>
                    </a:lnTo>
                    <a:lnTo>
                      <a:pt x="312" y="341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12" y="454"/>
                    </a:lnTo>
                    <a:lnTo>
                      <a:pt x="369" y="482"/>
                    </a:lnTo>
                    <a:lnTo>
                      <a:pt x="312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14" y="511"/>
                    </a:lnTo>
                    <a:lnTo>
                      <a:pt x="57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7292" y="4300"/>
                <a:ext cx="397" cy="538"/>
              </a:xfrm>
              <a:custGeom>
                <a:avLst/>
                <a:gdLst>
                  <a:gd name="T0" fmla="*/ 57 w 397"/>
                  <a:gd name="T1" fmla="*/ 368 h 538"/>
                  <a:gd name="T2" fmla="*/ 0 w 397"/>
                  <a:gd name="T3" fmla="*/ 340 h 538"/>
                  <a:gd name="T4" fmla="*/ 29 w 397"/>
                  <a:gd name="T5" fmla="*/ 283 h 538"/>
                  <a:gd name="T6" fmla="*/ 85 w 397"/>
                  <a:gd name="T7" fmla="*/ 283 h 538"/>
                  <a:gd name="T8" fmla="*/ 0 w 397"/>
                  <a:gd name="T9" fmla="*/ 227 h 538"/>
                  <a:gd name="T10" fmla="*/ 0 w 397"/>
                  <a:gd name="T11" fmla="*/ 170 h 538"/>
                  <a:gd name="T12" fmla="*/ 29 w 397"/>
                  <a:gd name="T13" fmla="*/ 170 h 538"/>
                  <a:gd name="T14" fmla="*/ 57 w 397"/>
                  <a:gd name="T15" fmla="*/ 227 h 538"/>
                  <a:gd name="T16" fmla="*/ 85 w 397"/>
                  <a:gd name="T17" fmla="*/ 227 h 538"/>
                  <a:gd name="T18" fmla="*/ 114 w 397"/>
                  <a:gd name="T19" fmla="*/ 198 h 538"/>
                  <a:gd name="T20" fmla="*/ 142 w 397"/>
                  <a:gd name="T21" fmla="*/ 85 h 538"/>
                  <a:gd name="T22" fmla="*/ 114 w 397"/>
                  <a:gd name="T23" fmla="*/ 56 h 538"/>
                  <a:gd name="T24" fmla="*/ 142 w 397"/>
                  <a:gd name="T25" fmla="*/ 0 h 538"/>
                  <a:gd name="T26" fmla="*/ 170 w 397"/>
                  <a:gd name="T27" fmla="*/ 0 h 538"/>
                  <a:gd name="T28" fmla="*/ 199 w 397"/>
                  <a:gd name="T29" fmla="*/ 28 h 538"/>
                  <a:gd name="T30" fmla="*/ 199 w 397"/>
                  <a:gd name="T31" fmla="*/ 85 h 538"/>
                  <a:gd name="T32" fmla="*/ 227 w 397"/>
                  <a:gd name="T33" fmla="*/ 141 h 538"/>
                  <a:gd name="T34" fmla="*/ 255 w 397"/>
                  <a:gd name="T35" fmla="*/ 255 h 538"/>
                  <a:gd name="T36" fmla="*/ 312 w 397"/>
                  <a:gd name="T37" fmla="*/ 283 h 538"/>
                  <a:gd name="T38" fmla="*/ 340 w 397"/>
                  <a:gd name="T39" fmla="*/ 283 h 538"/>
                  <a:gd name="T40" fmla="*/ 397 w 397"/>
                  <a:gd name="T41" fmla="*/ 312 h 538"/>
                  <a:gd name="T42" fmla="*/ 397 w 397"/>
                  <a:gd name="T43" fmla="*/ 340 h 538"/>
                  <a:gd name="T44" fmla="*/ 284 w 397"/>
                  <a:gd name="T45" fmla="*/ 425 h 538"/>
                  <a:gd name="T46" fmla="*/ 312 w 397"/>
                  <a:gd name="T47" fmla="*/ 482 h 538"/>
                  <a:gd name="T48" fmla="*/ 312 w 397"/>
                  <a:gd name="T49" fmla="*/ 538 h 538"/>
                  <a:gd name="T50" fmla="*/ 227 w 397"/>
                  <a:gd name="T51" fmla="*/ 482 h 538"/>
                  <a:gd name="T52" fmla="*/ 227 w 397"/>
                  <a:gd name="T53" fmla="*/ 453 h 538"/>
                  <a:gd name="T54" fmla="*/ 170 w 397"/>
                  <a:gd name="T55" fmla="*/ 425 h 538"/>
                  <a:gd name="T56" fmla="*/ 142 w 397"/>
                  <a:gd name="T57" fmla="*/ 510 h 538"/>
                  <a:gd name="T58" fmla="*/ 57 w 397"/>
                  <a:gd name="T59" fmla="*/ 482 h 538"/>
                  <a:gd name="T60" fmla="*/ 57 w 397"/>
                  <a:gd name="T61" fmla="*/ 425 h 538"/>
                  <a:gd name="T62" fmla="*/ 114 w 397"/>
                  <a:gd name="T63" fmla="*/ 368 h 538"/>
                  <a:gd name="T64" fmla="*/ 85 w 397"/>
                  <a:gd name="T65" fmla="*/ 340 h 538"/>
                  <a:gd name="T66" fmla="*/ 57 w 397"/>
                  <a:gd name="T67" fmla="*/ 36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7" h="538">
                    <a:moveTo>
                      <a:pt x="57" y="368"/>
                    </a:moveTo>
                    <a:lnTo>
                      <a:pt x="0" y="340"/>
                    </a:lnTo>
                    <a:lnTo>
                      <a:pt x="29" y="283"/>
                    </a:lnTo>
                    <a:lnTo>
                      <a:pt x="85" y="283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85"/>
                    </a:lnTo>
                    <a:lnTo>
                      <a:pt x="227" y="141"/>
                    </a:lnTo>
                    <a:lnTo>
                      <a:pt x="255" y="255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97" y="312"/>
                    </a:lnTo>
                    <a:lnTo>
                      <a:pt x="397" y="340"/>
                    </a:lnTo>
                    <a:lnTo>
                      <a:pt x="284" y="425"/>
                    </a:lnTo>
                    <a:lnTo>
                      <a:pt x="312" y="482"/>
                    </a:lnTo>
                    <a:lnTo>
                      <a:pt x="312" y="538"/>
                    </a:lnTo>
                    <a:lnTo>
                      <a:pt x="227" y="482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14" y="368"/>
                    </a:lnTo>
                    <a:lnTo>
                      <a:pt x="85" y="340"/>
                    </a:lnTo>
                    <a:lnTo>
                      <a:pt x="57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7491" y="4215"/>
                <a:ext cx="397" cy="708"/>
              </a:xfrm>
              <a:custGeom>
                <a:avLst/>
                <a:gdLst>
                  <a:gd name="T0" fmla="*/ 113 w 397"/>
                  <a:gd name="T1" fmla="*/ 567 h 708"/>
                  <a:gd name="T2" fmla="*/ 85 w 397"/>
                  <a:gd name="T3" fmla="*/ 510 h 708"/>
                  <a:gd name="T4" fmla="*/ 198 w 397"/>
                  <a:gd name="T5" fmla="*/ 425 h 708"/>
                  <a:gd name="T6" fmla="*/ 198 w 397"/>
                  <a:gd name="T7" fmla="*/ 397 h 708"/>
                  <a:gd name="T8" fmla="*/ 141 w 397"/>
                  <a:gd name="T9" fmla="*/ 368 h 708"/>
                  <a:gd name="T10" fmla="*/ 113 w 397"/>
                  <a:gd name="T11" fmla="*/ 368 h 708"/>
                  <a:gd name="T12" fmla="*/ 56 w 397"/>
                  <a:gd name="T13" fmla="*/ 340 h 708"/>
                  <a:gd name="T14" fmla="*/ 28 w 397"/>
                  <a:gd name="T15" fmla="*/ 226 h 708"/>
                  <a:gd name="T16" fmla="*/ 0 w 397"/>
                  <a:gd name="T17" fmla="*/ 170 h 708"/>
                  <a:gd name="T18" fmla="*/ 0 w 397"/>
                  <a:gd name="T19" fmla="*/ 56 h 708"/>
                  <a:gd name="T20" fmla="*/ 141 w 397"/>
                  <a:gd name="T21" fmla="*/ 28 h 708"/>
                  <a:gd name="T22" fmla="*/ 141 w 397"/>
                  <a:gd name="T23" fmla="*/ 0 h 708"/>
                  <a:gd name="T24" fmla="*/ 226 w 397"/>
                  <a:gd name="T25" fmla="*/ 0 h 708"/>
                  <a:gd name="T26" fmla="*/ 255 w 397"/>
                  <a:gd name="T27" fmla="*/ 28 h 708"/>
                  <a:gd name="T28" fmla="*/ 283 w 397"/>
                  <a:gd name="T29" fmla="*/ 0 h 708"/>
                  <a:gd name="T30" fmla="*/ 340 w 397"/>
                  <a:gd name="T31" fmla="*/ 28 h 708"/>
                  <a:gd name="T32" fmla="*/ 368 w 397"/>
                  <a:gd name="T33" fmla="*/ 0 h 708"/>
                  <a:gd name="T34" fmla="*/ 397 w 397"/>
                  <a:gd name="T35" fmla="*/ 28 h 708"/>
                  <a:gd name="T36" fmla="*/ 311 w 397"/>
                  <a:gd name="T37" fmla="*/ 198 h 708"/>
                  <a:gd name="T38" fmla="*/ 311 w 397"/>
                  <a:gd name="T39" fmla="*/ 368 h 708"/>
                  <a:gd name="T40" fmla="*/ 340 w 397"/>
                  <a:gd name="T41" fmla="*/ 397 h 708"/>
                  <a:gd name="T42" fmla="*/ 311 w 397"/>
                  <a:gd name="T43" fmla="*/ 510 h 708"/>
                  <a:gd name="T44" fmla="*/ 311 w 397"/>
                  <a:gd name="T45" fmla="*/ 595 h 708"/>
                  <a:gd name="T46" fmla="*/ 340 w 397"/>
                  <a:gd name="T47" fmla="*/ 680 h 708"/>
                  <a:gd name="T48" fmla="*/ 311 w 397"/>
                  <a:gd name="T49" fmla="*/ 652 h 708"/>
                  <a:gd name="T50" fmla="*/ 226 w 397"/>
                  <a:gd name="T51" fmla="*/ 708 h 708"/>
                  <a:gd name="T52" fmla="*/ 198 w 397"/>
                  <a:gd name="T53" fmla="*/ 680 h 708"/>
                  <a:gd name="T54" fmla="*/ 198 w 397"/>
                  <a:gd name="T55" fmla="*/ 623 h 708"/>
                  <a:gd name="T56" fmla="*/ 226 w 397"/>
                  <a:gd name="T57" fmla="*/ 567 h 708"/>
                  <a:gd name="T58" fmla="*/ 198 w 397"/>
                  <a:gd name="T59" fmla="*/ 538 h 708"/>
                  <a:gd name="T60" fmla="*/ 170 w 397"/>
                  <a:gd name="T61" fmla="*/ 567 h 708"/>
                  <a:gd name="T62" fmla="*/ 113 w 397"/>
                  <a:gd name="T63" fmla="*/ 567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" h="708">
                    <a:moveTo>
                      <a:pt x="113" y="567"/>
                    </a:moveTo>
                    <a:lnTo>
                      <a:pt x="85" y="510"/>
                    </a:lnTo>
                    <a:lnTo>
                      <a:pt x="198" y="425"/>
                    </a:lnTo>
                    <a:lnTo>
                      <a:pt x="198" y="397"/>
                    </a:lnTo>
                    <a:lnTo>
                      <a:pt x="141" y="368"/>
                    </a:lnTo>
                    <a:lnTo>
                      <a:pt x="113" y="368"/>
                    </a:lnTo>
                    <a:lnTo>
                      <a:pt x="56" y="340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41" y="28"/>
                    </a:lnTo>
                    <a:lnTo>
                      <a:pt x="141" y="0"/>
                    </a:lnTo>
                    <a:lnTo>
                      <a:pt x="226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311" y="198"/>
                    </a:lnTo>
                    <a:lnTo>
                      <a:pt x="311" y="368"/>
                    </a:lnTo>
                    <a:lnTo>
                      <a:pt x="340" y="397"/>
                    </a:lnTo>
                    <a:lnTo>
                      <a:pt x="311" y="510"/>
                    </a:lnTo>
                    <a:lnTo>
                      <a:pt x="311" y="595"/>
                    </a:lnTo>
                    <a:lnTo>
                      <a:pt x="340" y="680"/>
                    </a:lnTo>
                    <a:lnTo>
                      <a:pt x="311" y="652"/>
                    </a:lnTo>
                    <a:lnTo>
                      <a:pt x="226" y="708"/>
                    </a:lnTo>
                    <a:lnTo>
                      <a:pt x="198" y="680"/>
                    </a:lnTo>
                    <a:lnTo>
                      <a:pt x="198" y="623"/>
                    </a:lnTo>
                    <a:lnTo>
                      <a:pt x="226" y="567"/>
                    </a:lnTo>
                    <a:lnTo>
                      <a:pt x="198" y="538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7406" y="3648"/>
                <a:ext cx="453" cy="623"/>
              </a:xfrm>
              <a:custGeom>
                <a:avLst/>
                <a:gdLst>
                  <a:gd name="T0" fmla="*/ 85 w 453"/>
                  <a:gd name="T1" fmla="*/ 623 h 623"/>
                  <a:gd name="T2" fmla="*/ 85 w 453"/>
                  <a:gd name="T3" fmla="*/ 453 h 623"/>
                  <a:gd name="T4" fmla="*/ 56 w 453"/>
                  <a:gd name="T5" fmla="*/ 425 h 623"/>
                  <a:gd name="T6" fmla="*/ 85 w 453"/>
                  <a:gd name="T7" fmla="*/ 397 h 623"/>
                  <a:gd name="T8" fmla="*/ 0 w 453"/>
                  <a:gd name="T9" fmla="*/ 340 h 623"/>
                  <a:gd name="T10" fmla="*/ 0 w 453"/>
                  <a:gd name="T11" fmla="*/ 283 h 623"/>
                  <a:gd name="T12" fmla="*/ 56 w 453"/>
                  <a:gd name="T13" fmla="*/ 283 h 623"/>
                  <a:gd name="T14" fmla="*/ 85 w 453"/>
                  <a:gd name="T15" fmla="*/ 255 h 623"/>
                  <a:gd name="T16" fmla="*/ 141 w 453"/>
                  <a:gd name="T17" fmla="*/ 226 h 623"/>
                  <a:gd name="T18" fmla="*/ 85 w 453"/>
                  <a:gd name="T19" fmla="*/ 170 h 623"/>
                  <a:gd name="T20" fmla="*/ 56 w 453"/>
                  <a:gd name="T21" fmla="*/ 113 h 623"/>
                  <a:gd name="T22" fmla="*/ 85 w 453"/>
                  <a:gd name="T23" fmla="*/ 28 h 623"/>
                  <a:gd name="T24" fmla="*/ 141 w 453"/>
                  <a:gd name="T25" fmla="*/ 0 h 623"/>
                  <a:gd name="T26" fmla="*/ 255 w 453"/>
                  <a:gd name="T27" fmla="*/ 85 h 623"/>
                  <a:gd name="T28" fmla="*/ 283 w 453"/>
                  <a:gd name="T29" fmla="*/ 170 h 623"/>
                  <a:gd name="T30" fmla="*/ 396 w 453"/>
                  <a:gd name="T31" fmla="*/ 340 h 623"/>
                  <a:gd name="T32" fmla="*/ 453 w 453"/>
                  <a:gd name="T33" fmla="*/ 567 h 623"/>
                  <a:gd name="T34" fmla="*/ 425 w 453"/>
                  <a:gd name="T35" fmla="*/ 595 h 623"/>
                  <a:gd name="T36" fmla="*/ 368 w 453"/>
                  <a:gd name="T37" fmla="*/ 567 h 623"/>
                  <a:gd name="T38" fmla="*/ 340 w 453"/>
                  <a:gd name="T39" fmla="*/ 595 h 623"/>
                  <a:gd name="T40" fmla="*/ 311 w 453"/>
                  <a:gd name="T41" fmla="*/ 567 h 623"/>
                  <a:gd name="T42" fmla="*/ 226 w 453"/>
                  <a:gd name="T43" fmla="*/ 567 h 623"/>
                  <a:gd name="T44" fmla="*/ 226 w 453"/>
                  <a:gd name="T45" fmla="*/ 595 h 623"/>
                  <a:gd name="T46" fmla="*/ 85 w 453"/>
                  <a:gd name="T4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3">
                    <a:moveTo>
                      <a:pt x="85" y="623"/>
                    </a:moveTo>
                    <a:lnTo>
                      <a:pt x="85" y="453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85" y="255"/>
                    </a:lnTo>
                    <a:lnTo>
                      <a:pt x="141" y="226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55" y="85"/>
                    </a:lnTo>
                    <a:lnTo>
                      <a:pt x="283" y="170"/>
                    </a:lnTo>
                    <a:lnTo>
                      <a:pt x="396" y="340"/>
                    </a:lnTo>
                    <a:lnTo>
                      <a:pt x="453" y="567"/>
                    </a:lnTo>
                    <a:lnTo>
                      <a:pt x="425" y="595"/>
                    </a:lnTo>
                    <a:lnTo>
                      <a:pt x="368" y="567"/>
                    </a:lnTo>
                    <a:lnTo>
                      <a:pt x="340" y="595"/>
                    </a:lnTo>
                    <a:lnTo>
                      <a:pt x="311" y="567"/>
                    </a:lnTo>
                    <a:lnTo>
                      <a:pt x="226" y="567"/>
                    </a:lnTo>
                    <a:lnTo>
                      <a:pt x="226" y="595"/>
                    </a:lnTo>
                    <a:lnTo>
                      <a:pt x="85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6895" y="3506"/>
                <a:ext cx="596" cy="794"/>
              </a:xfrm>
              <a:custGeom>
                <a:avLst/>
                <a:gdLst>
                  <a:gd name="T0" fmla="*/ 596 w 596"/>
                  <a:gd name="T1" fmla="*/ 397 h 794"/>
                  <a:gd name="T2" fmla="*/ 567 w 596"/>
                  <a:gd name="T3" fmla="*/ 425 h 794"/>
                  <a:gd name="T4" fmla="*/ 511 w 596"/>
                  <a:gd name="T5" fmla="*/ 425 h 794"/>
                  <a:gd name="T6" fmla="*/ 511 w 596"/>
                  <a:gd name="T7" fmla="*/ 482 h 794"/>
                  <a:gd name="T8" fmla="*/ 596 w 596"/>
                  <a:gd name="T9" fmla="*/ 539 h 794"/>
                  <a:gd name="T10" fmla="*/ 567 w 596"/>
                  <a:gd name="T11" fmla="*/ 567 h 794"/>
                  <a:gd name="T12" fmla="*/ 596 w 596"/>
                  <a:gd name="T13" fmla="*/ 595 h 794"/>
                  <a:gd name="T14" fmla="*/ 596 w 596"/>
                  <a:gd name="T15" fmla="*/ 709 h 794"/>
                  <a:gd name="T16" fmla="*/ 567 w 596"/>
                  <a:gd name="T17" fmla="*/ 680 h 794"/>
                  <a:gd name="T18" fmla="*/ 454 w 596"/>
                  <a:gd name="T19" fmla="*/ 709 h 794"/>
                  <a:gd name="T20" fmla="*/ 482 w 596"/>
                  <a:gd name="T21" fmla="*/ 737 h 794"/>
                  <a:gd name="T22" fmla="*/ 397 w 596"/>
                  <a:gd name="T23" fmla="*/ 794 h 794"/>
                  <a:gd name="T24" fmla="*/ 312 w 596"/>
                  <a:gd name="T25" fmla="*/ 794 h 794"/>
                  <a:gd name="T26" fmla="*/ 255 w 596"/>
                  <a:gd name="T27" fmla="*/ 765 h 794"/>
                  <a:gd name="T28" fmla="*/ 170 w 596"/>
                  <a:gd name="T29" fmla="*/ 794 h 794"/>
                  <a:gd name="T30" fmla="*/ 142 w 596"/>
                  <a:gd name="T31" fmla="*/ 709 h 794"/>
                  <a:gd name="T32" fmla="*/ 85 w 596"/>
                  <a:gd name="T33" fmla="*/ 680 h 794"/>
                  <a:gd name="T34" fmla="*/ 29 w 596"/>
                  <a:gd name="T35" fmla="*/ 595 h 794"/>
                  <a:gd name="T36" fmla="*/ 0 w 596"/>
                  <a:gd name="T37" fmla="*/ 482 h 794"/>
                  <a:gd name="T38" fmla="*/ 29 w 596"/>
                  <a:gd name="T39" fmla="*/ 482 h 794"/>
                  <a:gd name="T40" fmla="*/ 57 w 596"/>
                  <a:gd name="T41" fmla="*/ 368 h 794"/>
                  <a:gd name="T42" fmla="*/ 0 w 596"/>
                  <a:gd name="T43" fmla="*/ 340 h 794"/>
                  <a:gd name="T44" fmla="*/ 0 w 596"/>
                  <a:gd name="T45" fmla="*/ 255 h 794"/>
                  <a:gd name="T46" fmla="*/ 57 w 596"/>
                  <a:gd name="T47" fmla="*/ 170 h 794"/>
                  <a:gd name="T48" fmla="*/ 29 w 596"/>
                  <a:gd name="T49" fmla="*/ 142 h 794"/>
                  <a:gd name="T50" fmla="*/ 57 w 596"/>
                  <a:gd name="T51" fmla="*/ 113 h 794"/>
                  <a:gd name="T52" fmla="*/ 85 w 596"/>
                  <a:gd name="T53" fmla="*/ 113 h 794"/>
                  <a:gd name="T54" fmla="*/ 85 w 596"/>
                  <a:gd name="T55" fmla="*/ 142 h 794"/>
                  <a:gd name="T56" fmla="*/ 114 w 596"/>
                  <a:gd name="T57" fmla="*/ 170 h 794"/>
                  <a:gd name="T58" fmla="*/ 142 w 596"/>
                  <a:gd name="T59" fmla="*/ 142 h 794"/>
                  <a:gd name="T60" fmla="*/ 170 w 596"/>
                  <a:gd name="T61" fmla="*/ 170 h 794"/>
                  <a:gd name="T62" fmla="*/ 227 w 596"/>
                  <a:gd name="T63" fmla="*/ 142 h 794"/>
                  <a:gd name="T64" fmla="*/ 170 w 596"/>
                  <a:gd name="T65" fmla="*/ 85 h 794"/>
                  <a:gd name="T66" fmla="*/ 199 w 596"/>
                  <a:gd name="T67" fmla="*/ 28 h 794"/>
                  <a:gd name="T68" fmla="*/ 170 w 596"/>
                  <a:gd name="T69" fmla="*/ 0 h 794"/>
                  <a:gd name="T70" fmla="*/ 255 w 596"/>
                  <a:gd name="T71" fmla="*/ 28 h 794"/>
                  <a:gd name="T72" fmla="*/ 341 w 596"/>
                  <a:gd name="T73" fmla="*/ 113 h 794"/>
                  <a:gd name="T74" fmla="*/ 369 w 596"/>
                  <a:gd name="T75" fmla="*/ 142 h 794"/>
                  <a:gd name="T76" fmla="*/ 397 w 596"/>
                  <a:gd name="T77" fmla="*/ 142 h 794"/>
                  <a:gd name="T78" fmla="*/ 454 w 596"/>
                  <a:gd name="T79" fmla="*/ 198 h 794"/>
                  <a:gd name="T80" fmla="*/ 454 w 596"/>
                  <a:gd name="T81" fmla="*/ 227 h 794"/>
                  <a:gd name="T82" fmla="*/ 369 w 596"/>
                  <a:gd name="T83" fmla="*/ 255 h 794"/>
                  <a:gd name="T84" fmla="*/ 369 w 596"/>
                  <a:gd name="T85" fmla="*/ 312 h 794"/>
                  <a:gd name="T86" fmla="*/ 482 w 596"/>
                  <a:gd name="T87" fmla="*/ 340 h 794"/>
                  <a:gd name="T88" fmla="*/ 482 w 596"/>
                  <a:gd name="T89" fmla="*/ 368 h 794"/>
                  <a:gd name="T90" fmla="*/ 511 w 596"/>
                  <a:gd name="T91" fmla="*/ 397 h 794"/>
                  <a:gd name="T92" fmla="*/ 596 w 596"/>
                  <a:gd name="T93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6" h="794">
                    <a:moveTo>
                      <a:pt x="596" y="397"/>
                    </a:moveTo>
                    <a:lnTo>
                      <a:pt x="567" y="425"/>
                    </a:lnTo>
                    <a:lnTo>
                      <a:pt x="511" y="425"/>
                    </a:lnTo>
                    <a:lnTo>
                      <a:pt x="511" y="482"/>
                    </a:lnTo>
                    <a:lnTo>
                      <a:pt x="596" y="539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596" y="709"/>
                    </a:lnTo>
                    <a:lnTo>
                      <a:pt x="567" y="680"/>
                    </a:lnTo>
                    <a:lnTo>
                      <a:pt x="454" y="709"/>
                    </a:lnTo>
                    <a:lnTo>
                      <a:pt x="482" y="737"/>
                    </a:lnTo>
                    <a:lnTo>
                      <a:pt x="397" y="794"/>
                    </a:lnTo>
                    <a:lnTo>
                      <a:pt x="312" y="794"/>
                    </a:lnTo>
                    <a:lnTo>
                      <a:pt x="255" y="765"/>
                    </a:lnTo>
                    <a:lnTo>
                      <a:pt x="170" y="794"/>
                    </a:lnTo>
                    <a:lnTo>
                      <a:pt x="142" y="709"/>
                    </a:lnTo>
                    <a:lnTo>
                      <a:pt x="85" y="680"/>
                    </a:lnTo>
                    <a:lnTo>
                      <a:pt x="29" y="595"/>
                    </a:lnTo>
                    <a:lnTo>
                      <a:pt x="0" y="482"/>
                    </a:lnTo>
                    <a:lnTo>
                      <a:pt x="29" y="482"/>
                    </a:lnTo>
                    <a:lnTo>
                      <a:pt x="57" y="368"/>
                    </a:lnTo>
                    <a:lnTo>
                      <a:pt x="0" y="340"/>
                    </a:lnTo>
                    <a:lnTo>
                      <a:pt x="0" y="255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57" y="113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255" y="28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397" y="142"/>
                    </a:lnTo>
                    <a:lnTo>
                      <a:pt x="454" y="198"/>
                    </a:lnTo>
                    <a:lnTo>
                      <a:pt x="454" y="227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340"/>
                    </a:lnTo>
                    <a:lnTo>
                      <a:pt x="482" y="368"/>
                    </a:lnTo>
                    <a:lnTo>
                      <a:pt x="511" y="397"/>
                    </a:lnTo>
                    <a:lnTo>
                      <a:pt x="596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7264" y="3393"/>
                <a:ext cx="283" cy="510"/>
              </a:xfrm>
              <a:custGeom>
                <a:avLst/>
                <a:gdLst>
                  <a:gd name="T0" fmla="*/ 283 w 283"/>
                  <a:gd name="T1" fmla="*/ 255 h 510"/>
                  <a:gd name="T2" fmla="*/ 227 w 283"/>
                  <a:gd name="T3" fmla="*/ 283 h 510"/>
                  <a:gd name="T4" fmla="*/ 198 w 283"/>
                  <a:gd name="T5" fmla="*/ 368 h 510"/>
                  <a:gd name="T6" fmla="*/ 227 w 283"/>
                  <a:gd name="T7" fmla="*/ 425 h 510"/>
                  <a:gd name="T8" fmla="*/ 283 w 283"/>
                  <a:gd name="T9" fmla="*/ 481 h 510"/>
                  <a:gd name="T10" fmla="*/ 227 w 283"/>
                  <a:gd name="T11" fmla="*/ 510 h 510"/>
                  <a:gd name="T12" fmla="*/ 142 w 283"/>
                  <a:gd name="T13" fmla="*/ 510 h 510"/>
                  <a:gd name="T14" fmla="*/ 113 w 283"/>
                  <a:gd name="T15" fmla="*/ 481 h 510"/>
                  <a:gd name="T16" fmla="*/ 113 w 283"/>
                  <a:gd name="T17" fmla="*/ 453 h 510"/>
                  <a:gd name="T18" fmla="*/ 0 w 283"/>
                  <a:gd name="T19" fmla="*/ 425 h 510"/>
                  <a:gd name="T20" fmla="*/ 0 w 283"/>
                  <a:gd name="T21" fmla="*/ 368 h 510"/>
                  <a:gd name="T22" fmla="*/ 85 w 283"/>
                  <a:gd name="T23" fmla="*/ 340 h 510"/>
                  <a:gd name="T24" fmla="*/ 85 w 283"/>
                  <a:gd name="T25" fmla="*/ 311 h 510"/>
                  <a:gd name="T26" fmla="*/ 28 w 283"/>
                  <a:gd name="T27" fmla="*/ 255 h 510"/>
                  <a:gd name="T28" fmla="*/ 0 w 283"/>
                  <a:gd name="T29" fmla="*/ 255 h 510"/>
                  <a:gd name="T30" fmla="*/ 0 w 283"/>
                  <a:gd name="T31" fmla="*/ 141 h 510"/>
                  <a:gd name="T32" fmla="*/ 28 w 283"/>
                  <a:gd name="T33" fmla="*/ 170 h 510"/>
                  <a:gd name="T34" fmla="*/ 85 w 283"/>
                  <a:gd name="T35" fmla="*/ 56 h 510"/>
                  <a:gd name="T36" fmla="*/ 142 w 283"/>
                  <a:gd name="T37" fmla="*/ 56 h 510"/>
                  <a:gd name="T38" fmla="*/ 170 w 283"/>
                  <a:gd name="T39" fmla="*/ 0 h 510"/>
                  <a:gd name="T40" fmla="*/ 198 w 283"/>
                  <a:gd name="T41" fmla="*/ 28 h 510"/>
                  <a:gd name="T42" fmla="*/ 198 w 283"/>
                  <a:gd name="T43" fmla="*/ 113 h 510"/>
                  <a:gd name="T44" fmla="*/ 283 w 283"/>
                  <a:gd name="T45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510">
                    <a:moveTo>
                      <a:pt x="283" y="255"/>
                    </a:moveTo>
                    <a:lnTo>
                      <a:pt x="227" y="283"/>
                    </a:lnTo>
                    <a:lnTo>
                      <a:pt x="198" y="368"/>
                    </a:lnTo>
                    <a:lnTo>
                      <a:pt x="227" y="425"/>
                    </a:lnTo>
                    <a:lnTo>
                      <a:pt x="283" y="481"/>
                    </a:lnTo>
                    <a:lnTo>
                      <a:pt x="227" y="510"/>
                    </a:lnTo>
                    <a:lnTo>
                      <a:pt x="142" y="510"/>
                    </a:lnTo>
                    <a:lnTo>
                      <a:pt x="113" y="481"/>
                    </a:lnTo>
                    <a:lnTo>
                      <a:pt x="113" y="453"/>
                    </a:lnTo>
                    <a:lnTo>
                      <a:pt x="0" y="42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311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41"/>
                    </a:lnTo>
                    <a:lnTo>
                      <a:pt x="28" y="17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28"/>
                    </a:lnTo>
                    <a:lnTo>
                      <a:pt x="198" y="113"/>
                    </a:lnTo>
                    <a:lnTo>
                      <a:pt x="283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6640" y="2797"/>
                <a:ext cx="794" cy="879"/>
              </a:xfrm>
              <a:custGeom>
                <a:avLst/>
                <a:gdLst>
                  <a:gd name="T0" fmla="*/ 794 w 794"/>
                  <a:gd name="T1" fmla="*/ 596 h 879"/>
                  <a:gd name="T2" fmla="*/ 766 w 794"/>
                  <a:gd name="T3" fmla="*/ 652 h 879"/>
                  <a:gd name="T4" fmla="*/ 709 w 794"/>
                  <a:gd name="T5" fmla="*/ 652 h 879"/>
                  <a:gd name="T6" fmla="*/ 652 w 794"/>
                  <a:gd name="T7" fmla="*/ 766 h 879"/>
                  <a:gd name="T8" fmla="*/ 624 w 794"/>
                  <a:gd name="T9" fmla="*/ 737 h 879"/>
                  <a:gd name="T10" fmla="*/ 624 w 794"/>
                  <a:gd name="T11" fmla="*/ 851 h 879"/>
                  <a:gd name="T12" fmla="*/ 510 w 794"/>
                  <a:gd name="T13" fmla="*/ 737 h 879"/>
                  <a:gd name="T14" fmla="*/ 425 w 794"/>
                  <a:gd name="T15" fmla="*/ 709 h 879"/>
                  <a:gd name="T16" fmla="*/ 454 w 794"/>
                  <a:gd name="T17" fmla="*/ 737 h 879"/>
                  <a:gd name="T18" fmla="*/ 425 w 794"/>
                  <a:gd name="T19" fmla="*/ 794 h 879"/>
                  <a:gd name="T20" fmla="*/ 482 w 794"/>
                  <a:gd name="T21" fmla="*/ 851 h 879"/>
                  <a:gd name="T22" fmla="*/ 425 w 794"/>
                  <a:gd name="T23" fmla="*/ 879 h 879"/>
                  <a:gd name="T24" fmla="*/ 397 w 794"/>
                  <a:gd name="T25" fmla="*/ 851 h 879"/>
                  <a:gd name="T26" fmla="*/ 369 w 794"/>
                  <a:gd name="T27" fmla="*/ 879 h 879"/>
                  <a:gd name="T28" fmla="*/ 340 w 794"/>
                  <a:gd name="T29" fmla="*/ 851 h 879"/>
                  <a:gd name="T30" fmla="*/ 340 w 794"/>
                  <a:gd name="T31" fmla="*/ 822 h 879"/>
                  <a:gd name="T32" fmla="*/ 312 w 794"/>
                  <a:gd name="T33" fmla="*/ 822 h 879"/>
                  <a:gd name="T34" fmla="*/ 284 w 794"/>
                  <a:gd name="T35" fmla="*/ 851 h 879"/>
                  <a:gd name="T36" fmla="*/ 255 w 794"/>
                  <a:gd name="T37" fmla="*/ 766 h 879"/>
                  <a:gd name="T38" fmla="*/ 170 w 794"/>
                  <a:gd name="T39" fmla="*/ 737 h 879"/>
                  <a:gd name="T40" fmla="*/ 170 w 794"/>
                  <a:gd name="T41" fmla="*/ 709 h 879"/>
                  <a:gd name="T42" fmla="*/ 85 w 794"/>
                  <a:gd name="T43" fmla="*/ 737 h 879"/>
                  <a:gd name="T44" fmla="*/ 57 w 794"/>
                  <a:gd name="T45" fmla="*/ 709 h 879"/>
                  <a:gd name="T46" fmla="*/ 114 w 794"/>
                  <a:gd name="T47" fmla="*/ 681 h 879"/>
                  <a:gd name="T48" fmla="*/ 57 w 794"/>
                  <a:gd name="T49" fmla="*/ 681 h 879"/>
                  <a:gd name="T50" fmla="*/ 29 w 794"/>
                  <a:gd name="T51" fmla="*/ 624 h 879"/>
                  <a:gd name="T52" fmla="*/ 85 w 794"/>
                  <a:gd name="T53" fmla="*/ 624 h 879"/>
                  <a:gd name="T54" fmla="*/ 114 w 794"/>
                  <a:gd name="T55" fmla="*/ 567 h 879"/>
                  <a:gd name="T56" fmla="*/ 114 w 794"/>
                  <a:gd name="T57" fmla="*/ 482 h 879"/>
                  <a:gd name="T58" fmla="*/ 0 w 794"/>
                  <a:gd name="T59" fmla="*/ 397 h 879"/>
                  <a:gd name="T60" fmla="*/ 29 w 794"/>
                  <a:gd name="T61" fmla="*/ 312 h 879"/>
                  <a:gd name="T62" fmla="*/ 114 w 794"/>
                  <a:gd name="T63" fmla="*/ 397 h 879"/>
                  <a:gd name="T64" fmla="*/ 255 w 794"/>
                  <a:gd name="T65" fmla="*/ 397 h 879"/>
                  <a:gd name="T66" fmla="*/ 227 w 794"/>
                  <a:gd name="T67" fmla="*/ 369 h 879"/>
                  <a:gd name="T68" fmla="*/ 312 w 794"/>
                  <a:gd name="T69" fmla="*/ 369 h 879"/>
                  <a:gd name="T70" fmla="*/ 340 w 794"/>
                  <a:gd name="T71" fmla="*/ 312 h 879"/>
                  <a:gd name="T72" fmla="*/ 369 w 794"/>
                  <a:gd name="T73" fmla="*/ 312 h 879"/>
                  <a:gd name="T74" fmla="*/ 397 w 794"/>
                  <a:gd name="T75" fmla="*/ 284 h 879"/>
                  <a:gd name="T76" fmla="*/ 482 w 794"/>
                  <a:gd name="T77" fmla="*/ 312 h 879"/>
                  <a:gd name="T78" fmla="*/ 454 w 794"/>
                  <a:gd name="T79" fmla="*/ 284 h 879"/>
                  <a:gd name="T80" fmla="*/ 482 w 794"/>
                  <a:gd name="T81" fmla="*/ 227 h 879"/>
                  <a:gd name="T82" fmla="*/ 454 w 794"/>
                  <a:gd name="T83" fmla="*/ 199 h 879"/>
                  <a:gd name="T84" fmla="*/ 454 w 794"/>
                  <a:gd name="T85" fmla="*/ 142 h 879"/>
                  <a:gd name="T86" fmla="*/ 567 w 794"/>
                  <a:gd name="T87" fmla="*/ 85 h 879"/>
                  <a:gd name="T88" fmla="*/ 596 w 794"/>
                  <a:gd name="T89" fmla="*/ 114 h 879"/>
                  <a:gd name="T90" fmla="*/ 624 w 794"/>
                  <a:gd name="T91" fmla="*/ 85 h 879"/>
                  <a:gd name="T92" fmla="*/ 624 w 794"/>
                  <a:gd name="T93" fmla="*/ 0 h 879"/>
                  <a:gd name="T94" fmla="*/ 681 w 794"/>
                  <a:gd name="T95" fmla="*/ 57 h 879"/>
                  <a:gd name="T96" fmla="*/ 709 w 794"/>
                  <a:gd name="T97" fmla="*/ 114 h 879"/>
                  <a:gd name="T98" fmla="*/ 681 w 794"/>
                  <a:gd name="T99" fmla="*/ 170 h 879"/>
                  <a:gd name="T100" fmla="*/ 709 w 794"/>
                  <a:gd name="T101" fmla="*/ 340 h 879"/>
                  <a:gd name="T102" fmla="*/ 681 w 794"/>
                  <a:gd name="T103" fmla="*/ 397 h 879"/>
                  <a:gd name="T104" fmla="*/ 766 w 794"/>
                  <a:gd name="T105" fmla="*/ 510 h 879"/>
                  <a:gd name="T106" fmla="*/ 737 w 794"/>
                  <a:gd name="T107" fmla="*/ 567 h 879"/>
                  <a:gd name="T108" fmla="*/ 794 w 794"/>
                  <a:gd name="T109" fmla="*/ 59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4" h="879">
                    <a:moveTo>
                      <a:pt x="794" y="596"/>
                    </a:moveTo>
                    <a:lnTo>
                      <a:pt x="766" y="652"/>
                    </a:lnTo>
                    <a:lnTo>
                      <a:pt x="709" y="652"/>
                    </a:lnTo>
                    <a:lnTo>
                      <a:pt x="652" y="766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510" y="737"/>
                    </a:lnTo>
                    <a:lnTo>
                      <a:pt x="425" y="709"/>
                    </a:lnTo>
                    <a:lnTo>
                      <a:pt x="454" y="737"/>
                    </a:lnTo>
                    <a:lnTo>
                      <a:pt x="425" y="794"/>
                    </a:lnTo>
                    <a:lnTo>
                      <a:pt x="482" y="851"/>
                    </a:lnTo>
                    <a:lnTo>
                      <a:pt x="425" y="879"/>
                    </a:lnTo>
                    <a:lnTo>
                      <a:pt x="397" y="851"/>
                    </a:lnTo>
                    <a:lnTo>
                      <a:pt x="369" y="879"/>
                    </a:lnTo>
                    <a:lnTo>
                      <a:pt x="340" y="851"/>
                    </a:lnTo>
                    <a:lnTo>
                      <a:pt x="340" y="822"/>
                    </a:lnTo>
                    <a:lnTo>
                      <a:pt x="312" y="822"/>
                    </a:lnTo>
                    <a:lnTo>
                      <a:pt x="284" y="851"/>
                    </a:lnTo>
                    <a:lnTo>
                      <a:pt x="255" y="766"/>
                    </a:lnTo>
                    <a:lnTo>
                      <a:pt x="170" y="737"/>
                    </a:lnTo>
                    <a:lnTo>
                      <a:pt x="170" y="709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29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14" y="482"/>
                    </a:lnTo>
                    <a:lnTo>
                      <a:pt x="0" y="397"/>
                    </a:lnTo>
                    <a:lnTo>
                      <a:pt x="29" y="312"/>
                    </a:lnTo>
                    <a:lnTo>
                      <a:pt x="114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40" y="312"/>
                    </a:lnTo>
                    <a:lnTo>
                      <a:pt x="369" y="312"/>
                    </a:lnTo>
                    <a:lnTo>
                      <a:pt x="397" y="284"/>
                    </a:lnTo>
                    <a:lnTo>
                      <a:pt x="482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54" y="142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624" y="85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709" y="114"/>
                    </a:lnTo>
                    <a:lnTo>
                      <a:pt x="681" y="170"/>
                    </a:lnTo>
                    <a:lnTo>
                      <a:pt x="709" y="340"/>
                    </a:lnTo>
                    <a:lnTo>
                      <a:pt x="681" y="397"/>
                    </a:lnTo>
                    <a:lnTo>
                      <a:pt x="766" y="510"/>
                    </a:lnTo>
                    <a:lnTo>
                      <a:pt x="737" y="567"/>
                    </a:lnTo>
                    <a:lnTo>
                      <a:pt x="794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6555" y="2655"/>
                <a:ext cx="709" cy="511"/>
              </a:xfrm>
              <a:custGeom>
                <a:avLst/>
                <a:gdLst>
                  <a:gd name="T0" fmla="*/ 312 w 709"/>
                  <a:gd name="T1" fmla="*/ 511 h 511"/>
                  <a:gd name="T2" fmla="*/ 397 w 709"/>
                  <a:gd name="T3" fmla="*/ 511 h 511"/>
                  <a:gd name="T4" fmla="*/ 425 w 709"/>
                  <a:gd name="T5" fmla="*/ 454 h 511"/>
                  <a:gd name="T6" fmla="*/ 454 w 709"/>
                  <a:gd name="T7" fmla="*/ 454 h 511"/>
                  <a:gd name="T8" fmla="*/ 482 w 709"/>
                  <a:gd name="T9" fmla="*/ 426 h 511"/>
                  <a:gd name="T10" fmla="*/ 567 w 709"/>
                  <a:gd name="T11" fmla="*/ 454 h 511"/>
                  <a:gd name="T12" fmla="*/ 539 w 709"/>
                  <a:gd name="T13" fmla="*/ 426 h 511"/>
                  <a:gd name="T14" fmla="*/ 567 w 709"/>
                  <a:gd name="T15" fmla="*/ 369 h 511"/>
                  <a:gd name="T16" fmla="*/ 539 w 709"/>
                  <a:gd name="T17" fmla="*/ 341 h 511"/>
                  <a:gd name="T18" fmla="*/ 539 w 709"/>
                  <a:gd name="T19" fmla="*/ 284 h 511"/>
                  <a:gd name="T20" fmla="*/ 652 w 709"/>
                  <a:gd name="T21" fmla="*/ 227 h 511"/>
                  <a:gd name="T22" fmla="*/ 681 w 709"/>
                  <a:gd name="T23" fmla="*/ 256 h 511"/>
                  <a:gd name="T24" fmla="*/ 709 w 709"/>
                  <a:gd name="T25" fmla="*/ 227 h 511"/>
                  <a:gd name="T26" fmla="*/ 709 w 709"/>
                  <a:gd name="T27" fmla="*/ 142 h 511"/>
                  <a:gd name="T28" fmla="*/ 624 w 709"/>
                  <a:gd name="T29" fmla="*/ 29 h 511"/>
                  <a:gd name="T30" fmla="*/ 567 w 709"/>
                  <a:gd name="T31" fmla="*/ 29 h 511"/>
                  <a:gd name="T32" fmla="*/ 595 w 709"/>
                  <a:gd name="T33" fmla="*/ 57 h 511"/>
                  <a:gd name="T34" fmla="*/ 567 w 709"/>
                  <a:gd name="T35" fmla="*/ 86 h 511"/>
                  <a:gd name="T36" fmla="*/ 539 w 709"/>
                  <a:gd name="T37" fmla="*/ 57 h 511"/>
                  <a:gd name="T38" fmla="*/ 539 w 709"/>
                  <a:gd name="T39" fmla="*/ 171 h 511"/>
                  <a:gd name="T40" fmla="*/ 510 w 709"/>
                  <a:gd name="T41" fmla="*/ 227 h 511"/>
                  <a:gd name="T42" fmla="*/ 482 w 709"/>
                  <a:gd name="T43" fmla="*/ 171 h 511"/>
                  <a:gd name="T44" fmla="*/ 425 w 709"/>
                  <a:gd name="T45" fmla="*/ 142 h 511"/>
                  <a:gd name="T46" fmla="*/ 397 w 709"/>
                  <a:gd name="T47" fmla="*/ 86 h 511"/>
                  <a:gd name="T48" fmla="*/ 312 w 709"/>
                  <a:gd name="T49" fmla="*/ 86 h 511"/>
                  <a:gd name="T50" fmla="*/ 340 w 709"/>
                  <a:gd name="T51" fmla="*/ 142 h 511"/>
                  <a:gd name="T52" fmla="*/ 284 w 709"/>
                  <a:gd name="T53" fmla="*/ 199 h 511"/>
                  <a:gd name="T54" fmla="*/ 199 w 709"/>
                  <a:gd name="T55" fmla="*/ 114 h 511"/>
                  <a:gd name="T56" fmla="*/ 199 w 709"/>
                  <a:gd name="T57" fmla="*/ 86 h 511"/>
                  <a:gd name="T58" fmla="*/ 142 w 709"/>
                  <a:gd name="T59" fmla="*/ 114 h 511"/>
                  <a:gd name="T60" fmla="*/ 85 w 709"/>
                  <a:gd name="T61" fmla="*/ 29 h 511"/>
                  <a:gd name="T62" fmla="*/ 28 w 709"/>
                  <a:gd name="T63" fmla="*/ 0 h 511"/>
                  <a:gd name="T64" fmla="*/ 28 w 709"/>
                  <a:gd name="T65" fmla="*/ 57 h 511"/>
                  <a:gd name="T66" fmla="*/ 28 w 709"/>
                  <a:gd name="T67" fmla="*/ 86 h 511"/>
                  <a:gd name="T68" fmla="*/ 0 w 709"/>
                  <a:gd name="T69" fmla="*/ 142 h 511"/>
                  <a:gd name="T70" fmla="*/ 85 w 709"/>
                  <a:gd name="T71" fmla="*/ 199 h 511"/>
                  <a:gd name="T72" fmla="*/ 114 w 709"/>
                  <a:gd name="T73" fmla="*/ 256 h 511"/>
                  <a:gd name="T74" fmla="*/ 199 w 709"/>
                  <a:gd name="T75" fmla="*/ 284 h 511"/>
                  <a:gd name="T76" fmla="*/ 284 w 709"/>
                  <a:gd name="T77" fmla="*/ 369 h 511"/>
                  <a:gd name="T78" fmla="*/ 369 w 709"/>
                  <a:gd name="T79" fmla="*/ 397 h 511"/>
                  <a:gd name="T80" fmla="*/ 369 w 709"/>
                  <a:gd name="T81" fmla="*/ 426 h 511"/>
                  <a:gd name="T82" fmla="*/ 312 w 709"/>
                  <a:gd name="T83" fmla="*/ 482 h 511"/>
                  <a:gd name="T84" fmla="*/ 312 w 709"/>
                  <a:gd name="T8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511">
                    <a:moveTo>
                      <a:pt x="312" y="511"/>
                    </a:moveTo>
                    <a:lnTo>
                      <a:pt x="397" y="511"/>
                    </a:lnTo>
                    <a:lnTo>
                      <a:pt x="425" y="454"/>
                    </a:lnTo>
                    <a:lnTo>
                      <a:pt x="454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67" y="369"/>
                    </a:lnTo>
                    <a:lnTo>
                      <a:pt x="539" y="341"/>
                    </a:lnTo>
                    <a:lnTo>
                      <a:pt x="539" y="284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27"/>
                    </a:lnTo>
                    <a:lnTo>
                      <a:pt x="709" y="142"/>
                    </a:lnTo>
                    <a:lnTo>
                      <a:pt x="624" y="29"/>
                    </a:lnTo>
                    <a:lnTo>
                      <a:pt x="567" y="29"/>
                    </a:lnTo>
                    <a:lnTo>
                      <a:pt x="595" y="57"/>
                    </a:lnTo>
                    <a:lnTo>
                      <a:pt x="567" y="86"/>
                    </a:lnTo>
                    <a:lnTo>
                      <a:pt x="539" y="57"/>
                    </a:lnTo>
                    <a:lnTo>
                      <a:pt x="539" y="171"/>
                    </a:lnTo>
                    <a:lnTo>
                      <a:pt x="510" y="227"/>
                    </a:lnTo>
                    <a:lnTo>
                      <a:pt x="482" y="171"/>
                    </a:lnTo>
                    <a:lnTo>
                      <a:pt x="425" y="142"/>
                    </a:lnTo>
                    <a:lnTo>
                      <a:pt x="397" y="86"/>
                    </a:lnTo>
                    <a:lnTo>
                      <a:pt x="312" y="86"/>
                    </a:lnTo>
                    <a:lnTo>
                      <a:pt x="340" y="142"/>
                    </a:lnTo>
                    <a:lnTo>
                      <a:pt x="284" y="199"/>
                    </a:lnTo>
                    <a:lnTo>
                      <a:pt x="199" y="114"/>
                    </a:lnTo>
                    <a:lnTo>
                      <a:pt x="199" y="86"/>
                    </a:lnTo>
                    <a:lnTo>
                      <a:pt x="142" y="114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28" y="57"/>
                    </a:lnTo>
                    <a:lnTo>
                      <a:pt x="28" y="86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14" y="256"/>
                    </a:lnTo>
                    <a:lnTo>
                      <a:pt x="199" y="284"/>
                    </a:lnTo>
                    <a:lnTo>
                      <a:pt x="284" y="369"/>
                    </a:lnTo>
                    <a:lnTo>
                      <a:pt x="369" y="397"/>
                    </a:lnTo>
                    <a:lnTo>
                      <a:pt x="369" y="426"/>
                    </a:lnTo>
                    <a:lnTo>
                      <a:pt x="312" y="482"/>
                    </a:lnTo>
                    <a:lnTo>
                      <a:pt x="312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6527" y="2287"/>
                <a:ext cx="652" cy="595"/>
              </a:xfrm>
              <a:custGeom>
                <a:avLst/>
                <a:gdLst>
                  <a:gd name="T0" fmla="*/ 56 w 652"/>
                  <a:gd name="T1" fmla="*/ 368 h 595"/>
                  <a:gd name="T2" fmla="*/ 113 w 652"/>
                  <a:gd name="T3" fmla="*/ 397 h 595"/>
                  <a:gd name="T4" fmla="*/ 170 w 652"/>
                  <a:gd name="T5" fmla="*/ 482 h 595"/>
                  <a:gd name="T6" fmla="*/ 227 w 652"/>
                  <a:gd name="T7" fmla="*/ 454 h 595"/>
                  <a:gd name="T8" fmla="*/ 227 w 652"/>
                  <a:gd name="T9" fmla="*/ 482 h 595"/>
                  <a:gd name="T10" fmla="*/ 312 w 652"/>
                  <a:gd name="T11" fmla="*/ 567 h 595"/>
                  <a:gd name="T12" fmla="*/ 368 w 652"/>
                  <a:gd name="T13" fmla="*/ 510 h 595"/>
                  <a:gd name="T14" fmla="*/ 340 w 652"/>
                  <a:gd name="T15" fmla="*/ 454 h 595"/>
                  <a:gd name="T16" fmla="*/ 425 w 652"/>
                  <a:gd name="T17" fmla="*/ 454 h 595"/>
                  <a:gd name="T18" fmla="*/ 453 w 652"/>
                  <a:gd name="T19" fmla="*/ 510 h 595"/>
                  <a:gd name="T20" fmla="*/ 510 w 652"/>
                  <a:gd name="T21" fmla="*/ 539 h 595"/>
                  <a:gd name="T22" fmla="*/ 538 w 652"/>
                  <a:gd name="T23" fmla="*/ 595 h 595"/>
                  <a:gd name="T24" fmla="*/ 567 w 652"/>
                  <a:gd name="T25" fmla="*/ 539 h 595"/>
                  <a:gd name="T26" fmla="*/ 567 w 652"/>
                  <a:gd name="T27" fmla="*/ 425 h 595"/>
                  <a:gd name="T28" fmla="*/ 595 w 652"/>
                  <a:gd name="T29" fmla="*/ 454 h 595"/>
                  <a:gd name="T30" fmla="*/ 623 w 652"/>
                  <a:gd name="T31" fmla="*/ 425 h 595"/>
                  <a:gd name="T32" fmla="*/ 595 w 652"/>
                  <a:gd name="T33" fmla="*/ 397 h 595"/>
                  <a:gd name="T34" fmla="*/ 652 w 652"/>
                  <a:gd name="T35" fmla="*/ 397 h 595"/>
                  <a:gd name="T36" fmla="*/ 623 w 652"/>
                  <a:gd name="T37" fmla="*/ 340 h 595"/>
                  <a:gd name="T38" fmla="*/ 595 w 652"/>
                  <a:gd name="T39" fmla="*/ 312 h 595"/>
                  <a:gd name="T40" fmla="*/ 595 w 652"/>
                  <a:gd name="T41" fmla="*/ 283 h 595"/>
                  <a:gd name="T42" fmla="*/ 567 w 652"/>
                  <a:gd name="T43" fmla="*/ 255 h 595"/>
                  <a:gd name="T44" fmla="*/ 567 w 652"/>
                  <a:gd name="T45" fmla="*/ 198 h 595"/>
                  <a:gd name="T46" fmla="*/ 538 w 652"/>
                  <a:gd name="T47" fmla="*/ 170 h 595"/>
                  <a:gd name="T48" fmla="*/ 510 w 652"/>
                  <a:gd name="T49" fmla="*/ 198 h 595"/>
                  <a:gd name="T50" fmla="*/ 510 w 652"/>
                  <a:gd name="T51" fmla="*/ 227 h 595"/>
                  <a:gd name="T52" fmla="*/ 482 w 652"/>
                  <a:gd name="T53" fmla="*/ 255 h 595"/>
                  <a:gd name="T54" fmla="*/ 397 w 652"/>
                  <a:gd name="T55" fmla="*/ 198 h 595"/>
                  <a:gd name="T56" fmla="*/ 255 w 652"/>
                  <a:gd name="T57" fmla="*/ 198 h 595"/>
                  <a:gd name="T58" fmla="*/ 227 w 652"/>
                  <a:gd name="T59" fmla="*/ 28 h 595"/>
                  <a:gd name="T60" fmla="*/ 198 w 652"/>
                  <a:gd name="T61" fmla="*/ 0 h 595"/>
                  <a:gd name="T62" fmla="*/ 170 w 652"/>
                  <a:gd name="T63" fmla="*/ 28 h 595"/>
                  <a:gd name="T64" fmla="*/ 198 w 652"/>
                  <a:gd name="T65" fmla="*/ 57 h 595"/>
                  <a:gd name="T66" fmla="*/ 198 w 652"/>
                  <a:gd name="T67" fmla="*/ 113 h 595"/>
                  <a:gd name="T68" fmla="*/ 170 w 652"/>
                  <a:gd name="T69" fmla="*/ 85 h 595"/>
                  <a:gd name="T70" fmla="*/ 113 w 652"/>
                  <a:gd name="T71" fmla="*/ 113 h 595"/>
                  <a:gd name="T72" fmla="*/ 56 w 652"/>
                  <a:gd name="T73" fmla="*/ 113 h 595"/>
                  <a:gd name="T74" fmla="*/ 56 w 652"/>
                  <a:gd name="T75" fmla="*/ 142 h 595"/>
                  <a:gd name="T76" fmla="*/ 0 w 652"/>
                  <a:gd name="T77" fmla="*/ 170 h 595"/>
                  <a:gd name="T78" fmla="*/ 28 w 652"/>
                  <a:gd name="T79" fmla="*/ 198 h 595"/>
                  <a:gd name="T80" fmla="*/ 0 w 652"/>
                  <a:gd name="T81" fmla="*/ 227 h 595"/>
                  <a:gd name="T82" fmla="*/ 28 w 652"/>
                  <a:gd name="T83" fmla="*/ 283 h 595"/>
                  <a:gd name="T84" fmla="*/ 85 w 652"/>
                  <a:gd name="T85" fmla="*/ 255 h 595"/>
                  <a:gd name="T86" fmla="*/ 113 w 652"/>
                  <a:gd name="T87" fmla="*/ 312 h 595"/>
                  <a:gd name="T88" fmla="*/ 56 w 652"/>
                  <a:gd name="T89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2" h="595">
                    <a:moveTo>
                      <a:pt x="56" y="368"/>
                    </a:moveTo>
                    <a:lnTo>
                      <a:pt x="113" y="397"/>
                    </a:lnTo>
                    <a:lnTo>
                      <a:pt x="170" y="482"/>
                    </a:lnTo>
                    <a:lnTo>
                      <a:pt x="227" y="454"/>
                    </a:lnTo>
                    <a:lnTo>
                      <a:pt x="227" y="482"/>
                    </a:lnTo>
                    <a:lnTo>
                      <a:pt x="312" y="567"/>
                    </a:lnTo>
                    <a:lnTo>
                      <a:pt x="368" y="510"/>
                    </a:lnTo>
                    <a:lnTo>
                      <a:pt x="340" y="454"/>
                    </a:lnTo>
                    <a:lnTo>
                      <a:pt x="425" y="454"/>
                    </a:lnTo>
                    <a:lnTo>
                      <a:pt x="453" y="510"/>
                    </a:lnTo>
                    <a:lnTo>
                      <a:pt x="510" y="539"/>
                    </a:lnTo>
                    <a:lnTo>
                      <a:pt x="538" y="595"/>
                    </a:lnTo>
                    <a:lnTo>
                      <a:pt x="567" y="539"/>
                    </a:lnTo>
                    <a:lnTo>
                      <a:pt x="567" y="425"/>
                    </a:lnTo>
                    <a:lnTo>
                      <a:pt x="595" y="454"/>
                    </a:lnTo>
                    <a:lnTo>
                      <a:pt x="623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23" y="340"/>
                    </a:lnTo>
                    <a:lnTo>
                      <a:pt x="595" y="312"/>
                    </a:lnTo>
                    <a:lnTo>
                      <a:pt x="595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38" y="170"/>
                    </a:lnTo>
                    <a:lnTo>
                      <a:pt x="510" y="198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98" y="57"/>
                    </a:lnTo>
                    <a:lnTo>
                      <a:pt x="198" y="113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13" y="312"/>
                    </a:lnTo>
                    <a:lnTo>
                      <a:pt x="56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33" y="2174"/>
                <a:ext cx="2977" cy="2239"/>
              </a:xfrm>
              <a:custGeom>
                <a:avLst/>
                <a:gdLst>
                  <a:gd name="T0" fmla="*/ 595 w 2977"/>
                  <a:gd name="T1" fmla="*/ 708 h 2239"/>
                  <a:gd name="T2" fmla="*/ 454 w 2977"/>
                  <a:gd name="T3" fmla="*/ 708 h 2239"/>
                  <a:gd name="T4" fmla="*/ 255 w 2977"/>
                  <a:gd name="T5" fmla="*/ 850 h 2239"/>
                  <a:gd name="T6" fmla="*/ 29 w 2977"/>
                  <a:gd name="T7" fmla="*/ 1048 h 2239"/>
                  <a:gd name="T8" fmla="*/ 29 w 2977"/>
                  <a:gd name="T9" fmla="*/ 1275 h 2239"/>
                  <a:gd name="T10" fmla="*/ 85 w 2977"/>
                  <a:gd name="T11" fmla="*/ 1332 h 2239"/>
                  <a:gd name="T12" fmla="*/ 199 w 2977"/>
                  <a:gd name="T13" fmla="*/ 1530 h 2239"/>
                  <a:gd name="T14" fmla="*/ 114 w 2977"/>
                  <a:gd name="T15" fmla="*/ 1700 h 2239"/>
                  <a:gd name="T16" fmla="*/ 369 w 2977"/>
                  <a:gd name="T17" fmla="*/ 1786 h 2239"/>
                  <a:gd name="T18" fmla="*/ 510 w 2977"/>
                  <a:gd name="T19" fmla="*/ 1984 h 2239"/>
                  <a:gd name="T20" fmla="*/ 652 w 2977"/>
                  <a:gd name="T21" fmla="*/ 2069 h 2239"/>
                  <a:gd name="T22" fmla="*/ 766 w 2977"/>
                  <a:gd name="T23" fmla="*/ 2097 h 2239"/>
                  <a:gd name="T24" fmla="*/ 936 w 2977"/>
                  <a:gd name="T25" fmla="*/ 2126 h 2239"/>
                  <a:gd name="T26" fmla="*/ 1106 w 2977"/>
                  <a:gd name="T27" fmla="*/ 2211 h 2239"/>
                  <a:gd name="T28" fmla="*/ 1389 w 2977"/>
                  <a:gd name="T29" fmla="*/ 2182 h 2239"/>
                  <a:gd name="T30" fmla="*/ 1531 w 2977"/>
                  <a:gd name="T31" fmla="*/ 2069 h 2239"/>
                  <a:gd name="T32" fmla="*/ 1644 w 2977"/>
                  <a:gd name="T33" fmla="*/ 1984 h 2239"/>
                  <a:gd name="T34" fmla="*/ 1758 w 2977"/>
                  <a:gd name="T35" fmla="*/ 1927 h 2239"/>
                  <a:gd name="T36" fmla="*/ 1900 w 2977"/>
                  <a:gd name="T37" fmla="*/ 1871 h 2239"/>
                  <a:gd name="T38" fmla="*/ 2098 w 2977"/>
                  <a:gd name="T39" fmla="*/ 1842 h 2239"/>
                  <a:gd name="T40" fmla="*/ 2240 w 2977"/>
                  <a:gd name="T41" fmla="*/ 1984 h 2239"/>
                  <a:gd name="T42" fmla="*/ 2523 w 2977"/>
                  <a:gd name="T43" fmla="*/ 2041 h 2239"/>
                  <a:gd name="T44" fmla="*/ 2608 w 2977"/>
                  <a:gd name="T45" fmla="*/ 1899 h 2239"/>
                  <a:gd name="T46" fmla="*/ 2637 w 2977"/>
                  <a:gd name="T47" fmla="*/ 1757 h 2239"/>
                  <a:gd name="T48" fmla="*/ 2495 w 2977"/>
                  <a:gd name="T49" fmla="*/ 1559 h 2239"/>
                  <a:gd name="T50" fmla="*/ 2467 w 2977"/>
                  <a:gd name="T51" fmla="*/ 1332 h 2239"/>
                  <a:gd name="T52" fmla="*/ 2495 w 2977"/>
                  <a:gd name="T53" fmla="*/ 992 h 2239"/>
                  <a:gd name="T54" fmla="*/ 2637 w 2977"/>
                  <a:gd name="T55" fmla="*/ 1020 h 2239"/>
                  <a:gd name="T56" fmla="*/ 2835 w 2977"/>
                  <a:gd name="T57" fmla="*/ 1020 h 2239"/>
                  <a:gd name="T58" fmla="*/ 2977 w 2977"/>
                  <a:gd name="T59" fmla="*/ 1077 h 2239"/>
                  <a:gd name="T60" fmla="*/ 2920 w 2977"/>
                  <a:gd name="T61" fmla="*/ 878 h 2239"/>
                  <a:gd name="T62" fmla="*/ 2778 w 2977"/>
                  <a:gd name="T63" fmla="*/ 765 h 2239"/>
                  <a:gd name="T64" fmla="*/ 2665 w 2977"/>
                  <a:gd name="T65" fmla="*/ 680 h 2239"/>
                  <a:gd name="T66" fmla="*/ 2552 w 2977"/>
                  <a:gd name="T67" fmla="*/ 510 h 2239"/>
                  <a:gd name="T68" fmla="*/ 2325 w 2977"/>
                  <a:gd name="T69" fmla="*/ 481 h 2239"/>
                  <a:gd name="T70" fmla="*/ 2211 w 2977"/>
                  <a:gd name="T71" fmla="*/ 481 h 2239"/>
                  <a:gd name="T72" fmla="*/ 2155 w 2977"/>
                  <a:gd name="T73" fmla="*/ 396 h 2239"/>
                  <a:gd name="T74" fmla="*/ 1956 w 2977"/>
                  <a:gd name="T75" fmla="*/ 311 h 2239"/>
                  <a:gd name="T76" fmla="*/ 1815 w 2977"/>
                  <a:gd name="T77" fmla="*/ 226 h 2239"/>
                  <a:gd name="T78" fmla="*/ 1729 w 2977"/>
                  <a:gd name="T79" fmla="*/ 56 h 2239"/>
                  <a:gd name="T80" fmla="*/ 1559 w 2977"/>
                  <a:gd name="T81" fmla="*/ 85 h 2239"/>
                  <a:gd name="T82" fmla="*/ 1531 w 2977"/>
                  <a:gd name="T83" fmla="*/ 226 h 2239"/>
                  <a:gd name="T84" fmla="*/ 1503 w 2977"/>
                  <a:gd name="T85" fmla="*/ 425 h 2239"/>
                  <a:gd name="T86" fmla="*/ 1673 w 2977"/>
                  <a:gd name="T87" fmla="*/ 567 h 2239"/>
                  <a:gd name="T88" fmla="*/ 1758 w 2977"/>
                  <a:gd name="T89" fmla="*/ 708 h 2239"/>
                  <a:gd name="T90" fmla="*/ 2013 w 2977"/>
                  <a:gd name="T91" fmla="*/ 850 h 2239"/>
                  <a:gd name="T92" fmla="*/ 2183 w 2977"/>
                  <a:gd name="T93" fmla="*/ 822 h 2239"/>
                  <a:gd name="T94" fmla="*/ 2211 w 2977"/>
                  <a:gd name="T95" fmla="*/ 1048 h 2239"/>
                  <a:gd name="T96" fmla="*/ 2041 w 2977"/>
                  <a:gd name="T97" fmla="*/ 1247 h 2239"/>
                  <a:gd name="T98" fmla="*/ 1900 w 2977"/>
                  <a:gd name="T99" fmla="*/ 1162 h 2239"/>
                  <a:gd name="T100" fmla="*/ 1701 w 2977"/>
                  <a:gd name="T101" fmla="*/ 1162 h 2239"/>
                  <a:gd name="T102" fmla="*/ 1389 w 2977"/>
                  <a:gd name="T103" fmla="*/ 1219 h 2239"/>
                  <a:gd name="T104" fmla="*/ 1219 w 2977"/>
                  <a:gd name="T105" fmla="*/ 1190 h 2239"/>
                  <a:gd name="T106" fmla="*/ 992 w 2977"/>
                  <a:gd name="T107" fmla="*/ 1133 h 2239"/>
                  <a:gd name="T108" fmla="*/ 822 w 2977"/>
                  <a:gd name="T109" fmla="*/ 822 h 2239"/>
                  <a:gd name="T110" fmla="*/ 794 w 2977"/>
                  <a:gd name="T111" fmla="*/ 708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77" h="2239">
                    <a:moveTo>
                      <a:pt x="681" y="708"/>
                    </a:moveTo>
                    <a:lnTo>
                      <a:pt x="652" y="737"/>
                    </a:lnTo>
                    <a:lnTo>
                      <a:pt x="595" y="708"/>
                    </a:lnTo>
                    <a:lnTo>
                      <a:pt x="510" y="765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369" y="680"/>
                    </a:lnTo>
                    <a:lnTo>
                      <a:pt x="284" y="737"/>
                    </a:lnTo>
                    <a:lnTo>
                      <a:pt x="255" y="850"/>
                    </a:lnTo>
                    <a:lnTo>
                      <a:pt x="170" y="935"/>
                    </a:lnTo>
                    <a:lnTo>
                      <a:pt x="114" y="1020"/>
                    </a:lnTo>
                    <a:lnTo>
                      <a:pt x="29" y="1048"/>
                    </a:lnTo>
                    <a:lnTo>
                      <a:pt x="0" y="1105"/>
                    </a:lnTo>
                    <a:lnTo>
                      <a:pt x="29" y="1247"/>
                    </a:lnTo>
                    <a:lnTo>
                      <a:pt x="29" y="1275"/>
                    </a:lnTo>
                    <a:lnTo>
                      <a:pt x="57" y="1275"/>
                    </a:lnTo>
                    <a:lnTo>
                      <a:pt x="85" y="1304"/>
                    </a:lnTo>
                    <a:lnTo>
                      <a:pt x="85" y="1332"/>
                    </a:lnTo>
                    <a:lnTo>
                      <a:pt x="142" y="1445"/>
                    </a:lnTo>
                    <a:lnTo>
                      <a:pt x="199" y="1474"/>
                    </a:lnTo>
                    <a:lnTo>
                      <a:pt x="199" y="1530"/>
                    </a:lnTo>
                    <a:lnTo>
                      <a:pt x="170" y="1615"/>
                    </a:lnTo>
                    <a:lnTo>
                      <a:pt x="114" y="1644"/>
                    </a:lnTo>
                    <a:lnTo>
                      <a:pt x="114" y="1700"/>
                    </a:lnTo>
                    <a:lnTo>
                      <a:pt x="227" y="1786"/>
                    </a:lnTo>
                    <a:lnTo>
                      <a:pt x="284" y="1757"/>
                    </a:lnTo>
                    <a:lnTo>
                      <a:pt x="369" y="1786"/>
                    </a:lnTo>
                    <a:lnTo>
                      <a:pt x="425" y="1786"/>
                    </a:lnTo>
                    <a:lnTo>
                      <a:pt x="510" y="1871"/>
                    </a:lnTo>
                    <a:lnTo>
                      <a:pt x="510" y="1984"/>
                    </a:lnTo>
                    <a:lnTo>
                      <a:pt x="595" y="2012"/>
                    </a:lnTo>
                    <a:lnTo>
                      <a:pt x="624" y="2012"/>
                    </a:lnTo>
                    <a:lnTo>
                      <a:pt x="652" y="2069"/>
                    </a:lnTo>
                    <a:lnTo>
                      <a:pt x="709" y="2041"/>
                    </a:lnTo>
                    <a:lnTo>
                      <a:pt x="766" y="2069"/>
                    </a:lnTo>
                    <a:lnTo>
                      <a:pt x="766" y="2097"/>
                    </a:lnTo>
                    <a:lnTo>
                      <a:pt x="851" y="2041"/>
                    </a:lnTo>
                    <a:lnTo>
                      <a:pt x="936" y="2069"/>
                    </a:lnTo>
                    <a:lnTo>
                      <a:pt x="936" y="2126"/>
                    </a:lnTo>
                    <a:lnTo>
                      <a:pt x="992" y="2097"/>
                    </a:lnTo>
                    <a:lnTo>
                      <a:pt x="1077" y="2211"/>
                    </a:lnTo>
                    <a:lnTo>
                      <a:pt x="1106" y="2211"/>
                    </a:lnTo>
                    <a:lnTo>
                      <a:pt x="1162" y="2239"/>
                    </a:lnTo>
                    <a:lnTo>
                      <a:pt x="1276" y="2154"/>
                    </a:lnTo>
                    <a:lnTo>
                      <a:pt x="1389" y="2182"/>
                    </a:lnTo>
                    <a:lnTo>
                      <a:pt x="1503" y="2154"/>
                    </a:lnTo>
                    <a:lnTo>
                      <a:pt x="1503" y="2097"/>
                    </a:lnTo>
                    <a:lnTo>
                      <a:pt x="1531" y="2069"/>
                    </a:lnTo>
                    <a:lnTo>
                      <a:pt x="1531" y="2041"/>
                    </a:lnTo>
                    <a:lnTo>
                      <a:pt x="1559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729" y="1899"/>
                    </a:lnTo>
                    <a:lnTo>
                      <a:pt x="1758" y="1927"/>
                    </a:lnTo>
                    <a:lnTo>
                      <a:pt x="1815" y="1899"/>
                    </a:lnTo>
                    <a:lnTo>
                      <a:pt x="1871" y="1899"/>
                    </a:lnTo>
                    <a:lnTo>
                      <a:pt x="1900" y="1871"/>
                    </a:lnTo>
                    <a:lnTo>
                      <a:pt x="1900" y="1842"/>
                    </a:lnTo>
                    <a:lnTo>
                      <a:pt x="1985" y="1786"/>
                    </a:lnTo>
                    <a:lnTo>
                      <a:pt x="2098" y="1842"/>
                    </a:lnTo>
                    <a:lnTo>
                      <a:pt x="2183" y="1956"/>
                    </a:lnTo>
                    <a:lnTo>
                      <a:pt x="2240" y="1956"/>
                    </a:lnTo>
                    <a:lnTo>
                      <a:pt x="2240" y="1984"/>
                    </a:lnTo>
                    <a:lnTo>
                      <a:pt x="2325" y="2012"/>
                    </a:lnTo>
                    <a:lnTo>
                      <a:pt x="2353" y="1956"/>
                    </a:lnTo>
                    <a:lnTo>
                      <a:pt x="2523" y="2041"/>
                    </a:lnTo>
                    <a:lnTo>
                      <a:pt x="2580" y="1956"/>
                    </a:lnTo>
                    <a:lnTo>
                      <a:pt x="2580" y="1927"/>
                    </a:lnTo>
                    <a:lnTo>
                      <a:pt x="2608" y="1899"/>
                    </a:lnTo>
                    <a:lnTo>
                      <a:pt x="2608" y="1842"/>
                    </a:lnTo>
                    <a:lnTo>
                      <a:pt x="2637" y="1814"/>
                    </a:lnTo>
                    <a:lnTo>
                      <a:pt x="2637" y="1757"/>
                    </a:lnTo>
                    <a:lnTo>
                      <a:pt x="2580" y="1729"/>
                    </a:lnTo>
                    <a:lnTo>
                      <a:pt x="2580" y="1644"/>
                    </a:lnTo>
                    <a:lnTo>
                      <a:pt x="2495" y="1559"/>
                    </a:lnTo>
                    <a:lnTo>
                      <a:pt x="2495" y="1502"/>
                    </a:lnTo>
                    <a:lnTo>
                      <a:pt x="2495" y="1389"/>
                    </a:lnTo>
                    <a:lnTo>
                      <a:pt x="2467" y="1332"/>
                    </a:lnTo>
                    <a:lnTo>
                      <a:pt x="2410" y="1275"/>
                    </a:lnTo>
                    <a:lnTo>
                      <a:pt x="2438" y="1162"/>
                    </a:lnTo>
                    <a:lnTo>
                      <a:pt x="2495" y="992"/>
                    </a:lnTo>
                    <a:lnTo>
                      <a:pt x="2552" y="935"/>
                    </a:lnTo>
                    <a:lnTo>
                      <a:pt x="2580" y="992"/>
                    </a:lnTo>
                    <a:lnTo>
                      <a:pt x="2637" y="1020"/>
                    </a:lnTo>
                    <a:lnTo>
                      <a:pt x="2665" y="992"/>
                    </a:lnTo>
                    <a:lnTo>
                      <a:pt x="2778" y="992"/>
                    </a:lnTo>
                    <a:lnTo>
                      <a:pt x="2835" y="1020"/>
                    </a:lnTo>
                    <a:lnTo>
                      <a:pt x="2892" y="1020"/>
                    </a:lnTo>
                    <a:lnTo>
                      <a:pt x="2920" y="1020"/>
                    </a:lnTo>
                    <a:lnTo>
                      <a:pt x="2977" y="1077"/>
                    </a:lnTo>
                    <a:lnTo>
                      <a:pt x="2977" y="1020"/>
                    </a:lnTo>
                    <a:lnTo>
                      <a:pt x="2920" y="935"/>
                    </a:lnTo>
                    <a:lnTo>
                      <a:pt x="2920" y="878"/>
                    </a:lnTo>
                    <a:lnTo>
                      <a:pt x="2835" y="793"/>
                    </a:lnTo>
                    <a:lnTo>
                      <a:pt x="2835" y="765"/>
                    </a:lnTo>
                    <a:lnTo>
                      <a:pt x="2778" y="765"/>
                    </a:lnTo>
                    <a:lnTo>
                      <a:pt x="2778" y="737"/>
                    </a:lnTo>
                    <a:lnTo>
                      <a:pt x="2665" y="708"/>
                    </a:lnTo>
                    <a:lnTo>
                      <a:pt x="2665" y="680"/>
                    </a:lnTo>
                    <a:lnTo>
                      <a:pt x="2637" y="623"/>
                    </a:lnTo>
                    <a:lnTo>
                      <a:pt x="2608" y="538"/>
                    </a:lnTo>
                    <a:lnTo>
                      <a:pt x="2552" y="510"/>
                    </a:lnTo>
                    <a:lnTo>
                      <a:pt x="2495" y="538"/>
                    </a:lnTo>
                    <a:lnTo>
                      <a:pt x="2410" y="453"/>
                    </a:lnTo>
                    <a:lnTo>
                      <a:pt x="2325" y="481"/>
                    </a:lnTo>
                    <a:lnTo>
                      <a:pt x="2296" y="481"/>
                    </a:lnTo>
                    <a:lnTo>
                      <a:pt x="2211" y="510"/>
                    </a:lnTo>
                    <a:lnTo>
                      <a:pt x="2211" y="481"/>
                    </a:lnTo>
                    <a:lnTo>
                      <a:pt x="2211" y="453"/>
                    </a:lnTo>
                    <a:lnTo>
                      <a:pt x="2211" y="425"/>
                    </a:lnTo>
                    <a:lnTo>
                      <a:pt x="2155" y="396"/>
                    </a:lnTo>
                    <a:lnTo>
                      <a:pt x="2098" y="425"/>
                    </a:lnTo>
                    <a:lnTo>
                      <a:pt x="1985" y="368"/>
                    </a:lnTo>
                    <a:lnTo>
                      <a:pt x="1956" y="311"/>
                    </a:lnTo>
                    <a:lnTo>
                      <a:pt x="1871" y="311"/>
                    </a:lnTo>
                    <a:lnTo>
                      <a:pt x="1928" y="198"/>
                    </a:lnTo>
                    <a:lnTo>
                      <a:pt x="1815" y="226"/>
                    </a:lnTo>
                    <a:lnTo>
                      <a:pt x="1758" y="141"/>
                    </a:lnTo>
                    <a:lnTo>
                      <a:pt x="1729" y="113"/>
                    </a:lnTo>
                    <a:lnTo>
                      <a:pt x="1729" y="56"/>
                    </a:lnTo>
                    <a:lnTo>
                      <a:pt x="1673" y="0"/>
                    </a:lnTo>
                    <a:lnTo>
                      <a:pt x="1588" y="0"/>
                    </a:lnTo>
                    <a:lnTo>
                      <a:pt x="1559" y="85"/>
                    </a:lnTo>
                    <a:lnTo>
                      <a:pt x="1588" y="141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418" y="283"/>
                    </a:lnTo>
                    <a:lnTo>
                      <a:pt x="1446" y="368"/>
                    </a:lnTo>
                    <a:lnTo>
                      <a:pt x="1503" y="425"/>
                    </a:lnTo>
                    <a:lnTo>
                      <a:pt x="1503" y="453"/>
                    </a:lnTo>
                    <a:lnTo>
                      <a:pt x="1588" y="510"/>
                    </a:lnTo>
                    <a:lnTo>
                      <a:pt x="1673" y="567"/>
                    </a:lnTo>
                    <a:lnTo>
                      <a:pt x="1701" y="623"/>
                    </a:lnTo>
                    <a:lnTo>
                      <a:pt x="1644" y="623"/>
                    </a:lnTo>
                    <a:lnTo>
                      <a:pt x="1758" y="708"/>
                    </a:lnTo>
                    <a:lnTo>
                      <a:pt x="1786" y="737"/>
                    </a:lnTo>
                    <a:lnTo>
                      <a:pt x="1928" y="765"/>
                    </a:lnTo>
                    <a:lnTo>
                      <a:pt x="2013" y="850"/>
                    </a:lnTo>
                    <a:lnTo>
                      <a:pt x="2098" y="850"/>
                    </a:lnTo>
                    <a:lnTo>
                      <a:pt x="2126" y="793"/>
                    </a:lnTo>
                    <a:lnTo>
                      <a:pt x="2183" y="822"/>
                    </a:lnTo>
                    <a:lnTo>
                      <a:pt x="2183" y="935"/>
                    </a:lnTo>
                    <a:lnTo>
                      <a:pt x="2126" y="963"/>
                    </a:lnTo>
                    <a:lnTo>
                      <a:pt x="2211" y="1048"/>
                    </a:lnTo>
                    <a:lnTo>
                      <a:pt x="2155" y="1105"/>
                    </a:lnTo>
                    <a:lnTo>
                      <a:pt x="2126" y="1190"/>
                    </a:lnTo>
                    <a:lnTo>
                      <a:pt x="2041" y="1247"/>
                    </a:lnTo>
                    <a:lnTo>
                      <a:pt x="1928" y="1247"/>
                    </a:lnTo>
                    <a:lnTo>
                      <a:pt x="1956" y="1190"/>
                    </a:lnTo>
                    <a:lnTo>
                      <a:pt x="1900" y="1162"/>
                    </a:lnTo>
                    <a:lnTo>
                      <a:pt x="1843" y="1190"/>
                    </a:lnTo>
                    <a:lnTo>
                      <a:pt x="1758" y="1133"/>
                    </a:lnTo>
                    <a:lnTo>
                      <a:pt x="1701" y="1162"/>
                    </a:lnTo>
                    <a:lnTo>
                      <a:pt x="1588" y="1162"/>
                    </a:lnTo>
                    <a:lnTo>
                      <a:pt x="1531" y="1247"/>
                    </a:lnTo>
                    <a:lnTo>
                      <a:pt x="1389" y="1219"/>
                    </a:lnTo>
                    <a:lnTo>
                      <a:pt x="1333" y="1275"/>
                    </a:lnTo>
                    <a:lnTo>
                      <a:pt x="1304" y="1219"/>
                    </a:lnTo>
                    <a:lnTo>
                      <a:pt x="1219" y="1190"/>
                    </a:lnTo>
                    <a:lnTo>
                      <a:pt x="1106" y="1219"/>
                    </a:lnTo>
                    <a:lnTo>
                      <a:pt x="1049" y="1133"/>
                    </a:lnTo>
                    <a:lnTo>
                      <a:pt x="992" y="1133"/>
                    </a:lnTo>
                    <a:lnTo>
                      <a:pt x="822" y="963"/>
                    </a:lnTo>
                    <a:lnTo>
                      <a:pt x="851" y="878"/>
                    </a:lnTo>
                    <a:lnTo>
                      <a:pt x="822" y="822"/>
                    </a:lnTo>
                    <a:lnTo>
                      <a:pt x="851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37" y="680"/>
                    </a:lnTo>
                    <a:lnTo>
                      <a:pt x="681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970" y="2400"/>
                <a:ext cx="1474" cy="1049"/>
              </a:xfrm>
              <a:custGeom>
                <a:avLst/>
                <a:gdLst>
                  <a:gd name="T0" fmla="*/ 0 w 1474"/>
                  <a:gd name="T1" fmla="*/ 454 h 1049"/>
                  <a:gd name="T2" fmla="*/ 114 w 1474"/>
                  <a:gd name="T3" fmla="*/ 511 h 1049"/>
                  <a:gd name="T4" fmla="*/ 114 w 1474"/>
                  <a:gd name="T5" fmla="*/ 567 h 1049"/>
                  <a:gd name="T6" fmla="*/ 85 w 1474"/>
                  <a:gd name="T7" fmla="*/ 596 h 1049"/>
                  <a:gd name="T8" fmla="*/ 114 w 1474"/>
                  <a:gd name="T9" fmla="*/ 652 h 1049"/>
                  <a:gd name="T10" fmla="*/ 85 w 1474"/>
                  <a:gd name="T11" fmla="*/ 737 h 1049"/>
                  <a:gd name="T12" fmla="*/ 255 w 1474"/>
                  <a:gd name="T13" fmla="*/ 907 h 1049"/>
                  <a:gd name="T14" fmla="*/ 312 w 1474"/>
                  <a:gd name="T15" fmla="*/ 907 h 1049"/>
                  <a:gd name="T16" fmla="*/ 369 w 1474"/>
                  <a:gd name="T17" fmla="*/ 993 h 1049"/>
                  <a:gd name="T18" fmla="*/ 482 w 1474"/>
                  <a:gd name="T19" fmla="*/ 964 h 1049"/>
                  <a:gd name="T20" fmla="*/ 567 w 1474"/>
                  <a:gd name="T21" fmla="*/ 993 h 1049"/>
                  <a:gd name="T22" fmla="*/ 596 w 1474"/>
                  <a:gd name="T23" fmla="*/ 1049 h 1049"/>
                  <a:gd name="T24" fmla="*/ 652 w 1474"/>
                  <a:gd name="T25" fmla="*/ 993 h 1049"/>
                  <a:gd name="T26" fmla="*/ 794 w 1474"/>
                  <a:gd name="T27" fmla="*/ 1021 h 1049"/>
                  <a:gd name="T28" fmla="*/ 851 w 1474"/>
                  <a:gd name="T29" fmla="*/ 936 h 1049"/>
                  <a:gd name="T30" fmla="*/ 964 w 1474"/>
                  <a:gd name="T31" fmla="*/ 936 h 1049"/>
                  <a:gd name="T32" fmla="*/ 1021 w 1474"/>
                  <a:gd name="T33" fmla="*/ 907 h 1049"/>
                  <a:gd name="T34" fmla="*/ 1106 w 1474"/>
                  <a:gd name="T35" fmla="*/ 964 h 1049"/>
                  <a:gd name="T36" fmla="*/ 1163 w 1474"/>
                  <a:gd name="T37" fmla="*/ 936 h 1049"/>
                  <a:gd name="T38" fmla="*/ 1219 w 1474"/>
                  <a:gd name="T39" fmla="*/ 964 h 1049"/>
                  <a:gd name="T40" fmla="*/ 1191 w 1474"/>
                  <a:gd name="T41" fmla="*/ 1021 h 1049"/>
                  <a:gd name="T42" fmla="*/ 1304 w 1474"/>
                  <a:gd name="T43" fmla="*/ 1021 h 1049"/>
                  <a:gd name="T44" fmla="*/ 1389 w 1474"/>
                  <a:gd name="T45" fmla="*/ 964 h 1049"/>
                  <a:gd name="T46" fmla="*/ 1418 w 1474"/>
                  <a:gd name="T47" fmla="*/ 879 h 1049"/>
                  <a:gd name="T48" fmla="*/ 1474 w 1474"/>
                  <a:gd name="T49" fmla="*/ 822 h 1049"/>
                  <a:gd name="T50" fmla="*/ 1389 w 1474"/>
                  <a:gd name="T51" fmla="*/ 737 h 1049"/>
                  <a:gd name="T52" fmla="*/ 1446 w 1474"/>
                  <a:gd name="T53" fmla="*/ 709 h 1049"/>
                  <a:gd name="T54" fmla="*/ 1446 w 1474"/>
                  <a:gd name="T55" fmla="*/ 596 h 1049"/>
                  <a:gd name="T56" fmla="*/ 1389 w 1474"/>
                  <a:gd name="T57" fmla="*/ 567 h 1049"/>
                  <a:gd name="T58" fmla="*/ 1361 w 1474"/>
                  <a:gd name="T59" fmla="*/ 624 h 1049"/>
                  <a:gd name="T60" fmla="*/ 1276 w 1474"/>
                  <a:gd name="T61" fmla="*/ 624 h 1049"/>
                  <a:gd name="T62" fmla="*/ 1191 w 1474"/>
                  <a:gd name="T63" fmla="*/ 539 h 1049"/>
                  <a:gd name="T64" fmla="*/ 1049 w 1474"/>
                  <a:gd name="T65" fmla="*/ 511 h 1049"/>
                  <a:gd name="T66" fmla="*/ 1021 w 1474"/>
                  <a:gd name="T67" fmla="*/ 482 h 1049"/>
                  <a:gd name="T68" fmla="*/ 907 w 1474"/>
                  <a:gd name="T69" fmla="*/ 397 h 1049"/>
                  <a:gd name="T70" fmla="*/ 964 w 1474"/>
                  <a:gd name="T71" fmla="*/ 397 h 1049"/>
                  <a:gd name="T72" fmla="*/ 936 w 1474"/>
                  <a:gd name="T73" fmla="*/ 341 h 1049"/>
                  <a:gd name="T74" fmla="*/ 766 w 1474"/>
                  <a:gd name="T75" fmla="*/ 227 h 1049"/>
                  <a:gd name="T76" fmla="*/ 766 w 1474"/>
                  <a:gd name="T77" fmla="*/ 199 h 1049"/>
                  <a:gd name="T78" fmla="*/ 709 w 1474"/>
                  <a:gd name="T79" fmla="*/ 142 h 1049"/>
                  <a:gd name="T80" fmla="*/ 681 w 1474"/>
                  <a:gd name="T81" fmla="*/ 57 h 1049"/>
                  <a:gd name="T82" fmla="*/ 567 w 1474"/>
                  <a:gd name="T83" fmla="*/ 0 h 1049"/>
                  <a:gd name="T84" fmla="*/ 539 w 1474"/>
                  <a:gd name="T85" fmla="*/ 29 h 1049"/>
                  <a:gd name="T86" fmla="*/ 454 w 1474"/>
                  <a:gd name="T87" fmla="*/ 29 h 1049"/>
                  <a:gd name="T88" fmla="*/ 454 w 1474"/>
                  <a:gd name="T89" fmla="*/ 85 h 1049"/>
                  <a:gd name="T90" fmla="*/ 425 w 1474"/>
                  <a:gd name="T91" fmla="*/ 57 h 1049"/>
                  <a:gd name="T92" fmla="*/ 255 w 1474"/>
                  <a:gd name="T93" fmla="*/ 142 h 1049"/>
                  <a:gd name="T94" fmla="*/ 255 w 1474"/>
                  <a:gd name="T95" fmla="*/ 227 h 1049"/>
                  <a:gd name="T96" fmla="*/ 199 w 1474"/>
                  <a:gd name="T97" fmla="*/ 255 h 1049"/>
                  <a:gd name="T98" fmla="*/ 142 w 1474"/>
                  <a:gd name="T99" fmla="*/ 227 h 1049"/>
                  <a:gd name="T100" fmla="*/ 114 w 1474"/>
                  <a:gd name="T101" fmla="*/ 255 h 1049"/>
                  <a:gd name="T102" fmla="*/ 114 w 1474"/>
                  <a:gd name="T103" fmla="*/ 312 h 1049"/>
                  <a:gd name="T104" fmla="*/ 85 w 1474"/>
                  <a:gd name="T105" fmla="*/ 369 h 1049"/>
                  <a:gd name="T106" fmla="*/ 29 w 1474"/>
                  <a:gd name="T107" fmla="*/ 369 h 1049"/>
                  <a:gd name="T108" fmla="*/ 0 w 1474"/>
                  <a:gd name="T109" fmla="*/ 454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049">
                    <a:moveTo>
                      <a:pt x="0" y="454"/>
                    </a:moveTo>
                    <a:lnTo>
                      <a:pt x="114" y="511"/>
                    </a:lnTo>
                    <a:lnTo>
                      <a:pt x="114" y="567"/>
                    </a:lnTo>
                    <a:lnTo>
                      <a:pt x="85" y="596"/>
                    </a:lnTo>
                    <a:lnTo>
                      <a:pt x="114" y="652"/>
                    </a:lnTo>
                    <a:lnTo>
                      <a:pt x="85" y="737"/>
                    </a:lnTo>
                    <a:lnTo>
                      <a:pt x="255" y="907"/>
                    </a:lnTo>
                    <a:lnTo>
                      <a:pt x="312" y="907"/>
                    </a:lnTo>
                    <a:lnTo>
                      <a:pt x="369" y="993"/>
                    </a:lnTo>
                    <a:lnTo>
                      <a:pt x="482" y="964"/>
                    </a:lnTo>
                    <a:lnTo>
                      <a:pt x="567" y="993"/>
                    </a:lnTo>
                    <a:lnTo>
                      <a:pt x="596" y="1049"/>
                    </a:lnTo>
                    <a:lnTo>
                      <a:pt x="652" y="993"/>
                    </a:lnTo>
                    <a:lnTo>
                      <a:pt x="794" y="1021"/>
                    </a:lnTo>
                    <a:lnTo>
                      <a:pt x="851" y="936"/>
                    </a:lnTo>
                    <a:lnTo>
                      <a:pt x="964" y="936"/>
                    </a:lnTo>
                    <a:lnTo>
                      <a:pt x="1021" y="907"/>
                    </a:lnTo>
                    <a:lnTo>
                      <a:pt x="1106" y="964"/>
                    </a:lnTo>
                    <a:lnTo>
                      <a:pt x="1163" y="936"/>
                    </a:lnTo>
                    <a:lnTo>
                      <a:pt x="1219" y="964"/>
                    </a:lnTo>
                    <a:lnTo>
                      <a:pt x="1191" y="1021"/>
                    </a:lnTo>
                    <a:lnTo>
                      <a:pt x="1304" y="1021"/>
                    </a:lnTo>
                    <a:lnTo>
                      <a:pt x="1389" y="964"/>
                    </a:lnTo>
                    <a:lnTo>
                      <a:pt x="1418" y="879"/>
                    </a:lnTo>
                    <a:lnTo>
                      <a:pt x="1474" y="822"/>
                    </a:lnTo>
                    <a:lnTo>
                      <a:pt x="1389" y="737"/>
                    </a:lnTo>
                    <a:lnTo>
                      <a:pt x="1446" y="709"/>
                    </a:lnTo>
                    <a:lnTo>
                      <a:pt x="1446" y="596"/>
                    </a:lnTo>
                    <a:lnTo>
                      <a:pt x="1389" y="567"/>
                    </a:lnTo>
                    <a:lnTo>
                      <a:pt x="1361" y="624"/>
                    </a:lnTo>
                    <a:lnTo>
                      <a:pt x="1276" y="624"/>
                    </a:lnTo>
                    <a:lnTo>
                      <a:pt x="1191" y="539"/>
                    </a:lnTo>
                    <a:lnTo>
                      <a:pt x="1049" y="511"/>
                    </a:lnTo>
                    <a:lnTo>
                      <a:pt x="1021" y="482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766" y="227"/>
                    </a:lnTo>
                    <a:lnTo>
                      <a:pt x="766" y="199"/>
                    </a:lnTo>
                    <a:lnTo>
                      <a:pt x="709" y="142"/>
                    </a:lnTo>
                    <a:lnTo>
                      <a:pt x="681" y="57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454" y="29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255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114" y="255"/>
                    </a:lnTo>
                    <a:lnTo>
                      <a:pt x="114" y="312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226 w 623"/>
                  <a:gd name="T1" fmla="*/ 0 h 397"/>
                  <a:gd name="T2" fmla="*/ 141 w 623"/>
                  <a:gd name="T3" fmla="*/ 28 h 397"/>
                  <a:gd name="T4" fmla="*/ 113 w 623"/>
                  <a:gd name="T5" fmla="*/ 113 h 397"/>
                  <a:gd name="T6" fmla="*/ 85 w 623"/>
                  <a:gd name="T7" fmla="*/ 113 h 397"/>
                  <a:gd name="T8" fmla="*/ 56 w 623"/>
                  <a:gd name="T9" fmla="*/ 85 h 397"/>
                  <a:gd name="T10" fmla="*/ 0 w 623"/>
                  <a:gd name="T11" fmla="*/ 113 h 397"/>
                  <a:gd name="T12" fmla="*/ 28 w 623"/>
                  <a:gd name="T13" fmla="*/ 141 h 397"/>
                  <a:gd name="T14" fmla="*/ 141 w 623"/>
                  <a:gd name="T15" fmla="*/ 226 h 397"/>
                  <a:gd name="T16" fmla="*/ 226 w 623"/>
                  <a:gd name="T17" fmla="*/ 368 h 397"/>
                  <a:gd name="T18" fmla="*/ 311 w 623"/>
                  <a:gd name="T19" fmla="*/ 397 h 397"/>
                  <a:gd name="T20" fmla="*/ 368 w 623"/>
                  <a:gd name="T21" fmla="*/ 368 h 397"/>
                  <a:gd name="T22" fmla="*/ 425 w 623"/>
                  <a:gd name="T23" fmla="*/ 312 h 397"/>
                  <a:gd name="T24" fmla="*/ 453 w 623"/>
                  <a:gd name="T25" fmla="*/ 255 h 397"/>
                  <a:gd name="T26" fmla="*/ 567 w 623"/>
                  <a:gd name="T27" fmla="*/ 255 h 397"/>
                  <a:gd name="T28" fmla="*/ 623 w 623"/>
                  <a:gd name="T29" fmla="*/ 226 h 397"/>
                  <a:gd name="T30" fmla="*/ 595 w 623"/>
                  <a:gd name="T31" fmla="*/ 226 h 397"/>
                  <a:gd name="T32" fmla="*/ 595 w 623"/>
                  <a:gd name="T33" fmla="*/ 198 h 397"/>
                  <a:gd name="T34" fmla="*/ 538 w 623"/>
                  <a:gd name="T35" fmla="*/ 113 h 397"/>
                  <a:gd name="T36" fmla="*/ 453 w 623"/>
                  <a:gd name="T37" fmla="*/ 56 h 397"/>
                  <a:gd name="T38" fmla="*/ 425 w 623"/>
                  <a:gd name="T39" fmla="*/ 56 h 397"/>
                  <a:gd name="T40" fmla="*/ 368 w 623"/>
                  <a:gd name="T41" fmla="*/ 0 h 397"/>
                  <a:gd name="T42" fmla="*/ 340 w 623"/>
                  <a:gd name="T43" fmla="*/ 28 h 397"/>
                  <a:gd name="T44" fmla="*/ 255 w 623"/>
                  <a:gd name="T45" fmla="*/ 0 h 397"/>
                  <a:gd name="T46" fmla="*/ 226 w 623"/>
                  <a:gd name="T4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3" h="397">
                    <a:moveTo>
                      <a:pt x="226" y="0"/>
                    </a:moveTo>
                    <a:lnTo>
                      <a:pt x="141" y="28"/>
                    </a:lnTo>
                    <a:lnTo>
                      <a:pt x="113" y="113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0" y="113"/>
                    </a:lnTo>
                    <a:lnTo>
                      <a:pt x="28" y="141"/>
                    </a:lnTo>
                    <a:lnTo>
                      <a:pt x="141" y="226"/>
                    </a:lnTo>
                    <a:lnTo>
                      <a:pt x="226" y="368"/>
                    </a:lnTo>
                    <a:lnTo>
                      <a:pt x="311" y="397"/>
                    </a:lnTo>
                    <a:lnTo>
                      <a:pt x="368" y="368"/>
                    </a:lnTo>
                    <a:lnTo>
                      <a:pt x="425" y="312"/>
                    </a:lnTo>
                    <a:lnTo>
                      <a:pt x="453" y="255"/>
                    </a:lnTo>
                    <a:lnTo>
                      <a:pt x="567" y="255"/>
                    </a:lnTo>
                    <a:lnTo>
                      <a:pt x="623" y="226"/>
                    </a:lnTo>
                    <a:lnTo>
                      <a:pt x="595" y="226"/>
                    </a:lnTo>
                    <a:lnTo>
                      <a:pt x="595" y="198"/>
                    </a:lnTo>
                    <a:lnTo>
                      <a:pt x="538" y="113"/>
                    </a:lnTo>
                    <a:lnTo>
                      <a:pt x="453" y="56"/>
                    </a:lnTo>
                    <a:lnTo>
                      <a:pt x="425" y="56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55" y="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3068" y="2429"/>
                <a:ext cx="567" cy="765"/>
              </a:xfrm>
              <a:custGeom>
                <a:avLst/>
                <a:gdLst>
                  <a:gd name="T0" fmla="*/ 255 w 567"/>
                  <a:gd name="T1" fmla="*/ 680 h 765"/>
                  <a:gd name="T2" fmla="*/ 227 w 567"/>
                  <a:gd name="T3" fmla="*/ 737 h 765"/>
                  <a:gd name="T4" fmla="*/ 142 w 567"/>
                  <a:gd name="T5" fmla="*/ 765 h 765"/>
                  <a:gd name="T6" fmla="*/ 85 w 567"/>
                  <a:gd name="T7" fmla="*/ 680 h 765"/>
                  <a:gd name="T8" fmla="*/ 85 w 567"/>
                  <a:gd name="T9" fmla="*/ 623 h 765"/>
                  <a:gd name="T10" fmla="*/ 0 w 567"/>
                  <a:gd name="T11" fmla="*/ 538 h 765"/>
                  <a:gd name="T12" fmla="*/ 0 w 567"/>
                  <a:gd name="T13" fmla="*/ 510 h 765"/>
                  <a:gd name="T14" fmla="*/ 28 w 567"/>
                  <a:gd name="T15" fmla="*/ 482 h 765"/>
                  <a:gd name="T16" fmla="*/ 28 w 567"/>
                  <a:gd name="T17" fmla="*/ 368 h 765"/>
                  <a:gd name="T18" fmla="*/ 0 w 567"/>
                  <a:gd name="T19" fmla="*/ 312 h 765"/>
                  <a:gd name="T20" fmla="*/ 57 w 567"/>
                  <a:gd name="T21" fmla="*/ 255 h 765"/>
                  <a:gd name="T22" fmla="*/ 28 w 567"/>
                  <a:gd name="T23" fmla="*/ 198 h 765"/>
                  <a:gd name="T24" fmla="*/ 28 w 567"/>
                  <a:gd name="T25" fmla="*/ 141 h 765"/>
                  <a:gd name="T26" fmla="*/ 0 w 567"/>
                  <a:gd name="T27" fmla="*/ 28 h 765"/>
                  <a:gd name="T28" fmla="*/ 28 w 567"/>
                  <a:gd name="T29" fmla="*/ 0 h 765"/>
                  <a:gd name="T30" fmla="*/ 85 w 567"/>
                  <a:gd name="T31" fmla="*/ 28 h 765"/>
                  <a:gd name="T32" fmla="*/ 142 w 567"/>
                  <a:gd name="T33" fmla="*/ 28 h 765"/>
                  <a:gd name="T34" fmla="*/ 142 w 567"/>
                  <a:gd name="T35" fmla="*/ 85 h 765"/>
                  <a:gd name="T36" fmla="*/ 227 w 567"/>
                  <a:gd name="T37" fmla="*/ 170 h 765"/>
                  <a:gd name="T38" fmla="*/ 284 w 567"/>
                  <a:gd name="T39" fmla="*/ 198 h 765"/>
                  <a:gd name="T40" fmla="*/ 312 w 567"/>
                  <a:gd name="T41" fmla="*/ 170 h 765"/>
                  <a:gd name="T42" fmla="*/ 369 w 567"/>
                  <a:gd name="T43" fmla="*/ 226 h 765"/>
                  <a:gd name="T44" fmla="*/ 482 w 567"/>
                  <a:gd name="T45" fmla="*/ 255 h 765"/>
                  <a:gd name="T46" fmla="*/ 482 w 567"/>
                  <a:gd name="T47" fmla="*/ 312 h 765"/>
                  <a:gd name="T48" fmla="*/ 539 w 567"/>
                  <a:gd name="T49" fmla="*/ 283 h 765"/>
                  <a:gd name="T50" fmla="*/ 567 w 567"/>
                  <a:gd name="T51" fmla="*/ 340 h 765"/>
                  <a:gd name="T52" fmla="*/ 510 w 567"/>
                  <a:gd name="T53" fmla="*/ 368 h 765"/>
                  <a:gd name="T54" fmla="*/ 454 w 567"/>
                  <a:gd name="T55" fmla="*/ 368 h 765"/>
                  <a:gd name="T56" fmla="*/ 397 w 567"/>
                  <a:gd name="T57" fmla="*/ 425 h 765"/>
                  <a:gd name="T58" fmla="*/ 284 w 567"/>
                  <a:gd name="T59" fmla="*/ 510 h 765"/>
                  <a:gd name="T60" fmla="*/ 255 w 567"/>
                  <a:gd name="T61" fmla="*/ 510 h 765"/>
                  <a:gd name="T62" fmla="*/ 227 w 567"/>
                  <a:gd name="T63" fmla="*/ 538 h 765"/>
                  <a:gd name="T64" fmla="*/ 255 w 567"/>
                  <a:gd name="T65" fmla="*/ 623 h 765"/>
                  <a:gd name="T66" fmla="*/ 255 w 567"/>
                  <a:gd name="T67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765">
                    <a:moveTo>
                      <a:pt x="255" y="680"/>
                    </a:moveTo>
                    <a:lnTo>
                      <a:pt x="227" y="737"/>
                    </a:lnTo>
                    <a:lnTo>
                      <a:pt x="142" y="765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28" y="368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227" y="170"/>
                    </a:lnTo>
                    <a:lnTo>
                      <a:pt x="284" y="198"/>
                    </a:lnTo>
                    <a:lnTo>
                      <a:pt x="312" y="170"/>
                    </a:lnTo>
                    <a:lnTo>
                      <a:pt x="369" y="226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539" y="283"/>
                    </a:lnTo>
                    <a:lnTo>
                      <a:pt x="567" y="340"/>
                    </a:lnTo>
                    <a:lnTo>
                      <a:pt x="510" y="368"/>
                    </a:lnTo>
                    <a:lnTo>
                      <a:pt x="454" y="368"/>
                    </a:lnTo>
                    <a:lnTo>
                      <a:pt x="397" y="425"/>
                    </a:lnTo>
                    <a:lnTo>
                      <a:pt x="284" y="510"/>
                    </a:lnTo>
                    <a:lnTo>
                      <a:pt x="255" y="510"/>
                    </a:lnTo>
                    <a:lnTo>
                      <a:pt x="227" y="538"/>
                    </a:lnTo>
                    <a:lnTo>
                      <a:pt x="255" y="623"/>
                    </a:lnTo>
                    <a:lnTo>
                      <a:pt x="255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3295" y="2372"/>
                <a:ext cx="794" cy="765"/>
              </a:xfrm>
              <a:custGeom>
                <a:avLst/>
                <a:gdLst>
                  <a:gd name="T0" fmla="*/ 397 w 794"/>
                  <a:gd name="T1" fmla="*/ 510 h 765"/>
                  <a:gd name="T2" fmla="*/ 368 w 794"/>
                  <a:gd name="T3" fmla="*/ 567 h 765"/>
                  <a:gd name="T4" fmla="*/ 368 w 794"/>
                  <a:gd name="T5" fmla="*/ 624 h 765"/>
                  <a:gd name="T6" fmla="*/ 312 w 794"/>
                  <a:gd name="T7" fmla="*/ 595 h 765"/>
                  <a:gd name="T8" fmla="*/ 283 w 794"/>
                  <a:gd name="T9" fmla="*/ 652 h 765"/>
                  <a:gd name="T10" fmla="*/ 255 w 794"/>
                  <a:gd name="T11" fmla="*/ 652 h 765"/>
                  <a:gd name="T12" fmla="*/ 227 w 794"/>
                  <a:gd name="T13" fmla="*/ 709 h 765"/>
                  <a:gd name="T14" fmla="*/ 170 w 794"/>
                  <a:gd name="T15" fmla="*/ 709 h 765"/>
                  <a:gd name="T16" fmla="*/ 142 w 794"/>
                  <a:gd name="T17" fmla="*/ 765 h 765"/>
                  <a:gd name="T18" fmla="*/ 113 w 794"/>
                  <a:gd name="T19" fmla="*/ 737 h 765"/>
                  <a:gd name="T20" fmla="*/ 28 w 794"/>
                  <a:gd name="T21" fmla="*/ 737 h 765"/>
                  <a:gd name="T22" fmla="*/ 28 w 794"/>
                  <a:gd name="T23" fmla="*/ 680 h 765"/>
                  <a:gd name="T24" fmla="*/ 0 w 794"/>
                  <a:gd name="T25" fmla="*/ 595 h 765"/>
                  <a:gd name="T26" fmla="*/ 28 w 794"/>
                  <a:gd name="T27" fmla="*/ 567 h 765"/>
                  <a:gd name="T28" fmla="*/ 57 w 794"/>
                  <a:gd name="T29" fmla="*/ 567 h 765"/>
                  <a:gd name="T30" fmla="*/ 170 w 794"/>
                  <a:gd name="T31" fmla="*/ 482 h 765"/>
                  <a:gd name="T32" fmla="*/ 227 w 794"/>
                  <a:gd name="T33" fmla="*/ 425 h 765"/>
                  <a:gd name="T34" fmla="*/ 283 w 794"/>
                  <a:gd name="T35" fmla="*/ 425 h 765"/>
                  <a:gd name="T36" fmla="*/ 340 w 794"/>
                  <a:gd name="T37" fmla="*/ 397 h 765"/>
                  <a:gd name="T38" fmla="*/ 312 w 794"/>
                  <a:gd name="T39" fmla="*/ 340 h 765"/>
                  <a:gd name="T40" fmla="*/ 255 w 794"/>
                  <a:gd name="T41" fmla="*/ 369 h 765"/>
                  <a:gd name="T42" fmla="*/ 255 w 794"/>
                  <a:gd name="T43" fmla="*/ 312 h 765"/>
                  <a:gd name="T44" fmla="*/ 142 w 794"/>
                  <a:gd name="T45" fmla="*/ 283 h 765"/>
                  <a:gd name="T46" fmla="*/ 85 w 794"/>
                  <a:gd name="T47" fmla="*/ 227 h 765"/>
                  <a:gd name="T48" fmla="*/ 85 w 794"/>
                  <a:gd name="T49" fmla="*/ 198 h 765"/>
                  <a:gd name="T50" fmla="*/ 142 w 794"/>
                  <a:gd name="T51" fmla="*/ 198 h 765"/>
                  <a:gd name="T52" fmla="*/ 113 w 794"/>
                  <a:gd name="T53" fmla="*/ 170 h 765"/>
                  <a:gd name="T54" fmla="*/ 142 w 794"/>
                  <a:gd name="T55" fmla="*/ 142 h 765"/>
                  <a:gd name="T56" fmla="*/ 142 w 794"/>
                  <a:gd name="T57" fmla="*/ 85 h 765"/>
                  <a:gd name="T58" fmla="*/ 198 w 794"/>
                  <a:gd name="T59" fmla="*/ 113 h 765"/>
                  <a:gd name="T60" fmla="*/ 198 w 794"/>
                  <a:gd name="T61" fmla="*/ 85 h 765"/>
                  <a:gd name="T62" fmla="*/ 227 w 794"/>
                  <a:gd name="T63" fmla="*/ 85 h 765"/>
                  <a:gd name="T64" fmla="*/ 255 w 794"/>
                  <a:gd name="T65" fmla="*/ 113 h 765"/>
                  <a:gd name="T66" fmla="*/ 255 w 794"/>
                  <a:gd name="T67" fmla="*/ 85 h 765"/>
                  <a:gd name="T68" fmla="*/ 368 w 794"/>
                  <a:gd name="T69" fmla="*/ 113 h 765"/>
                  <a:gd name="T70" fmla="*/ 368 w 794"/>
                  <a:gd name="T71" fmla="*/ 142 h 765"/>
                  <a:gd name="T72" fmla="*/ 425 w 794"/>
                  <a:gd name="T73" fmla="*/ 142 h 765"/>
                  <a:gd name="T74" fmla="*/ 482 w 794"/>
                  <a:gd name="T75" fmla="*/ 57 h 765"/>
                  <a:gd name="T76" fmla="*/ 539 w 794"/>
                  <a:gd name="T77" fmla="*/ 0 h 765"/>
                  <a:gd name="T78" fmla="*/ 595 w 794"/>
                  <a:gd name="T79" fmla="*/ 57 h 765"/>
                  <a:gd name="T80" fmla="*/ 680 w 794"/>
                  <a:gd name="T81" fmla="*/ 57 h 765"/>
                  <a:gd name="T82" fmla="*/ 652 w 794"/>
                  <a:gd name="T83" fmla="*/ 0 h 765"/>
                  <a:gd name="T84" fmla="*/ 709 w 794"/>
                  <a:gd name="T85" fmla="*/ 0 h 765"/>
                  <a:gd name="T86" fmla="*/ 737 w 794"/>
                  <a:gd name="T87" fmla="*/ 57 h 765"/>
                  <a:gd name="T88" fmla="*/ 709 w 794"/>
                  <a:gd name="T89" fmla="*/ 85 h 765"/>
                  <a:gd name="T90" fmla="*/ 680 w 794"/>
                  <a:gd name="T91" fmla="*/ 85 h 765"/>
                  <a:gd name="T92" fmla="*/ 680 w 794"/>
                  <a:gd name="T93" fmla="*/ 170 h 765"/>
                  <a:gd name="T94" fmla="*/ 794 w 794"/>
                  <a:gd name="T95" fmla="*/ 312 h 765"/>
                  <a:gd name="T96" fmla="*/ 709 w 794"/>
                  <a:gd name="T97" fmla="*/ 340 h 765"/>
                  <a:gd name="T98" fmla="*/ 709 w 794"/>
                  <a:gd name="T99" fmla="*/ 397 h 765"/>
                  <a:gd name="T100" fmla="*/ 737 w 794"/>
                  <a:gd name="T101" fmla="*/ 425 h 765"/>
                  <a:gd name="T102" fmla="*/ 709 w 794"/>
                  <a:gd name="T103" fmla="*/ 454 h 765"/>
                  <a:gd name="T104" fmla="*/ 680 w 794"/>
                  <a:gd name="T105" fmla="*/ 482 h 765"/>
                  <a:gd name="T106" fmla="*/ 680 w 794"/>
                  <a:gd name="T107" fmla="*/ 539 h 765"/>
                  <a:gd name="T108" fmla="*/ 624 w 794"/>
                  <a:gd name="T109" fmla="*/ 567 h 765"/>
                  <a:gd name="T110" fmla="*/ 539 w 794"/>
                  <a:gd name="T111" fmla="*/ 567 h 765"/>
                  <a:gd name="T112" fmla="*/ 397 w 794"/>
                  <a:gd name="T113" fmla="*/ 51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765">
                    <a:moveTo>
                      <a:pt x="397" y="510"/>
                    </a:moveTo>
                    <a:lnTo>
                      <a:pt x="368" y="567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283" y="652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142" y="765"/>
                    </a:lnTo>
                    <a:lnTo>
                      <a:pt x="113" y="737"/>
                    </a:lnTo>
                    <a:lnTo>
                      <a:pt x="28" y="737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67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12" y="340"/>
                    </a:lnTo>
                    <a:lnTo>
                      <a:pt x="255" y="369"/>
                    </a:lnTo>
                    <a:lnTo>
                      <a:pt x="255" y="312"/>
                    </a:lnTo>
                    <a:lnTo>
                      <a:pt x="142" y="283"/>
                    </a:lnTo>
                    <a:lnTo>
                      <a:pt x="85" y="227"/>
                    </a:lnTo>
                    <a:lnTo>
                      <a:pt x="85" y="198"/>
                    </a:lnTo>
                    <a:lnTo>
                      <a:pt x="142" y="198"/>
                    </a:lnTo>
                    <a:lnTo>
                      <a:pt x="113" y="170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68" y="113"/>
                    </a:lnTo>
                    <a:lnTo>
                      <a:pt x="368" y="142"/>
                    </a:lnTo>
                    <a:lnTo>
                      <a:pt x="425" y="142"/>
                    </a:lnTo>
                    <a:lnTo>
                      <a:pt x="482" y="57"/>
                    </a:lnTo>
                    <a:lnTo>
                      <a:pt x="539" y="0"/>
                    </a:lnTo>
                    <a:lnTo>
                      <a:pt x="595" y="57"/>
                    </a:lnTo>
                    <a:lnTo>
                      <a:pt x="680" y="57"/>
                    </a:lnTo>
                    <a:lnTo>
                      <a:pt x="652" y="0"/>
                    </a:lnTo>
                    <a:lnTo>
                      <a:pt x="709" y="0"/>
                    </a:lnTo>
                    <a:lnTo>
                      <a:pt x="737" y="57"/>
                    </a:lnTo>
                    <a:lnTo>
                      <a:pt x="709" y="85"/>
                    </a:lnTo>
                    <a:lnTo>
                      <a:pt x="680" y="85"/>
                    </a:lnTo>
                    <a:lnTo>
                      <a:pt x="680" y="170"/>
                    </a:lnTo>
                    <a:lnTo>
                      <a:pt x="794" y="312"/>
                    </a:lnTo>
                    <a:lnTo>
                      <a:pt x="709" y="340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09" y="454"/>
                    </a:lnTo>
                    <a:lnTo>
                      <a:pt x="680" y="482"/>
                    </a:lnTo>
                    <a:lnTo>
                      <a:pt x="680" y="539"/>
                    </a:lnTo>
                    <a:lnTo>
                      <a:pt x="624" y="567"/>
                    </a:lnTo>
                    <a:lnTo>
                      <a:pt x="539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194" y="4016"/>
                <a:ext cx="426" cy="425"/>
              </a:xfrm>
              <a:custGeom>
                <a:avLst/>
                <a:gdLst>
                  <a:gd name="T0" fmla="*/ 29 w 426"/>
                  <a:gd name="T1" fmla="*/ 425 h 425"/>
                  <a:gd name="T2" fmla="*/ 0 w 426"/>
                  <a:gd name="T3" fmla="*/ 369 h 425"/>
                  <a:gd name="T4" fmla="*/ 0 w 426"/>
                  <a:gd name="T5" fmla="*/ 340 h 425"/>
                  <a:gd name="T6" fmla="*/ 57 w 426"/>
                  <a:gd name="T7" fmla="*/ 312 h 425"/>
                  <a:gd name="T8" fmla="*/ 29 w 426"/>
                  <a:gd name="T9" fmla="*/ 284 h 425"/>
                  <a:gd name="T10" fmla="*/ 0 w 426"/>
                  <a:gd name="T11" fmla="*/ 312 h 425"/>
                  <a:gd name="T12" fmla="*/ 0 w 426"/>
                  <a:gd name="T13" fmla="*/ 284 h 425"/>
                  <a:gd name="T14" fmla="*/ 85 w 426"/>
                  <a:gd name="T15" fmla="*/ 199 h 425"/>
                  <a:gd name="T16" fmla="*/ 114 w 426"/>
                  <a:gd name="T17" fmla="*/ 199 h 425"/>
                  <a:gd name="T18" fmla="*/ 199 w 426"/>
                  <a:gd name="T19" fmla="*/ 85 h 425"/>
                  <a:gd name="T20" fmla="*/ 199 w 426"/>
                  <a:gd name="T21" fmla="*/ 29 h 425"/>
                  <a:gd name="T22" fmla="*/ 255 w 426"/>
                  <a:gd name="T23" fmla="*/ 0 h 425"/>
                  <a:gd name="T24" fmla="*/ 284 w 426"/>
                  <a:gd name="T25" fmla="*/ 29 h 425"/>
                  <a:gd name="T26" fmla="*/ 255 w 426"/>
                  <a:gd name="T27" fmla="*/ 57 h 425"/>
                  <a:gd name="T28" fmla="*/ 284 w 426"/>
                  <a:gd name="T29" fmla="*/ 85 h 425"/>
                  <a:gd name="T30" fmla="*/ 369 w 426"/>
                  <a:gd name="T31" fmla="*/ 114 h 425"/>
                  <a:gd name="T32" fmla="*/ 397 w 426"/>
                  <a:gd name="T33" fmla="*/ 85 h 425"/>
                  <a:gd name="T34" fmla="*/ 426 w 426"/>
                  <a:gd name="T35" fmla="*/ 142 h 425"/>
                  <a:gd name="T36" fmla="*/ 426 w 426"/>
                  <a:gd name="T37" fmla="*/ 199 h 425"/>
                  <a:gd name="T38" fmla="*/ 312 w 426"/>
                  <a:gd name="T39" fmla="*/ 199 h 425"/>
                  <a:gd name="T40" fmla="*/ 227 w 426"/>
                  <a:gd name="T41" fmla="*/ 227 h 425"/>
                  <a:gd name="T42" fmla="*/ 227 w 426"/>
                  <a:gd name="T43" fmla="*/ 284 h 425"/>
                  <a:gd name="T44" fmla="*/ 341 w 426"/>
                  <a:gd name="T45" fmla="*/ 227 h 425"/>
                  <a:gd name="T46" fmla="*/ 284 w 426"/>
                  <a:gd name="T47" fmla="*/ 312 h 425"/>
                  <a:gd name="T48" fmla="*/ 312 w 426"/>
                  <a:gd name="T49" fmla="*/ 340 h 425"/>
                  <a:gd name="T50" fmla="*/ 255 w 426"/>
                  <a:gd name="T51" fmla="*/ 340 h 425"/>
                  <a:gd name="T52" fmla="*/ 255 w 426"/>
                  <a:gd name="T53" fmla="*/ 397 h 425"/>
                  <a:gd name="T54" fmla="*/ 199 w 426"/>
                  <a:gd name="T55" fmla="*/ 369 h 425"/>
                  <a:gd name="T56" fmla="*/ 170 w 426"/>
                  <a:gd name="T57" fmla="*/ 369 h 425"/>
                  <a:gd name="T58" fmla="*/ 170 w 426"/>
                  <a:gd name="T59" fmla="*/ 340 h 425"/>
                  <a:gd name="T60" fmla="*/ 114 w 426"/>
                  <a:gd name="T61" fmla="*/ 369 h 425"/>
                  <a:gd name="T62" fmla="*/ 57 w 426"/>
                  <a:gd name="T63" fmla="*/ 340 h 425"/>
                  <a:gd name="T64" fmla="*/ 29 w 426"/>
                  <a:gd name="T6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6" h="425">
                    <a:moveTo>
                      <a:pt x="29" y="425"/>
                    </a:moveTo>
                    <a:lnTo>
                      <a:pt x="0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0" y="312"/>
                    </a:lnTo>
                    <a:lnTo>
                      <a:pt x="0" y="284"/>
                    </a:lnTo>
                    <a:lnTo>
                      <a:pt x="85" y="199"/>
                    </a:lnTo>
                    <a:lnTo>
                      <a:pt x="114" y="199"/>
                    </a:lnTo>
                    <a:lnTo>
                      <a:pt x="199" y="85"/>
                    </a:lnTo>
                    <a:lnTo>
                      <a:pt x="199" y="29"/>
                    </a:lnTo>
                    <a:lnTo>
                      <a:pt x="255" y="0"/>
                    </a:lnTo>
                    <a:lnTo>
                      <a:pt x="284" y="29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69" y="114"/>
                    </a:lnTo>
                    <a:lnTo>
                      <a:pt x="397" y="85"/>
                    </a:lnTo>
                    <a:lnTo>
                      <a:pt x="426" y="142"/>
                    </a:lnTo>
                    <a:lnTo>
                      <a:pt x="426" y="199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1" y="227"/>
                    </a:lnTo>
                    <a:lnTo>
                      <a:pt x="284" y="312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170" y="340"/>
                    </a:lnTo>
                    <a:lnTo>
                      <a:pt x="114" y="369"/>
                    </a:lnTo>
                    <a:lnTo>
                      <a:pt x="57" y="340"/>
                    </a:lnTo>
                    <a:lnTo>
                      <a:pt x="29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676" y="4328"/>
                <a:ext cx="340" cy="255"/>
              </a:xfrm>
              <a:custGeom>
                <a:avLst/>
                <a:gdLst>
                  <a:gd name="T0" fmla="*/ 0 w 340"/>
                  <a:gd name="T1" fmla="*/ 227 h 255"/>
                  <a:gd name="T2" fmla="*/ 0 w 340"/>
                  <a:gd name="T3" fmla="*/ 170 h 255"/>
                  <a:gd name="T4" fmla="*/ 142 w 340"/>
                  <a:gd name="T5" fmla="*/ 113 h 255"/>
                  <a:gd name="T6" fmla="*/ 85 w 340"/>
                  <a:gd name="T7" fmla="*/ 85 h 255"/>
                  <a:gd name="T8" fmla="*/ 114 w 340"/>
                  <a:gd name="T9" fmla="*/ 85 h 255"/>
                  <a:gd name="T10" fmla="*/ 142 w 340"/>
                  <a:gd name="T11" fmla="*/ 28 h 255"/>
                  <a:gd name="T12" fmla="*/ 170 w 340"/>
                  <a:gd name="T13" fmla="*/ 28 h 255"/>
                  <a:gd name="T14" fmla="*/ 199 w 340"/>
                  <a:gd name="T15" fmla="*/ 0 h 255"/>
                  <a:gd name="T16" fmla="*/ 284 w 340"/>
                  <a:gd name="T17" fmla="*/ 57 h 255"/>
                  <a:gd name="T18" fmla="*/ 284 w 340"/>
                  <a:gd name="T19" fmla="*/ 85 h 255"/>
                  <a:gd name="T20" fmla="*/ 312 w 340"/>
                  <a:gd name="T21" fmla="*/ 85 h 255"/>
                  <a:gd name="T22" fmla="*/ 340 w 340"/>
                  <a:gd name="T23" fmla="*/ 113 h 255"/>
                  <a:gd name="T24" fmla="*/ 312 w 340"/>
                  <a:gd name="T25" fmla="*/ 142 h 255"/>
                  <a:gd name="T26" fmla="*/ 284 w 340"/>
                  <a:gd name="T27" fmla="*/ 199 h 255"/>
                  <a:gd name="T28" fmla="*/ 255 w 340"/>
                  <a:gd name="T29" fmla="*/ 170 h 255"/>
                  <a:gd name="T30" fmla="*/ 227 w 340"/>
                  <a:gd name="T31" fmla="*/ 199 h 255"/>
                  <a:gd name="T32" fmla="*/ 199 w 340"/>
                  <a:gd name="T33" fmla="*/ 170 h 255"/>
                  <a:gd name="T34" fmla="*/ 142 w 340"/>
                  <a:gd name="T35" fmla="*/ 199 h 255"/>
                  <a:gd name="T36" fmla="*/ 170 w 340"/>
                  <a:gd name="T37" fmla="*/ 227 h 255"/>
                  <a:gd name="T38" fmla="*/ 142 w 340"/>
                  <a:gd name="T39" fmla="*/ 255 h 255"/>
                  <a:gd name="T40" fmla="*/ 114 w 340"/>
                  <a:gd name="T41" fmla="*/ 255 h 255"/>
                  <a:gd name="T42" fmla="*/ 114 w 340"/>
                  <a:gd name="T43" fmla="*/ 227 h 255"/>
                  <a:gd name="T44" fmla="*/ 57 w 340"/>
                  <a:gd name="T45" fmla="*/ 255 h 255"/>
                  <a:gd name="T46" fmla="*/ 29 w 340"/>
                  <a:gd name="T47" fmla="*/ 255 h 255"/>
                  <a:gd name="T48" fmla="*/ 0 w 340"/>
                  <a:gd name="T4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255">
                    <a:moveTo>
                      <a:pt x="0" y="227"/>
                    </a:moveTo>
                    <a:lnTo>
                      <a:pt x="0" y="170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12" y="142"/>
                    </a:lnTo>
                    <a:lnTo>
                      <a:pt x="284" y="199"/>
                    </a:lnTo>
                    <a:lnTo>
                      <a:pt x="255" y="170"/>
                    </a:lnTo>
                    <a:lnTo>
                      <a:pt x="227" y="199"/>
                    </a:lnTo>
                    <a:lnTo>
                      <a:pt x="199" y="170"/>
                    </a:lnTo>
                    <a:lnTo>
                      <a:pt x="142" y="199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5421" y="4045"/>
                <a:ext cx="454" cy="510"/>
              </a:xfrm>
              <a:custGeom>
                <a:avLst/>
                <a:gdLst>
                  <a:gd name="T0" fmla="*/ 397 w 454"/>
                  <a:gd name="T1" fmla="*/ 311 h 510"/>
                  <a:gd name="T2" fmla="*/ 369 w 454"/>
                  <a:gd name="T3" fmla="*/ 368 h 510"/>
                  <a:gd name="T4" fmla="*/ 340 w 454"/>
                  <a:gd name="T5" fmla="*/ 368 h 510"/>
                  <a:gd name="T6" fmla="*/ 397 w 454"/>
                  <a:gd name="T7" fmla="*/ 396 h 510"/>
                  <a:gd name="T8" fmla="*/ 255 w 454"/>
                  <a:gd name="T9" fmla="*/ 453 h 510"/>
                  <a:gd name="T10" fmla="*/ 255 w 454"/>
                  <a:gd name="T11" fmla="*/ 510 h 510"/>
                  <a:gd name="T12" fmla="*/ 142 w 454"/>
                  <a:gd name="T13" fmla="*/ 425 h 510"/>
                  <a:gd name="T14" fmla="*/ 142 w 454"/>
                  <a:gd name="T15" fmla="*/ 396 h 510"/>
                  <a:gd name="T16" fmla="*/ 57 w 454"/>
                  <a:gd name="T17" fmla="*/ 340 h 510"/>
                  <a:gd name="T18" fmla="*/ 85 w 454"/>
                  <a:gd name="T19" fmla="*/ 311 h 510"/>
                  <a:gd name="T20" fmla="*/ 57 w 454"/>
                  <a:gd name="T21" fmla="*/ 283 h 510"/>
                  <a:gd name="T22" fmla="*/ 114 w 454"/>
                  <a:gd name="T23" fmla="*/ 198 h 510"/>
                  <a:gd name="T24" fmla="*/ 0 w 454"/>
                  <a:gd name="T25" fmla="*/ 255 h 510"/>
                  <a:gd name="T26" fmla="*/ 0 w 454"/>
                  <a:gd name="T27" fmla="*/ 198 h 510"/>
                  <a:gd name="T28" fmla="*/ 85 w 454"/>
                  <a:gd name="T29" fmla="*/ 170 h 510"/>
                  <a:gd name="T30" fmla="*/ 199 w 454"/>
                  <a:gd name="T31" fmla="*/ 170 h 510"/>
                  <a:gd name="T32" fmla="*/ 199 w 454"/>
                  <a:gd name="T33" fmla="*/ 113 h 510"/>
                  <a:gd name="T34" fmla="*/ 170 w 454"/>
                  <a:gd name="T35" fmla="*/ 56 h 510"/>
                  <a:gd name="T36" fmla="*/ 199 w 454"/>
                  <a:gd name="T37" fmla="*/ 0 h 510"/>
                  <a:gd name="T38" fmla="*/ 284 w 454"/>
                  <a:gd name="T39" fmla="*/ 85 h 510"/>
                  <a:gd name="T40" fmla="*/ 255 w 454"/>
                  <a:gd name="T41" fmla="*/ 113 h 510"/>
                  <a:gd name="T42" fmla="*/ 312 w 454"/>
                  <a:gd name="T43" fmla="*/ 141 h 510"/>
                  <a:gd name="T44" fmla="*/ 369 w 454"/>
                  <a:gd name="T45" fmla="*/ 141 h 510"/>
                  <a:gd name="T46" fmla="*/ 397 w 454"/>
                  <a:gd name="T47" fmla="*/ 198 h 510"/>
                  <a:gd name="T48" fmla="*/ 454 w 454"/>
                  <a:gd name="T49" fmla="*/ 226 h 510"/>
                  <a:gd name="T50" fmla="*/ 397 w 454"/>
                  <a:gd name="T51" fmla="*/ 255 h 510"/>
                  <a:gd name="T52" fmla="*/ 397 w 454"/>
                  <a:gd name="T53" fmla="*/ 311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10">
                    <a:moveTo>
                      <a:pt x="397" y="311"/>
                    </a:moveTo>
                    <a:lnTo>
                      <a:pt x="369" y="368"/>
                    </a:lnTo>
                    <a:lnTo>
                      <a:pt x="340" y="368"/>
                    </a:lnTo>
                    <a:lnTo>
                      <a:pt x="397" y="396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142" y="425"/>
                    </a:lnTo>
                    <a:lnTo>
                      <a:pt x="142" y="396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199" y="170"/>
                    </a:lnTo>
                    <a:lnTo>
                      <a:pt x="199" y="113"/>
                    </a:lnTo>
                    <a:lnTo>
                      <a:pt x="170" y="56"/>
                    </a:lnTo>
                    <a:lnTo>
                      <a:pt x="199" y="0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312" y="141"/>
                    </a:lnTo>
                    <a:lnTo>
                      <a:pt x="369" y="141"/>
                    </a:lnTo>
                    <a:lnTo>
                      <a:pt x="397" y="198"/>
                    </a:lnTo>
                    <a:lnTo>
                      <a:pt x="454" y="226"/>
                    </a:lnTo>
                    <a:lnTo>
                      <a:pt x="397" y="255"/>
                    </a:lnTo>
                    <a:lnTo>
                      <a:pt x="397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6498" y="2712"/>
                <a:ext cx="426" cy="482"/>
              </a:xfrm>
              <a:custGeom>
                <a:avLst/>
                <a:gdLst>
                  <a:gd name="T0" fmla="*/ 171 w 426"/>
                  <a:gd name="T1" fmla="*/ 397 h 482"/>
                  <a:gd name="T2" fmla="*/ 256 w 426"/>
                  <a:gd name="T3" fmla="*/ 482 h 482"/>
                  <a:gd name="T4" fmla="*/ 397 w 426"/>
                  <a:gd name="T5" fmla="*/ 482 h 482"/>
                  <a:gd name="T6" fmla="*/ 369 w 426"/>
                  <a:gd name="T7" fmla="*/ 454 h 482"/>
                  <a:gd name="T8" fmla="*/ 369 w 426"/>
                  <a:gd name="T9" fmla="*/ 425 h 482"/>
                  <a:gd name="T10" fmla="*/ 426 w 426"/>
                  <a:gd name="T11" fmla="*/ 369 h 482"/>
                  <a:gd name="T12" fmla="*/ 426 w 426"/>
                  <a:gd name="T13" fmla="*/ 340 h 482"/>
                  <a:gd name="T14" fmla="*/ 341 w 426"/>
                  <a:gd name="T15" fmla="*/ 312 h 482"/>
                  <a:gd name="T16" fmla="*/ 256 w 426"/>
                  <a:gd name="T17" fmla="*/ 227 h 482"/>
                  <a:gd name="T18" fmla="*/ 171 w 426"/>
                  <a:gd name="T19" fmla="*/ 199 h 482"/>
                  <a:gd name="T20" fmla="*/ 142 w 426"/>
                  <a:gd name="T21" fmla="*/ 142 h 482"/>
                  <a:gd name="T22" fmla="*/ 57 w 426"/>
                  <a:gd name="T23" fmla="*/ 85 h 482"/>
                  <a:gd name="T24" fmla="*/ 85 w 426"/>
                  <a:gd name="T25" fmla="*/ 29 h 482"/>
                  <a:gd name="T26" fmla="*/ 85 w 426"/>
                  <a:gd name="T27" fmla="*/ 0 h 482"/>
                  <a:gd name="T28" fmla="*/ 0 w 426"/>
                  <a:gd name="T29" fmla="*/ 0 h 482"/>
                  <a:gd name="T30" fmla="*/ 29 w 426"/>
                  <a:gd name="T31" fmla="*/ 85 h 482"/>
                  <a:gd name="T32" fmla="*/ 0 w 426"/>
                  <a:gd name="T33" fmla="*/ 114 h 482"/>
                  <a:gd name="T34" fmla="*/ 0 w 426"/>
                  <a:gd name="T35" fmla="*/ 199 h 482"/>
                  <a:gd name="T36" fmla="*/ 57 w 426"/>
                  <a:gd name="T37" fmla="*/ 255 h 482"/>
                  <a:gd name="T38" fmla="*/ 114 w 426"/>
                  <a:gd name="T39" fmla="*/ 255 h 482"/>
                  <a:gd name="T40" fmla="*/ 171 w 426"/>
                  <a:gd name="T41" fmla="*/ 284 h 482"/>
                  <a:gd name="T42" fmla="*/ 171 w 426"/>
                  <a:gd name="T43" fmla="*/ 312 h 482"/>
                  <a:gd name="T44" fmla="*/ 114 w 426"/>
                  <a:gd name="T45" fmla="*/ 340 h 482"/>
                  <a:gd name="T46" fmla="*/ 171 w 426"/>
                  <a:gd name="T4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6" h="482">
                    <a:moveTo>
                      <a:pt x="171" y="397"/>
                    </a:moveTo>
                    <a:lnTo>
                      <a:pt x="256" y="482"/>
                    </a:lnTo>
                    <a:lnTo>
                      <a:pt x="397" y="482"/>
                    </a:lnTo>
                    <a:lnTo>
                      <a:pt x="369" y="454"/>
                    </a:lnTo>
                    <a:lnTo>
                      <a:pt x="369" y="425"/>
                    </a:lnTo>
                    <a:lnTo>
                      <a:pt x="426" y="369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256" y="227"/>
                    </a:lnTo>
                    <a:lnTo>
                      <a:pt x="171" y="199"/>
                    </a:lnTo>
                    <a:lnTo>
                      <a:pt x="142" y="142"/>
                    </a:lnTo>
                    <a:lnTo>
                      <a:pt x="57" y="85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71" y="284"/>
                    </a:lnTo>
                    <a:lnTo>
                      <a:pt x="171" y="312"/>
                    </a:lnTo>
                    <a:lnTo>
                      <a:pt x="114" y="340"/>
                    </a:lnTo>
                    <a:lnTo>
                      <a:pt x="171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542" y="3478"/>
                <a:ext cx="1134" cy="992"/>
              </a:xfrm>
              <a:custGeom>
                <a:avLst/>
                <a:gdLst>
                  <a:gd name="T0" fmla="*/ 1106 w 1134"/>
                  <a:gd name="T1" fmla="*/ 255 h 992"/>
                  <a:gd name="T2" fmla="*/ 1049 w 1134"/>
                  <a:gd name="T3" fmla="*/ 283 h 992"/>
                  <a:gd name="T4" fmla="*/ 1078 w 1134"/>
                  <a:gd name="T5" fmla="*/ 396 h 992"/>
                  <a:gd name="T6" fmla="*/ 1106 w 1134"/>
                  <a:gd name="T7" fmla="*/ 453 h 992"/>
                  <a:gd name="T8" fmla="*/ 1134 w 1134"/>
                  <a:gd name="T9" fmla="*/ 567 h 992"/>
                  <a:gd name="T10" fmla="*/ 1078 w 1134"/>
                  <a:gd name="T11" fmla="*/ 567 h 992"/>
                  <a:gd name="T12" fmla="*/ 1021 w 1134"/>
                  <a:gd name="T13" fmla="*/ 652 h 992"/>
                  <a:gd name="T14" fmla="*/ 907 w 1134"/>
                  <a:gd name="T15" fmla="*/ 595 h 992"/>
                  <a:gd name="T16" fmla="*/ 907 w 1134"/>
                  <a:gd name="T17" fmla="*/ 538 h 992"/>
                  <a:gd name="T18" fmla="*/ 851 w 1134"/>
                  <a:gd name="T19" fmla="*/ 623 h 992"/>
                  <a:gd name="T20" fmla="*/ 737 w 1134"/>
                  <a:gd name="T21" fmla="*/ 737 h 992"/>
                  <a:gd name="T22" fmla="*/ 652 w 1134"/>
                  <a:gd name="T23" fmla="*/ 850 h 992"/>
                  <a:gd name="T24" fmla="*/ 709 w 1134"/>
                  <a:gd name="T25" fmla="*/ 850 h 992"/>
                  <a:gd name="T26" fmla="*/ 652 w 1134"/>
                  <a:gd name="T27" fmla="*/ 907 h 992"/>
                  <a:gd name="T28" fmla="*/ 652 w 1134"/>
                  <a:gd name="T29" fmla="*/ 992 h 992"/>
                  <a:gd name="T30" fmla="*/ 539 w 1134"/>
                  <a:gd name="T31" fmla="*/ 737 h 992"/>
                  <a:gd name="T32" fmla="*/ 482 w 1134"/>
                  <a:gd name="T33" fmla="*/ 708 h 992"/>
                  <a:gd name="T34" fmla="*/ 511 w 1134"/>
                  <a:gd name="T35" fmla="*/ 595 h 992"/>
                  <a:gd name="T36" fmla="*/ 426 w 1134"/>
                  <a:gd name="T37" fmla="*/ 652 h 992"/>
                  <a:gd name="T38" fmla="*/ 340 w 1134"/>
                  <a:gd name="T39" fmla="*/ 623 h 992"/>
                  <a:gd name="T40" fmla="*/ 170 w 1134"/>
                  <a:gd name="T41" fmla="*/ 482 h 992"/>
                  <a:gd name="T42" fmla="*/ 142 w 1134"/>
                  <a:gd name="T43" fmla="*/ 538 h 992"/>
                  <a:gd name="T44" fmla="*/ 85 w 1134"/>
                  <a:gd name="T45" fmla="*/ 453 h 992"/>
                  <a:gd name="T46" fmla="*/ 29 w 1134"/>
                  <a:gd name="T47" fmla="*/ 340 h 992"/>
                  <a:gd name="T48" fmla="*/ 142 w 1134"/>
                  <a:gd name="T49" fmla="*/ 311 h 992"/>
                  <a:gd name="T50" fmla="*/ 227 w 1134"/>
                  <a:gd name="T51" fmla="*/ 226 h 992"/>
                  <a:gd name="T52" fmla="*/ 284 w 1134"/>
                  <a:gd name="T53" fmla="*/ 56 h 992"/>
                  <a:gd name="T54" fmla="*/ 340 w 1134"/>
                  <a:gd name="T55" fmla="*/ 0 h 992"/>
                  <a:gd name="T56" fmla="*/ 369 w 1134"/>
                  <a:gd name="T57" fmla="*/ 56 h 992"/>
                  <a:gd name="T58" fmla="*/ 340 w 1134"/>
                  <a:gd name="T59" fmla="*/ 113 h 992"/>
                  <a:gd name="T60" fmla="*/ 539 w 1134"/>
                  <a:gd name="T61" fmla="*/ 0 h 992"/>
                  <a:gd name="T62" fmla="*/ 624 w 1134"/>
                  <a:gd name="T63" fmla="*/ 56 h 992"/>
                  <a:gd name="T64" fmla="*/ 709 w 1134"/>
                  <a:gd name="T65" fmla="*/ 56 h 992"/>
                  <a:gd name="T66" fmla="*/ 794 w 1134"/>
                  <a:gd name="T67" fmla="*/ 56 h 992"/>
                  <a:gd name="T68" fmla="*/ 936 w 1134"/>
                  <a:gd name="T69" fmla="*/ 113 h 992"/>
                  <a:gd name="T70" fmla="*/ 993 w 1134"/>
                  <a:gd name="T71" fmla="*/ 56 h 992"/>
                  <a:gd name="T72" fmla="*/ 1021 w 1134"/>
                  <a:gd name="T73" fmla="*/ 141 h 992"/>
                  <a:gd name="T74" fmla="*/ 1049 w 1134"/>
                  <a:gd name="T75" fmla="*/ 19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992">
                    <a:moveTo>
                      <a:pt x="1078" y="226"/>
                    </a:moveTo>
                    <a:lnTo>
                      <a:pt x="1106" y="255"/>
                    </a:lnTo>
                    <a:lnTo>
                      <a:pt x="1078" y="283"/>
                    </a:lnTo>
                    <a:lnTo>
                      <a:pt x="1049" y="283"/>
                    </a:lnTo>
                    <a:lnTo>
                      <a:pt x="1078" y="340"/>
                    </a:lnTo>
                    <a:lnTo>
                      <a:pt x="1078" y="396"/>
                    </a:lnTo>
                    <a:lnTo>
                      <a:pt x="1106" y="396"/>
                    </a:lnTo>
                    <a:lnTo>
                      <a:pt x="1106" y="453"/>
                    </a:lnTo>
                    <a:lnTo>
                      <a:pt x="1078" y="510"/>
                    </a:lnTo>
                    <a:lnTo>
                      <a:pt x="1134" y="567"/>
                    </a:lnTo>
                    <a:lnTo>
                      <a:pt x="1134" y="595"/>
                    </a:lnTo>
                    <a:lnTo>
                      <a:pt x="1078" y="567"/>
                    </a:lnTo>
                    <a:lnTo>
                      <a:pt x="1049" y="623"/>
                    </a:lnTo>
                    <a:lnTo>
                      <a:pt x="1021" y="652"/>
                    </a:lnTo>
                    <a:lnTo>
                      <a:pt x="936" y="623"/>
                    </a:lnTo>
                    <a:lnTo>
                      <a:pt x="907" y="595"/>
                    </a:lnTo>
                    <a:lnTo>
                      <a:pt x="936" y="567"/>
                    </a:lnTo>
                    <a:lnTo>
                      <a:pt x="907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766" y="737"/>
                    </a:lnTo>
                    <a:lnTo>
                      <a:pt x="737" y="737"/>
                    </a:lnTo>
                    <a:lnTo>
                      <a:pt x="652" y="822"/>
                    </a:lnTo>
                    <a:lnTo>
                      <a:pt x="652" y="850"/>
                    </a:lnTo>
                    <a:lnTo>
                      <a:pt x="681" y="822"/>
                    </a:lnTo>
                    <a:lnTo>
                      <a:pt x="709" y="850"/>
                    </a:lnTo>
                    <a:lnTo>
                      <a:pt x="652" y="878"/>
                    </a:lnTo>
                    <a:lnTo>
                      <a:pt x="652" y="907"/>
                    </a:lnTo>
                    <a:lnTo>
                      <a:pt x="681" y="963"/>
                    </a:lnTo>
                    <a:lnTo>
                      <a:pt x="652" y="992"/>
                    </a:lnTo>
                    <a:lnTo>
                      <a:pt x="482" y="822"/>
                    </a:lnTo>
                    <a:lnTo>
                      <a:pt x="539" y="737"/>
                    </a:lnTo>
                    <a:lnTo>
                      <a:pt x="511" y="652"/>
                    </a:lnTo>
                    <a:lnTo>
                      <a:pt x="482" y="708"/>
                    </a:lnTo>
                    <a:lnTo>
                      <a:pt x="454" y="680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26" y="652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85" y="510"/>
                    </a:lnTo>
                    <a:lnTo>
                      <a:pt x="85" y="453"/>
                    </a:lnTo>
                    <a:lnTo>
                      <a:pt x="0" y="425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142" y="311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312" y="141"/>
                    </a:lnTo>
                    <a:lnTo>
                      <a:pt x="284" y="56"/>
                    </a:lnTo>
                    <a:lnTo>
                      <a:pt x="227" y="28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69" y="56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28"/>
                    </a:lnTo>
                    <a:lnTo>
                      <a:pt x="709" y="56"/>
                    </a:lnTo>
                    <a:lnTo>
                      <a:pt x="766" y="28"/>
                    </a:lnTo>
                    <a:lnTo>
                      <a:pt x="794" y="56"/>
                    </a:lnTo>
                    <a:lnTo>
                      <a:pt x="879" y="56"/>
                    </a:lnTo>
                    <a:lnTo>
                      <a:pt x="936" y="113"/>
                    </a:lnTo>
                    <a:lnTo>
                      <a:pt x="936" y="85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41"/>
                    </a:lnTo>
                    <a:lnTo>
                      <a:pt x="1049" y="141"/>
                    </a:lnTo>
                    <a:lnTo>
                      <a:pt x="1049" y="198"/>
                    </a:lnTo>
                    <a:lnTo>
                      <a:pt x="1078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2728" y="3421"/>
                <a:ext cx="1786" cy="1191"/>
              </a:xfrm>
              <a:custGeom>
                <a:avLst/>
                <a:gdLst>
                  <a:gd name="T0" fmla="*/ 652 w 1786"/>
                  <a:gd name="T1" fmla="*/ 0 h 1191"/>
                  <a:gd name="T2" fmla="*/ 737 w 1786"/>
                  <a:gd name="T3" fmla="*/ 85 h 1191"/>
                  <a:gd name="T4" fmla="*/ 850 w 1786"/>
                  <a:gd name="T5" fmla="*/ 198 h 1191"/>
                  <a:gd name="T6" fmla="*/ 964 w 1786"/>
                  <a:gd name="T7" fmla="*/ 340 h 1191"/>
                  <a:gd name="T8" fmla="*/ 1049 w 1786"/>
                  <a:gd name="T9" fmla="*/ 340 h 1191"/>
                  <a:gd name="T10" fmla="*/ 1077 w 1786"/>
                  <a:gd name="T11" fmla="*/ 397 h 1191"/>
                  <a:gd name="T12" fmla="*/ 1106 w 1786"/>
                  <a:gd name="T13" fmla="*/ 510 h 1191"/>
                  <a:gd name="T14" fmla="*/ 1162 w 1786"/>
                  <a:gd name="T15" fmla="*/ 624 h 1191"/>
                  <a:gd name="T16" fmla="*/ 1162 w 1786"/>
                  <a:gd name="T17" fmla="*/ 680 h 1191"/>
                  <a:gd name="T18" fmla="*/ 1162 w 1786"/>
                  <a:gd name="T19" fmla="*/ 765 h 1191"/>
                  <a:gd name="T20" fmla="*/ 1247 w 1786"/>
                  <a:gd name="T21" fmla="*/ 794 h 1191"/>
                  <a:gd name="T22" fmla="*/ 1474 w 1786"/>
                  <a:gd name="T23" fmla="*/ 680 h 1191"/>
                  <a:gd name="T24" fmla="*/ 1587 w 1786"/>
                  <a:gd name="T25" fmla="*/ 680 h 1191"/>
                  <a:gd name="T26" fmla="*/ 1701 w 1786"/>
                  <a:gd name="T27" fmla="*/ 652 h 1191"/>
                  <a:gd name="T28" fmla="*/ 1701 w 1786"/>
                  <a:gd name="T29" fmla="*/ 737 h 1191"/>
                  <a:gd name="T30" fmla="*/ 1729 w 1786"/>
                  <a:gd name="T31" fmla="*/ 850 h 1191"/>
                  <a:gd name="T32" fmla="*/ 1673 w 1786"/>
                  <a:gd name="T33" fmla="*/ 907 h 1191"/>
                  <a:gd name="T34" fmla="*/ 1616 w 1786"/>
                  <a:gd name="T35" fmla="*/ 907 h 1191"/>
                  <a:gd name="T36" fmla="*/ 1587 w 1786"/>
                  <a:gd name="T37" fmla="*/ 1106 h 1191"/>
                  <a:gd name="T38" fmla="*/ 1531 w 1786"/>
                  <a:gd name="T39" fmla="*/ 1162 h 1191"/>
                  <a:gd name="T40" fmla="*/ 1389 w 1786"/>
                  <a:gd name="T41" fmla="*/ 1191 h 1191"/>
                  <a:gd name="T42" fmla="*/ 1332 w 1786"/>
                  <a:gd name="T43" fmla="*/ 1134 h 1191"/>
                  <a:gd name="T44" fmla="*/ 1304 w 1786"/>
                  <a:gd name="T45" fmla="*/ 1049 h 1191"/>
                  <a:gd name="T46" fmla="*/ 1247 w 1786"/>
                  <a:gd name="T47" fmla="*/ 1049 h 1191"/>
                  <a:gd name="T48" fmla="*/ 1134 w 1786"/>
                  <a:gd name="T49" fmla="*/ 992 h 1191"/>
                  <a:gd name="T50" fmla="*/ 1021 w 1786"/>
                  <a:gd name="T51" fmla="*/ 1020 h 1191"/>
                  <a:gd name="T52" fmla="*/ 907 w 1786"/>
                  <a:gd name="T53" fmla="*/ 1020 h 1191"/>
                  <a:gd name="T54" fmla="*/ 737 w 1786"/>
                  <a:gd name="T55" fmla="*/ 964 h 1191"/>
                  <a:gd name="T56" fmla="*/ 652 w 1786"/>
                  <a:gd name="T57" fmla="*/ 1020 h 1191"/>
                  <a:gd name="T58" fmla="*/ 454 w 1786"/>
                  <a:gd name="T59" fmla="*/ 935 h 1191"/>
                  <a:gd name="T60" fmla="*/ 397 w 1786"/>
                  <a:gd name="T61" fmla="*/ 879 h 1191"/>
                  <a:gd name="T62" fmla="*/ 113 w 1786"/>
                  <a:gd name="T63" fmla="*/ 822 h 1191"/>
                  <a:gd name="T64" fmla="*/ 85 w 1786"/>
                  <a:gd name="T65" fmla="*/ 709 h 1191"/>
                  <a:gd name="T66" fmla="*/ 113 w 1786"/>
                  <a:gd name="T67" fmla="*/ 652 h 1191"/>
                  <a:gd name="T68" fmla="*/ 142 w 1786"/>
                  <a:gd name="T69" fmla="*/ 567 h 1191"/>
                  <a:gd name="T70" fmla="*/ 85 w 1786"/>
                  <a:gd name="T71" fmla="*/ 482 h 1191"/>
                  <a:gd name="T72" fmla="*/ 0 w 1786"/>
                  <a:gd name="T73" fmla="*/ 312 h 1191"/>
                  <a:gd name="T74" fmla="*/ 198 w 1786"/>
                  <a:gd name="T75" fmla="*/ 227 h 1191"/>
                  <a:gd name="T76" fmla="*/ 312 w 1786"/>
                  <a:gd name="T77" fmla="*/ 170 h 1191"/>
                  <a:gd name="T78" fmla="*/ 454 w 1786"/>
                  <a:gd name="T79" fmla="*/ 142 h 1191"/>
                  <a:gd name="T80" fmla="*/ 510 w 1786"/>
                  <a:gd name="T81" fmla="*/ 5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191">
                    <a:moveTo>
                      <a:pt x="510" y="0"/>
                    </a:moveTo>
                    <a:lnTo>
                      <a:pt x="652" y="0"/>
                    </a:lnTo>
                    <a:lnTo>
                      <a:pt x="652" y="57"/>
                    </a:lnTo>
                    <a:lnTo>
                      <a:pt x="737" y="85"/>
                    </a:lnTo>
                    <a:lnTo>
                      <a:pt x="765" y="142"/>
                    </a:lnTo>
                    <a:lnTo>
                      <a:pt x="850" y="198"/>
                    </a:lnTo>
                    <a:lnTo>
                      <a:pt x="879" y="283"/>
                    </a:lnTo>
                    <a:lnTo>
                      <a:pt x="964" y="340"/>
                    </a:lnTo>
                    <a:lnTo>
                      <a:pt x="935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34" y="425"/>
                    </a:lnTo>
                    <a:lnTo>
                      <a:pt x="1106" y="510"/>
                    </a:lnTo>
                    <a:lnTo>
                      <a:pt x="1162" y="539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134" y="737"/>
                    </a:lnTo>
                    <a:lnTo>
                      <a:pt x="1162" y="765"/>
                    </a:lnTo>
                    <a:lnTo>
                      <a:pt x="1219" y="765"/>
                    </a:lnTo>
                    <a:lnTo>
                      <a:pt x="1247" y="794"/>
                    </a:lnTo>
                    <a:lnTo>
                      <a:pt x="1361" y="765"/>
                    </a:lnTo>
                    <a:lnTo>
                      <a:pt x="1474" y="680"/>
                    </a:lnTo>
                    <a:lnTo>
                      <a:pt x="1502" y="709"/>
                    </a:lnTo>
                    <a:lnTo>
                      <a:pt x="1587" y="680"/>
                    </a:lnTo>
                    <a:lnTo>
                      <a:pt x="1644" y="737"/>
                    </a:lnTo>
                    <a:lnTo>
                      <a:pt x="1701" y="652"/>
                    </a:lnTo>
                    <a:lnTo>
                      <a:pt x="1729" y="709"/>
                    </a:lnTo>
                    <a:lnTo>
                      <a:pt x="1701" y="737"/>
                    </a:lnTo>
                    <a:lnTo>
                      <a:pt x="1786" y="794"/>
                    </a:lnTo>
                    <a:lnTo>
                      <a:pt x="1729" y="850"/>
                    </a:lnTo>
                    <a:lnTo>
                      <a:pt x="1673" y="879"/>
                    </a:lnTo>
                    <a:lnTo>
                      <a:pt x="1673" y="907"/>
                    </a:lnTo>
                    <a:lnTo>
                      <a:pt x="1616" y="850"/>
                    </a:lnTo>
                    <a:lnTo>
                      <a:pt x="1616" y="907"/>
                    </a:lnTo>
                    <a:lnTo>
                      <a:pt x="1559" y="935"/>
                    </a:lnTo>
                    <a:lnTo>
                      <a:pt x="1587" y="1106"/>
                    </a:lnTo>
                    <a:lnTo>
                      <a:pt x="1531" y="1106"/>
                    </a:lnTo>
                    <a:lnTo>
                      <a:pt x="1531" y="1162"/>
                    </a:lnTo>
                    <a:lnTo>
                      <a:pt x="1474" y="1106"/>
                    </a:lnTo>
                    <a:lnTo>
                      <a:pt x="1389" y="1191"/>
                    </a:lnTo>
                    <a:lnTo>
                      <a:pt x="1389" y="1134"/>
                    </a:lnTo>
                    <a:lnTo>
                      <a:pt x="1332" y="1134"/>
                    </a:lnTo>
                    <a:lnTo>
                      <a:pt x="1304" y="1134"/>
                    </a:lnTo>
                    <a:lnTo>
                      <a:pt x="1304" y="1049"/>
                    </a:lnTo>
                    <a:lnTo>
                      <a:pt x="1247" y="1077"/>
                    </a:lnTo>
                    <a:lnTo>
                      <a:pt x="1247" y="1049"/>
                    </a:lnTo>
                    <a:lnTo>
                      <a:pt x="1191" y="1049"/>
                    </a:lnTo>
                    <a:lnTo>
                      <a:pt x="1134" y="992"/>
                    </a:lnTo>
                    <a:lnTo>
                      <a:pt x="1021" y="1049"/>
                    </a:lnTo>
                    <a:lnTo>
                      <a:pt x="1021" y="1020"/>
                    </a:lnTo>
                    <a:lnTo>
                      <a:pt x="935" y="1049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52" y="1020"/>
                    </a:lnTo>
                    <a:lnTo>
                      <a:pt x="595" y="1020"/>
                    </a:lnTo>
                    <a:lnTo>
                      <a:pt x="454" y="935"/>
                    </a:lnTo>
                    <a:lnTo>
                      <a:pt x="425" y="935"/>
                    </a:lnTo>
                    <a:lnTo>
                      <a:pt x="397" y="879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85" y="680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397"/>
                    </a:lnTo>
                    <a:lnTo>
                      <a:pt x="0" y="312"/>
                    </a:lnTo>
                    <a:lnTo>
                      <a:pt x="113" y="283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2643" y="3109"/>
                <a:ext cx="595" cy="624"/>
              </a:xfrm>
              <a:custGeom>
                <a:avLst/>
                <a:gdLst>
                  <a:gd name="T0" fmla="*/ 142 w 595"/>
                  <a:gd name="T1" fmla="*/ 0 h 624"/>
                  <a:gd name="T2" fmla="*/ 85 w 595"/>
                  <a:gd name="T3" fmla="*/ 57 h 624"/>
                  <a:gd name="T4" fmla="*/ 28 w 595"/>
                  <a:gd name="T5" fmla="*/ 227 h 624"/>
                  <a:gd name="T6" fmla="*/ 0 w 595"/>
                  <a:gd name="T7" fmla="*/ 340 h 624"/>
                  <a:gd name="T8" fmla="*/ 57 w 595"/>
                  <a:gd name="T9" fmla="*/ 397 h 624"/>
                  <a:gd name="T10" fmla="*/ 85 w 595"/>
                  <a:gd name="T11" fmla="*/ 454 h 624"/>
                  <a:gd name="T12" fmla="*/ 85 w 595"/>
                  <a:gd name="T13" fmla="*/ 624 h 624"/>
                  <a:gd name="T14" fmla="*/ 198 w 595"/>
                  <a:gd name="T15" fmla="*/ 595 h 624"/>
                  <a:gd name="T16" fmla="*/ 283 w 595"/>
                  <a:gd name="T17" fmla="*/ 539 h 624"/>
                  <a:gd name="T18" fmla="*/ 368 w 595"/>
                  <a:gd name="T19" fmla="*/ 539 h 624"/>
                  <a:gd name="T20" fmla="*/ 397 w 595"/>
                  <a:gd name="T21" fmla="*/ 482 h 624"/>
                  <a:gd name="T22" fmla="*/ 482 w 595"/>
                  <a:gd name="T23" fmla="*/ 482 h 624"/>
                  <a:gd name="T24" fmla="*/ 539 w 595"/>
                  <a:gd name="T25" fmla="*/ 454 h 624"/>
                  <a:gd name="T26" fmla="*/ 539 w 595"/>
                  <a:gd name="T27" fmla="*/ 369 h 624"/>
                  <a:gd name="T28" fmla="*/ 595 w 595"/>
                  <a:gd name="T29" fmla="*/ 369 h 624"/>
                  <a:gd name="T30" fmla="*/ 595 w 595"/>
                  <a:gd name="T31" fmla="*/ 312 h 624"/>
                  <a:gd name="T32" fmla="*/ 539 w 595"/>
                  <a:gd name="T33" fmla="*/ 255 h 624"/>
                  <a:gd name="T34" fmla="*/ 567 w 595"/>
                  <a:gd name="T35" fmla="*/ 227 h 624"/>
                  <a:gd name="T36" fmla="*/ 539 w 595"/>
                  <a:gd name="T37" fmla="*/ 170 h 624"/>
                  <a:gd name="T38" fmla="*/ 567 w 595"/>
                  <a:gd name="T39" fmla="*/ 142 h 624"/>
                  <a:gd name="T40" fmla="*/ 510 w 595"/>
                  <a:gd name="T41" fmla="*/ 85 h 624"/>
                  <a:gd name="T42" fmla="*/ 425 w 595"/>
                  <a:gd name="T43" fmla="*/ 85 h 624"/>
                  <a:gd name="T44" fmla="*/ 368 w 595"/>
                  <a:gd name="T45" fmla="*/ 57 h 624"/>
                  <a:gd name="T46" fmla="*/ 255 w 595"/>
                  <a:gd name="T47" fmla="*/ 57 h 624"/>
                  <a:gd name="T48" fmla="*/ 227 w 595"/>
                  <a:gd name="T49" fmla="*/ 85 h 624"/>
                  <a:gd name="T50" fmla="*/ 170 w 595"/>
                  <a:gd name="T51" fmla="*/ 57 h 624"/>
                  <a:gd name="T52" fmla="*/ 142 w 59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624">
                    <a:moveTo>
                      <a:pt x="142" y="0"/>
                    </a:moveTo>
                    <a:lnTo>
                      <a:pt x="85" y="57"/>
                    </a:lnTo>
                    <a:lnTo>
                      <a:pt x="28" y="227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85" y="454"/>
                    </a:lnTo>
                    <a:lnTo>
                      <a:pt x="85" y="624"/>
                    </a:lnTo>
                    <a:lnTo>
                      <a:pt x="198" y="595"/>
                    </a:lnTo>
                    <a:lnTo>
                      <a:pt x="283" y="539"/>
                    </a:lnTo>
                    <a:lnTo>
                      <a:pt x="368" y="53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39" y="454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510" y="85"/>
                    </a:lnTo>
                    <a:lnTo>
                      <a:pt x="425" y="85"/>
                    </a:lnTo>
                    <a:lnTo>
                      <a:pt x="368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2104" y="2145"/>
                <a:ext cx="1021" cy="794"/>
              </a:xfrm>
              <a:custGeom>
                <a:avLst/>
                <a:gdLst>
                  <a:gd name="T0" fmla="*/ 964 w 1021"/>
                  <a:gd name="T1" fmla="*/ 312 h 794"/>
                  <a:gd name="T2" fmla="*/ 992 w 1021"/>
                  <a:gd name="T3" fmla="*/ 425 h 794"/>
                  <a:gd name="T4" fmla="*/ 992 w 1021"/>
                  <a:gd name="T5" fmla="*/ 482 h 794"/>
                  <a:gd name="T6" fmla="*/ 1021 w 1021"/>
                  <a:gd name="T7" fmla="*/ 539 h 794"/>
                  <a:gd name="T8" fmla="*/ 964 w 1021"/>
                  <a:gd name="T9" fmla="*/ 596 h 794"/>
                  <a:gd name="T10" fmla="*/ 992 w 1021"/>
                  <a:gd name="T11" fmla="*/ 652 h 794"/>
                  <a:gd name="T12" fmla="*/ 992 w 1021"/>
                  <a:gd name="T13" fmla="*/ 766 h 794"/>
                  <a:gd name="T14" fmla="*/ 964 w 1021"/>
                  <a:gd name="T15" fmla="*/ 794 h 794"/>
                  <a:gd name="T16" fmla="*/ 907 w 1021"/>
                  <a:gd name="T17" fmla="*/ 794 h 794"/>
                  <a:gd name="T18" fmla="*/ 907 w 1021"/>
                  <a:gd name="T19" fmla="*/ 766 h 794"/>
                  <a:gd name="T20" fmla="*/ 794 w 1021"/>
                  <a:gd name="T21" fmla="*/ 737 h 794"/>
                  <a:gd name="T22" fmla="*/ 794 w 1021"/>
                  <a:gd name="T23" fmla="*/ 709 h 794"/>
                  <a:gd name="T24" fmla="*/ 737 w 1021"/>
                  <a:gd name="T25" fmla="*/ 567 h 794"/>
                  <a:gd name="T26" fmla="*/ 681 w 1021"/>
                  <a:gd name="T27" fmla="*/ 539 h 794"/>
                  <a:gd name="T28" fmla="*/ 624 w 1021"/>
                  <a:gd name="T29" fmla="*/ 567 h 794"/>
                  <a:gd name="T30" fmla="*/ 539 w 1021"/>
                  <a:gd name="T31" fmla="*/ 482 h 794"/>
                  <a:gd name="T32" fmla="*/ 454 w 1021"/>
                  <a:gd name="T33" fmla="*/ 510 h 794"/>
                  <a:gd name="T34" fmla="*/ 425 w 1021"/>
                  <a:gd name="T35" fmla="*/ 510 h 794"/>
                  <a:gd name="T36" fmla="*/ 340 w 1021"/>
                  <a:gd name="T37" fmla="*/ 539 h 794"/>
                  <a:gd name="T38" fmla="*/ 340 w 1021"/>
                  <a:gd name="T39" fmla="*/ 454 h 794"/>
                  <a:gd name="T40" fmla="*/ 284 w 1021"/>
                  <a:gd name="T41" fmla="*/ 425 h 794"/>
                  <a:gd name="T42" fmla="*/ 227 w 1021"/>
                  <a:gd name="T43" fmla="*/ 454 h 794"/>
                  <a:gd name="T44" fmla="*/ 114 w 1021"/>
                  <a:gd name="T45" fmla="*/ 397 h 794"/>
                  <a:gd name="T46" fmla="*/ 85 w 1021"/>
                  <a:gd name="T47" fmla="*/ 340 h 794"/>
                  <a:gd name="T48" fmla="*/ 0 w 1021"/>
                  <a:gd name="T49" fmla="*/ 340 h 794"/>
                  <a:gd name="T50" fmla="*/ 57 w 1021"/>
                  <a:gd name="T51" fmla="*/ 227 h 794"/>
                  <a:gd name="T52" fmla="*/ 114 w 1021"/>
                  <a:gd name="T53" fmla="*/ 255 h 794"/>
                  <a:gd name="T54" fmla="*/ 114 w 1021"/>
                  <a:gd name="T55" fmla="*/ 227 h 794"/>
                  <a:gd name="T56" fmla="*/ 199 w 1021"/>
                  <a:gd name="T57" fmla="*/ 227 h 794"/>
                  <a:gd name="T58" fmla="*/ 255 w 1021"/>
                  <a:gd name="T59" fmla="*/ 199 h 794"/>
                  <a:gd name="T60" fmla="*/ 284 w 1021"/>
                  <a:gd name="T61" fmla="*/ 142 h 794"/>
                  <a:gd name="T62" fmla="*/ 284 w 1021"/>
                  <a:gd name="T63" fmla="*/ 85 h 794"/>
                  <a:gd name="T64" fmla="*/ 369 w 1021"/>
                  <a:gd name="T65" fmla="*/ 0 h 794"/>
                  <a:gd name="T66" fmla="*/ 369 w 1021"/>
                  <a:gd name="T67" fmla="*/ 57 h 794"/>
                  <a:gd name="T68" fmla="*/ 454 w 1021"/>
                  <a:gd name="T69" fmla="*/ 85 h 794"/>
                  <a:gd name="T70" fmla="*/ 511 w 1021"/>
                  <a:gd name="T71" fmla="*/ 57 h 794"/>
                  <a:gd name="T72" fmla="*/ 567 w 1021"/>
                  <a:gd name="T73" fmla="*/ 114 h 794"/>
                  <a:gd name="T74" fmla="*/ 539 w 1021"/>
                  <a:gd name="T75" fmla="*/ 142 h 794"/>
                  <a:gd name="T76" fmla="*/ 567 w 1021"/>
                  <a:gd name="T77" fmla="*/ 170 h 794"/>
                  <a:gd name="T78" fmla="*/ 539 w 1021"/>
                  <a:gd name="T79" fmla="*/ 227 h 794"/>
                  <a:gd name="T80" fmla="*/ 567 w 1021"/>
                  <a:gd name="T81" fmla="*/ 284 h 794"/>
                  <a:gd name="T82" fmla="*/ 709 w 1021"/>
                  <a:gd name="T83" fmla="*/ 340 h 794"/>
                  <a:gd name="T84" fmla="*/ 709 w 1021"/>
                  <a:gd name="T85" fmla="*/ 369 h 794"/>
                  <a:gd name="T86" fmla="*/ 766 w 1021"/>
                  <a:gd name="T87" fmla="*/ 340 h 794"/>
                  <a:gd name="T88" fmla="*/ 737 w 1021"/>
                  <a:gd name="T89" fmla="*/ 284 h 794"/>
                  <a:gd name="T90" fmla="*/ 766 w 1021"/>
                  <a:gd name="T91" fmla="*/ 284 h 794"/>
                  <a:gd name="T92" fmla="*/ 794 w 1021"/>
                  <a:gd name="T93" fmla="*/ 312 h 794"/>
                  <a:gd name="T94" fmla="*/ 879 w 1021"/>
                  <a:gd name="T95" fmla="*/ 284 h 794"/>
                  <a:gd name="T96" fmla="*/ 964 w 1021"/>
                  <a:gd name="T97" fmla="*/ 31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964" y="312"/>
                    </a:moveTo>
                    <a:lnTo>
                      <a:pt x="992" y="425"/>
                    </a:lnTo>
                    <a:lnTo>
                      <a:pt x="992" y="482"/>
                    </a:lnTo>
                    <a:lnTo>
                      <a:pt x="1021" y="539"/>
                    </a:lnTo>
                    <a:lnTo>
                      <a:pt x="964" y="596"/>
                    </a:lnTo>
                    <a:lnTo>
                      <a:pt x="992" y="652"/>
                    </a:lnTo>
                    <a:lnTo>
                      <a:pt x="992" y="766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66"/>
                    </a:lnTo>
                    <a:lnTo>
                      <a:pt x="794" y="737"/>
                    </a:lnTo>
                    <a:lnTo>
                      <a:pt x="794" y="709"/>
                    </a:lnTo>
                    <a:lnTo>
                      <a:pt x="737" y="567"/>
                    </a:lnTo>
                    <a:lnTo>
                      <a:pt x="681" y="539"/>
                    </a:lnTo>
                    <a:lnTo>
                      <a:pt x="624" y="567"/>
                    </a:lnTo>
                    <a:lnTo>
                      <a:pt x="539" y="482"/>
                    </a:lnTo>
                    <a:lnTo>
                      <a:pt x="454" y="510"/>
                    </a:lnTo>
                    <a:lnTo>
                      <a:pt x="425" y="510"/>
                    </a:lnTo>
                    <a:lnTo>
                      <a:pt x="340" y="539"/>
                    </a:lnTo>
                    <a:lnTo>
                      <a:pt x="340" y="454"/>
                    </a:lnTo>
                    <a:lnTo>
                      <a:pt x="284" y="425"/>
                    </a:lnTo>
                    <a:lnTo>
                      <a:pt x="227" y="454"/>
                    </a:lnTo>
                    <a:lnTo>
                      <a:pt x="114" y="397"/>
                    </a:lnTo>
                    <a:lnTo>
                      <a:pt x="85" y="340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199" y="227"/>
                    </a:lnTo>
                    <a:lnTo>
                      <a:pt x="255" y="199"/>
                    </a:lnTo>
                    <a:lnTo>
                      <a:pt x="284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85"/>
                    </a:lnTo>
                    <a:lnTo>
                      <a:pt x="511" y="57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567" y="170"/>
                    </a:lnTo>
                    <a:lnTo>
                      <a:pt x="539" y="227"/>
                    </a:lnTo>
                    <a:lnTo>
                      <a:pt x="567" y="284"/>
                    </a:lnTo>
                    <a:lnTo>
                      <a:pt x="709" y="340"/>
                    </a:lnTo>
                    <a:lnTo>
                      <a:pt x="709" y="369"/>
                    </a:lnTo>
                    <a:lnTo>
                      <a:pt x="766" y="340"/>
                    </a:lnTo>
                    <a:lnTo>
                      <a:pt x="737" y="284"/>
                    </a:lnTo>
                    <a:lnTo>
                      <a:pt x="766" y="284"/>
                    </a:lnTo>
                    <a:lnTo>
                      <a:pt x="794" y="312"/>
                    </a:lnTo>
                    <a:lnTo>
                      <a:pt x="879" y="284"/>
                    </a:lnTo>
                    <a:lnTo>
                      <a:pt x="964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7" name="Freeform 983"/>
              <p:cNvSpPr>
                <a:spLocks/>
              </p:cNvSpPr>
              <p:nvPr/>
            </p:nvSpPr>
            <p:spPr bwMode="auto">
              <a:xfrm>
                <a:off x="2615" y="1975"/>
                <a:ext cx="510" cy="539"/>
              </a:xfrm>
              <a:custGeom>
                <a:avLst/>
                <a:gdLst>
                  <a:gd name="T0" fmla="*/ 368 w 510"/>
                  <a:gd name="T1" fmla="*/ 454 h 539"/>
                  <a:gd name="T2" fmla="*/ 283 w 510"/>
                  <a:gd name="T3" fmla="*/ 482 h 539"/>
                  <a:gd name="T4" fmla="*/ 255 w 510"/>
                  <a:gd name="T5" fmla="*/ 454 h 539"/>
                  <a:gd name="T6" fmla="*/ 226 w 510"/>
                  <a:gd name="T7" fmla="*/ 454 h 539"/>
                  <a:gd name="T8" fmla="*/ 255 w 510"/>
                  <a:gd name="T9" fmla="*/ 510 h 539"/>
                  <a:gd name="T10" fmla="*/ 198 w 510"/>
                  <a:gd name="T11" fmla="*/ 539 h 539"/>
                  <a:gd name="T12" fmla="*/ 198 w 510"/>
                  <a:gd name="T13" fmla="*/ 510 h 539"/>
                  <a:gd name="T14" fmla="*/ 56 w 510"/>
                  <a:gd name="T15" fmla="*/ 454 h 539"/>
                  <a:gd name="T16" fmla="*/ 28 w 510"/>
                  <a:gd name="T17" fmla="*/ 397 h 539"/>
                  <a:gd name="T18" fmla="*/ 56 w 510"/>
                  <a:gd name="T19" fmla="*/ 340 h 539"/>
                  <a:gd name="T20" fmla="*/ 28 w 510"/>
                  <a:gd name="T21" fmla="*/ 312 h 539"/>
                  <a:gd name="T22" fmla="*/ 56 w 510"/>
                  <a:gd name="T23" fmla="*/ 284 h 539"/>
                  <a:gd name="T24" fmla="*/ 0 w 510"/>
                  <a:gd name="T25" fmla="*/ 227 h 539"/>
                  <a:gd name="T26" fmla="*/ 56 w 510"/>
                  <a:gd name="T27" fmla="*/ 199 h 539"/>
                  <a:gd name="T28" fmla="*/ 56 w 510"/>
                  <a:gd name="T29" fmla="*/ 142 h 539"/>
                  <a:gd name="T30" fmla="*/ 85 w 510"/>
                  <a:gd name="T31" fmla="*/ 113 h 539"/>
                  <a:gd name="T32" fmla="*/ 113 w 510"/>
                  <a:gd name="T33" fmla="*/ 113 h 539"/>
                  <a:gd name="T34" fmla="*/ 170 w 510"/>
                  <a:gd name="T35" fmla="*/ 57 h 539"/>
                  <a:gd name="T36" fmla="*/ 198 w 510"/>
                  <a:gd name="T37" fmla="*/ 85 h 539"/>
                  <a:gd name="T38" fmla="*/ 226 w 510"/>
                  <a:gd name="T39" fmla="*/ 28 h 539"/>
                  <a:gd name="T40" fmla="*/ 283 w 510"/>
                  <a:gd name="T41" fmla="*/ 0 h 539"/>
                  <a:gd name="T42" fmla="*/ 311 w 510"/>
                  <a:gd name="T43" fmla="*/ 28 h 539"/>
                  <a:gd name="T44" fmla="*/ 368 w 510"/>
                  <a:gd name="T45" fmla="*/ 28 h 539"/>
                  <a:gd name="T46" fmla="*/ 396 w 510"/>
                  <a:gd name="T47" fmla="*/ 57 h 539"/>
                  <a:gd name="T48" fmla="*/ 510 w 510"/>
                  <a:gd name="T49" fmla="*/ 85 h 539"/>
                  <a:gd name="T50" fmla="*/ 510 w 510"/>
                  <a:gd name="T51" fmla="*/ 142 h 539"/>
                  <a:gd name="T52" fmla="*/ 425 w 510"/>
                  <a:gd name="T53" fmla="*/ 142 h 539"/>
                  <a:gd name="T54" fmla="*/ 396 w 510"/>
                  <a:gd name="T55" fmla="*/ 170 h 539"/>
                  <a:gd name="T56" fmla="*/ 425 w 510"/>
                  <a:gd name="T57" fmla="*/ 199 h 539"/>
                  <a:gd name="T58" fmla="*/ 425 w 510"/>
                  <a:gd name="T59" fmla="*/ 227 h 539"/>
                  <a:gd name="T60" fmla="*/ 340 w 510"/>
                  <a:gd name="T61" fmla="*/ 284 h 539"/>
                  <a:gd name="T62" fmla="*/ 368 w 510"/>
                  <a:gd name="T63" fmla="*/ 312 h 539"/>
                  <a:gd name="T64" fmla="*/ 368 w 510"/>
                  <a:gd name="T65" fmla="*/ 45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539">
                    <a:moveTo>
                      <a:pt x="368" y="454"/>
                    </a:moveTo>
                    <a:lnTo>
                      <a:pt x="283" y="482"/>
                    </a:lnTo>
                    <a:lnTo>
                      <a:pt x="255" y="454"/>
                    </a:lnTo>
                    <a:lnTo>
                      <a:pt x="226" y="454"/>
                    </a:lnTo>
                    <a:lnTo>
                      <a:pt x="255" y="510"/>
                    </a:lnTo>
                    <a:lnTo>
                      <a:pt x="198" y="539"/>
                    </a:lnTo>
                    <a:lnTo>
                      <a:pt x="198" y="510"/>
                    </a:lnTo>
                    <a:lnTo>
                      <a:pt x="56" y="454"/>
                    </a:lnTo>
                    <a:lnTo>
                      <a:pt x="28" y="397"/>
                    </a:lnTo>
                    <a:lnTo>
                      <a:pt x="56" y="340"/>
                    </a:lnTo>
                    <a:lnTo>
                      <a:pt x="28" y="312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70" y="57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311" y="28"/>
                    </a:lnTo>
                    <a:lnTo>
                      <a:pt x="368" y="28"/>
                    </a:lnTo>
                    <a:lnTo>
                      <a:pt x="396" y="57"/>
                    </a:lnTo>
                    <a:lnTo>
                      <a:pt x="510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6" y="170"/>
                    </a:lnTo>
                    <a:lnTo>
                      <a:pt x="425" y="199"/>
                    </a:lnTo>
                    <a:lnTo>
                      <a:pt x="425" y="227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68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8" name="Freeform 984"/>
              <p:cNvSpPr>
                <a:spLocks/>
              </p:cNvSpPr>
              <p:nvPr/>
            </p:nvSpPr>
            <p:spPr bwMode="auto">
              <a:xfrm>
                <a:off x="2955" y="1777"/>
                <a:ext cx="1020" cy="850"/>
              </a:xfrm>
              <a:custGeom>
                <a:avLst/>
                <a:gdLst>
                  <a:gd name="T0" fmla="*/ 992 w 1020"/>
                  <a:gd name="T1" fmla="*/ 595 h 850"/>
                  <a:gd name="T2" fmla="*/ 1020 w 1020"/>
                  <a:gd name="T3" fmla="*/ 652 h 850"/>
                  <a:gd name="T4" fmla="*/ 935 w 1020"/>
                  <a:gd name="T5" fmla="*/ 652 h 850"/>
                  <a:gd name="T6" fmla="*/ 879 w 1020"/>
                  <a:gd name="T7" fmla="*/ 595 h 850"/>
                  <a:gd name="T8" fmla="*/ 822 w 1020"/>
                  <a:gd name="T9" fmla="*/ 652 h 850"/>
                  <a:gd name="T10" fmla="*/ 765 w 1020"/>
                  <a:gd name="T11" fmla="*/ 737 h 850"/>
                  <a:gd name="T12" fmla="*/ 708 w 1020"/>
                  <a:gd name="T13" fmla="*/ 737 h 850"/>
                  <a:gd name="T14" fmla="*/ 708 w 1020"/>
                  <a:gd name="T15" fmla="*/ 708 h 850"/>
                  <a:gd name="T16" fmla="*/ 595 w 1020"/>
                  <a:gd name="T17" fmla="*/ 680 h 850"/>
                  <a:gd name="T18" fmla="*/ 595 w 1020"/>
                  <a:gd name="T19" fmla="*/ 708 h 850"/>
                  <a:gd name="T20" fmla="*/ 567 w 1020"/>
                  <a:gd name="T21" fmla="*/ 680 h 850"/>
                  <a:gd name="T22" fmla="*/ 538 w 1020"/>
                  <a:gd name="T23" fmla="*/ 680 h 850"/>
                  <a:gd name="T24" fmla="*/ 538 w 1020"/>
                  <a:gd name="T25" fmla="*/ 708 h 850"/>
                  <a:gd name="T26" fmla="*/ 482 w 1020"/>
                  <a:gd name="T27" fmla="*/ 680 h 850"/>
                  <a:gd name="T28" fmla="*/ 482 w 1020"/>
                  <a:gd name="T29" fmla="*/ 737 h 850"/>
                  <a:gd name="T30" fmla="*/ 453 w 1020"/>
                  <a:gd name="T31" fmla="*/ 765 h 850"/>
                  <a:gd name="T32" fmla="*/ 482 w 1020"/>
                  <a:gd name="T33" fmla="*/ 793 h 850"/>
                  <a:gd name="T34" fmla="*/ 425 w 1020"/>
                  <a:gd name="T35" fmla="*/ 793 h 850"/>
                  <a:gd name="T36" fmla="*/ 425 w 1020"/>
                  <a:gd name="T37" fmla="*/ 822 h 850"/>
                  <a:gd name="T38" fmla="*/ 397 w 1020"/>
                  <a:gd name="T39" fmla="*/ 850 h 850"/>
                  <a:gd name="T40" fmla="*/ 340 w 1020"/>
                  <a:gd name="T41" fmla="*/ 822 h 850"/>
                  <a:gd name="T42" fmla="*/ 255 w 1020"/>
                  <a:gd name="T43" fmla="*/ 737 h 850"/>
                  <a:gd name="T44" fmla="*/ 255 w 1020"/>
                  <a:gd name="T45" fmla="*/ 680 h 850"/>
                  <a:gd name="T46" fmla="*/ 198 w 1020"/>
                  <a:gd name="T47" fmla="*/ 680 h 850"/>
                  <a:gd name="T48" fmla="*/ 141 w 1020"/>
                  <a:gd name="T49" fmla="*/ 652 h 850"/>
                  <a:gd name="T50" fmla="*/ 113 w 1020"/>
                  <a:gd name="T51" fmla="*/ 680 h 850"/>
                  <a:gd name="T52" fmla="*/ 28 w 1020"/>
                  <a:gd name="T53" fmla="*/ 652 h 850"/>
                  <a:gd name="T54" fmla="*/ 28 w 1020"/>
                  <a:gd name="T55" fmla="*/ 510 h 850"/>
                  <a:gd name="T56" fmla="*/ 0 w 1020"/>
                  <a:gd name="T57" fmla="*/ 482 h 850"/>
                  <a:gd name="T58" fmla="*/ 85 w 1020"/>
                  <a:gd name="T59" fmla="*/ 425 h 850"/>
                  <a:gd name="T60" fmla="*/ 85 w 1020"/>
                  <a:gd name="T61" fmla="*/ 397 h 850"/>
                  <a:gd name="T62" fmla="*/ 56 w 1020"/>
                  <a:gd name="T63" fmla="*/ 368 h 850"/>
                  <a:gd name="T64" fmla="*/ 85 w 1020"/>
                  <a:gd name="T65" fmla="*/ 340 h 850"/>
                  <a:gd name="T66" fmla="*/ 227 w 1020"/>
                  <a:gd name="T67" fmla="*/ 340 h 850"/>
                  <a:gd name="T68" fmla="*/ 340 w 1020"/>
                  <a:gd name="T69" fmla="*/ 255 h 850"/>
                  <a:gd name="T70" fmla="*/ 397 w 1020"/>
                  <a:gd name="T71" fmla="*/ 226 h 850"/>
                  <a:gd name="T72" fmla="*/ 425 w 1020"/>
                  <a:gd name="T73" fmla="*/ 113 h 850"/>
                  <a:gd name="T74" fmla="*/ 368 w 1020"/>
                  <a:gd name="T75" fmla="*/ 0 h 850"/>
                  <a:gd name="T76" fmla="*/ 567 w 1020"/>
                  <a:gd name="T77" fmla="*/ 113 h 850"/>
                  <a:gd name="T78" fmla="*/ 595 w 1020"/>
                  <a:gd name="T79" fmla="*/ 113 h 850"/>
                  <a:gd name="T80" fmla="*/ 623 w 1020"/>
                  <a:gd name="T81" fmla="*/ 141 h 850"/>
                  <a:gd name="T82" fmla="*/ 595 w 1020"/>
                  <a:gd name="T83" fmla="*/ 198 h 850"/>
                  <a:gd name="T84" fmla="*/ 482 w 1020"/>
                  <a:gd name="T85" fmla="*/ 226 h 850"/>
                  <a:gd name="T86" fmla="*/ 312 w 1020"/>
                  <a:gd name="T87" fmla="*/ 311 h 850"/>
                  <a:gd name="T88" fmla="*/ 340 w 1020"/>
                  <a:gd name="T89" fmla="*/ 340 h 850"/>
                  <a:gd name="T90" fmla="*/ 425 w 1020"/>
                  <a:gd name="T91" fmla="*/ 283 h 850"/>
                  <a:gd name="T92" fmla="*/ 538 w 1020"/>
                  <a:gd name="T93" fmla="*/ 340 h 850"/>
                  <a:gd name="T94" fmla="*/ 510 w 1020"/>
                  <a:gd name="T95" fmla="*/ 397 h 850"/>
                  <a:gd name="T96" fmla="*/ 538 w 1020"/>
                  <a:gd name="T97" fmla="*/ 453 h 850"/>
                  <a:gd name="T98" fmla="*/ 708 w 1020"/>
                  <a:gd name="T99" fmla="*/ 453 h 850"/>
                  <a:gd name="T100" fmla="*/ 765 w 1020"/>
                  <a:gd name="T101" fmla="*/ 425 h 850"/>
                  <a:gd name="T102" fmla="*/ 765 w 1020"/>
                  <a:gd name="T103" fmla="*/ 453 h 850"/>
                  <a:gd name="T104" fmla="*/ 794 w 1020"/>
                  <a:gd name="T105" fmla="*/ 482 h 850"/>
                  <a:gd name="T106" fmla="*/ 850 w 1020"/>
                  <a:gd name="T107" fmla="*/ 453 h 850"/>
                  <a:gd name="T108" fmla="*/ 907 w 1020"/>
                  <a:gd name="T109" fmla="*/ 453 h 850"/>
                  <a:gd name="T110" fmla="*/ 907 w 1020"/>
                  <a:gd name="T111" fmla="*/ 510 h 850"/>
                  <a:gd name="T112" fmla="*/ 822 w 1020"/>
                  <a:gd name="T113" fmla="*/ 538 h 850"/>
                  <a:gd name="T114" fmla="*/ 907 w 1020"/>
                  <a:gd name="T115" fmla="*/ 567 h 850"/>
                  <a:gd name="T116" fmla="*/ 964 w 1020"/>
                  <a:gd name="T117" fmla="*/ 510 h 850"/>
                  <a:gd name="T118" fmla="*/ 964 w 1020"/>
                  <a:gd name="T119" fmla="*/ 538 h 850"/>
                  <a:gd name="T120" fmla="*/ 1020 w 1020"/>
                  <a:gd name="T121" fmla="*/ 538 h 850"/>
                  <a:gd name="T122" fmla="*/ 992 w 1020"/>
                  <a:gd name="T123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850">
                    <a:moveTo>
                      <a:pt x="992" y="595"/>
                    </a:moveTo>
                    <a:lnTo>
                      <a:pt x="1020" y="652"/>
                    </a:lnTo>
                    <a:lnTo>
                      <a:pt x="935" y="652"/>
                    </a:lnTo>
                    <a:lnTo>
                      <a:pt x="879" y="595"/>
                    </a:lnTo>
                    <a:lnTo>
                      <a:pt x="822" y="652"/>
                    </a:lnTo>
                    <a:lnTo>
                      <a:pt x="765" y="737"/>
                    </a:lnTo>
                    <a:lnTo>
                      <a:pt x="708" y="737"/>
                    </a:lnTo>
                    <a:lnTo>
                      <a:pt x="708" y="708"/>
                    </a:lnTo>
                    <a:lnTo>
                      <a:pt x="595" y="680"/>
                    </a:lnTo>
                    <a:lnTo>
                      <a:pt x="595" y="708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82" y="737"/>
                    </a:lnTo>
                    <a:lnTo>
                      <a:pt x="453" y="765"/>
                    </a:lnTo>
                    <a:lnTo>
                      <a:pt x="482" y="793"/>
                    </a:lnTo>
                    <a:lnTo>
                      <a:pt x="425" y="793"/>
                    </a:lnTo>
                    <a:lnTo>
                      <a:pt x="425" y="822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255" y="737"/>
                    </a:lnTo>
                    <a:lnTo>
                      <a:pt x="255" y="680"/>
                    </a:lnTo>
                    <a:lnTo>
                      <a:pt x="198" y="680"/>
                    </a:lnTo>
                    <a:lnTo>
                      <a:pt x="141" y="652"/>
                    </a:lnTo>
                    <a:lnTo>
                      <a:pt x="113" y="680"/>
                    </a:lnTo>
                    <a:lnTo>
                      <a:pt x="28" y="65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85" y="340"/>
                    </a:lnTo>
                    <a:lnTo>
                      <a:pt x="227" y="340"/>
                    </a:lnTo>
                    <a:lnTo>
                      <a:pt x="340" y="255"/>
                    </a:lnTo>
                    <a:lnTo>
                      <a:pt x="397" y="226"/>
                    </a:lnTo>
                    <a:lnTo>
                      <a:pt x="425" y="113"/>
                    </a:lnTo>
                    <a:lnTo>
                      <a:pt x="368" y="0"/>
                    </a:lnTo>
                    <a:lnTo>
                      <a:pt x="567" y="113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595" y="198"/>
                    </a:lnTo>
                    <a:lnTo>
                      <a:pt x="482" y="226"/>
                    </a:lnTo>
                    <a:lnTo>
                      <a:pt x="312" y="311"/>
                    </a:lnTo>
                    <a:lnTo>
                      <a:pt x="340" y="340"/>
                    </a:lnTo>
                    <a:lnTo>
                      <a:pt x="425" y="283"/>
                    </a:lnTo>
                    <a:lnTo>
                      <a:pt x="538" y="340"/>
                    </a:lnTo>
                    <a:lnTo>
                      <a:pt x="510" y="397"/>
                    </a:lnTo>
                    <a:lnTo>
                      <a:pt x="538" y="453"/>
                    </a:lnTo>
                    <a:lnTo>
                      <a:pt x="708" y="453"/>
                    </a:lnTo>
                    <a:lnTo>
                      <a:pt x="765" y="425"/>
                    </a:lnTo>
                    <a:lnTo>
                      <a:pt x="765" y="453"/>
                    </a:lnTo>
                    <a:lnTo>
                      <a:pt x="794" y="482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822" y="538"/>
                    </a:lnTo>
                    <a:lnTo>
                      <a:pt x="907" y="567"/>
                    </a:lnTo>
                    <a:lnTo>
                      <a:pt x="964" y="510"/>
                    </a:lnTo>
                    <a:lnTo>
                      <a:pt x="964" y="538"/>
                    </a:lnTo>
                    <a:lnTo>
                      <a:pt x="1020" y="538"/>
                    </a:lnTo>
                    <a:lnTo>
                      <a:pt x="992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9" name="Freeform 985"/>
              <p:cNvSpPr>
                <a:spLocks/>
              </p:cNvSpPr>
              <p:nvPr/>
            </p:nvSpPr>
            <p:spPr bwMode="auto">
              <a:xfrm>
                <a:off x="2983" y="1493"/>
                <a:ext cx="454" cy="624"/>
              </a:xfrm>
              <a:custGeom>
                <a:avLst/>
                <a:gdLst>
                  <a:gd name="T0" fmla="*/ 340 w 454"/>
                  <a:gd name="T1" fmla="*/ 284 h 624"/>
                  <a:gd name="T2" fmla="*/ 397 w 454"/>
                  <a:gd name="T3" fmla="*/ 397 h 624"/>
                  <a:gd name="T4" fmla="*/ 369 w 454"/>
                  <a:gd name="T5" fmla="*/ 510 h 624"/>
                  <a:gd name="T6" fmla="*/ 312 w 454"/>
                  <a:gd name="T7" fmla="*/ 539 h 624"/>
                  <a:gd name="T8" fmla="*/ 199 w 454"/>
                  <a:gd name="T9" fmla="*/ 624 h 624"/>
                  <a:gd name="T10" fmla="*/ 142 w 454"/>
                  <a:gd name="T11" fmla="*/ 624 h 624"/>
                  <a:gd name="T12" fmla="*/ 142 w 454"/>
                  <a:gd name="T13" fmla="*/ 567 h 624"/>
                  <a:gd name="T14" fmla="*/ 28 w 454"/>
                  <a:gd name="T15" fmla="*/ 539 h 624"/>
                  <a:gd name="T16" fmla="*/ 0 w 454"/>
                  <a:gd name="T17" fmla="*/ 510 h 624"/>
                  <a:gd name="T18" fmla="*/ 28 w 454"/>
                  <a:gd name="T19" fmla="*/ 454 h 624"/>
                  <a:gd name="T20" fmla="*/ 57 w 454"/>
                  <a:gd name="T21" fmla="*/ 454 h 624"/>
                  <a:gd name="T22" fmla="*/ 28 w 454"/>
                  <a:gd name="T23" fmla="*/ 397 h 624"/>
                  <a:gd name="T24" fmla="*/ 28 w 454"/>
                  <a:gd name="T25" fmla="*/ 369 h 624"/>
                  <a:gd name="T26" fmla="*/ 113 w 454"/>
                  <a:gd name="T27" fmla="*/ 284 h 624"/>
                  <a:gd name="T28" fmla="*/ 85 w 454"/>
                  <a:gd name="T29" fmla="*/ 227 h 624"/>
                  <a:gd name="T30" fmla="*/ 113 w 454"/>
                  <a:gd name="T31" fmla="*/ 199 h 624"/>
                  <a:gd name="T32" fmla="*/ 113 w 454"/>
                  <a:gd name="T33" fmla="*/ 142 h 624"/>
                  <a:gd name="T34" fmla="*/ 142 w 454"/>
                  <a:gd name="T35" fmla="*/ 142 h 624"/>
                  <a:gd name="T36" fmla="*/ 142 w 454"/>
                  <a:gd name="T37" fmla="*/ 114 h 624"/>
                  <a:gd name="T38" fmla="*/ 113 w 454"/>
                  <a:gd name="T39" fmla="*/ 114 h 624"/>
                  <a:gd name="T40" fmla="*/ 142 w 454"/>
                  <a:gd name="T41" fmla="*/ 85 h 624"/>
                  <a:gd name="T42" fmla="*/ 170 w 454"/>
                  <a:gd name="T43" fmla="*/ 28 h 624"/>
                  <a:gd name="T44" fmla="*/ 227 w 454"/>
                  <a:gd name="T45" fmla="*/ 0 h 624"/>
                  <a:gd name="T46" fmla="*/ 284 w 454"/>
                  <a:gd name="T47" fmla="*/ 0 h 624"/>
                  <a:gd name="T48" fmla="*/ 340 w 454"/>
                  <a:gd name="T49" fmla="*/ 28 h 624"/>
                  <a:gd name="T50" fmla="*/ 369 w 454"/>
                  <a:gd name="T51" fmla="*/ 0 h 624"/>
                  <a:gd name="T52" fmla="*/ 397 w 454"/>
                  <a:gd name="T53" fmla="*/ 114 h 624"/>
                  <a:gd name="T54" fmla="*/ 425 w 454"/>
                  <a:gd name="T55" fmla="*/ 85 h 624"/>
                  <a:gd name="T56" fmla="*/ 454 w 454"/>
                  <a:gd name="T57" fmla="*/ 85 h 624"/>
                  <a:gd name="T58" fmla="*/ 454 w 454"/>
                  <a:gd name="T59" fmla="*/ 199 h 624"/>
                  <a:gd name="T60" fmla="*/ 369 w 454"/>
                  <a:gd name="T61" fmla="*/ 227 h 624"/>
                  <a:gd name="T62" fmla="*/ 340 w 454"/>
                  <a:gd name="T63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624">
                    <a:moveTo>
                      <a:pt x="340" y="284"/>
                    </a:moveTo>
                    <a:lnTo>
                      <a:pt x="397" y="397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28" y="369"/>
                    </a:lnTo>
                    <a:lnTo>
                      <a:pt x="113" y="284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42"/>
                    </a:lnTo>
                    <a:lnTo>
                      <a:pt x="142" y="142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142" y="85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69" y="0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454" y="199"/>
                    </a:lnTo>
                    <a:lnTo>
                      <a:pt x="369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1" name="Freeform 987"/>
              <p:cNvSpPr>
                <a:spLocks/>
              </p:cNvSpPr>
              <p:nvPr/>
            </p:nvSpPr>
            <p:spPr bwMode="auto">
              <a:xfrm>
                <a:off x="1962" y="1266"/>
                <a:ext cx="1021" cy="1134"/>
              </a:xfrm>
              <a:custGeom>
                <a:avLst/>
                <a:gdLst>
                  <a:gd name="T0" fmla="*/ 0 w 1021"/>
                  <a:gd name="T1" fmla="*/ 1021 h 1134"/>
                  <a:gd name="T2" fmla="*/ 86 w 1021"/>
                  <a:gd name="T3" fmla="*/ 1134 h 1134"/>
                  <a:gd name="T4" fmla="*/ 256 w 1021"/>
                  <a:gd name="T5" fmla="*/ 1134 h 1134"/>
                  <a:gd name="T6" fmla="*/ 341 w 1021"/>
                  <a:gd name="T7" fmla="*/ 1106 h 1134"/>
                  <a:gd name="T8" fmla="*/ 426 w 1021"/>
                  <a:gd name="T9" fmla="*/ 1021 h 1134"/>
                  <a:gd name="T10" fmla="*/ 511 w 1021"/>
                  <a:gd name="T11" fmla="*/ 879 h 1134"/>
                  <a:gd name="T12" fmla="*/ 539 w 1021"/>
                  <a:gd name="T13" fmla="*/ 851 h 1134"/>
                  <a:gd name="T14" fmla="*/ 596 w 1021"/>
                  <a:gd name="T15" fmla="*/ 766 h 1134"/>
                  <a:gd name="T16" fmla="*/ 596 w 1021"/>
                  <a:gd name="T17" fmla="*/ 709 h 1134"/>
                  <a:gd name="T18" fmla="*/ 567 w 1021"/>
                  <a:gd name="T19" fmla="*/ 624 h 1134"/>
                  <a:gd name="T20" fmla="*/ 624 w 1021"/>
                  <a:gd name="T21" fmla="*/ 624 h 1134"/>
                  <a:gd name="T22" fmla="*/ 596 w 1021"/>
                  <a:gd name="T23" fmla="*/ 511 h 1134"/>
                  <a:gd name="T24" fmla="*/ 738 w 1021"/>
                  <a:gd name="T25" fmla="*/ 426 h 1134"/>
                  <a:gd name="T26" fmla="*/ 851 w 1021"/>
                  <a:gd name="T27" fmla="*/ 341 h 1134"/>
                  <a:gd name="T28" fmla="*/ 851 w 1021"/>
                  <a:gd name="T29" fmla="*/ 255 h 1134"/>
                  <a:gd name="T30" fmla="*/ 908 w 1021"/>
                  <a:gd name="T31" fmla="*/ 312 h 1134"/>
                  <a:gd name="T32" fmla="*/ 936 w 1021"/>
                  <a:gd name="T33" fmla="*/ 284 h 1134"/>
                  <a:gd name="T34" fmla="*/ 936 w 1021"/>
                  <a:gd name="T35" fmla="*/ 199 h 1134"/>
                  <a:gd name="T36" fmla="*/ 964 w 1021"/>
                  <a:gd name="T37" fmla="*/ 114 h 1134"/>
                  <a:gd name="T38" fmla="*/ 908 w 1021"/>
                  <a:gd name="T39" fmla="*/ 114 h 1134"/>
                  <a:gd name="T40" fmla="*/ 851 w 1021"/>
                  <a:gd name="T41" fmla="*/ 29 h 1134"/>
                  <a:gd name="T42" fmla="*/ 766 w 1021"/>
                  <a:gd name="T43" fmla="*/ 0 h 1134"/>
                  <a:gd name="T44" fmla="*/ 653 w 1021"/>
                  <a:gd name="T45" fmla="*/ 227 h 1134"/>
                  <a:gd name="T46" fmla="*/ 567 w 1021"/>
                  <a:gd name="T47" fmla="*/ 426 h 1134"/>
                  <a:gd name="T48" fmla="*/ 482 w 1021"/>
                  <a:gd name="T49" fmla="*/ 511 h 1134"/>
                  <a:gd name="T50" fmla="*/ 539 w 1021"/>
                  <a:gd name="T51" fmla="*/ 624 h 1134"/>
                  <a:gd name="T52" fmla="*/ 426 w 1021"/>
                  <a:gd name="T53" fmla="*/ 681 h 1134"/>
                  <a:gd name="T54" fmla="*/ 397 w 1021"/>
                  <a:gd name="T55" fmla="*/ 737 h 1134"/>
                  <a:gd name="T56" fmla="*/ 369 w 1021"/>
                  <a:gd name="T57" fmla="*/ 908 h 1134"/>
                  <a:gd name="T58" fmla="*/ 312 w 1021"/>
                  <a:gd name="T59" fmla="*/ 822 h 1134"/>
                  <a:gd name="T60" fmla="*/ 256 w 1021"/>
                  <a:gd name="T61" fmla="*/ 851 h 1134"/>
                  <a:gd name="T62" fmla="*/ 142 w 1021"/>
                  <a:gd name="T63" fmla="*/ 879 h 1134"/>
                  <a:gd name="T64" fmla="*/ 86 w 1021"/>
                  <a:gd name="T65" fmla="*/ 908 h 1134"/>
                  <a:gd name="T66" fmla="*/ 0 w 1021"/>
                  <a:gd name="T67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1" h="1134">
                    <a:moveTo>
                      <a:pt x="0" y="964"/>
                    </a:moveTo>
                    <a:lnTo>
                      <a:pt x="0" y="1021"/>
                    </a:lnTo>
                    <a:lnTo>
                      <a:pt x="29" y="1049"/>
                    </a:lnTo>
                    <a:lnTo>
                      <a:pt x="86" y="1134"/>
                    </a:lnTo>
                    <a:lnTo>
                      <a:pt x="199" y="1106"/>
                    </a:lnTo>
                    <a:lnTo>
                      <a:pt x="256" y="1134"/>
                    </a:lnTo>
                    <a:lnTo>
                      <a:pt x="256" y="1106"/>
                    </a:lnTo>
                    <a:lnTo>
                      <a:pt x="341" y="1106"/>
                    </a:lnTo>
                    <a:lnTo>
                      <a:pt x="397" y="1078"/>
                    </a:lnTo>
                    <a:lnTo>
                      <a:pt x="426" y="1021"/>
                    </a:lnTo>
                    <a:lnTo>
                      <a:pt x="426" y="964"/>
                    </a:lnTo>
                    <a:lnTo>
                      <a:pt x="511" y="879"/>
                    </a:lnTo>
                    <a:lnTo>
                      <a:pt x="511" y="851"/>
                    </a:lnTo>
                    <a:lnTo>
                      <a:pt x="539" y="851"/>
                    </a:lnTo>
                    <a:lnTo>
                      <a:pt x="567" y="766"/>
                    </a:lnTo>
                    <a:lnTo>
                      <a:pt x="596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596" y="652"/>
                    </a:lnTo>
                    <a:lnTo>
                      <a:pt x="567" y="624"/>
                    </a:lnTo>
                    <a:lnTo>
                      <a:pt x="567" y="596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96" y="511"/>
                    </a:lnTo>
                    <a:lnTo>
                      <a:pt x="681" y="426"/>
                    </a:lnTo>
                    <a:lnTo>
                      <a:pt x="738" y="426"/>
                    </a:lnTo>
                    <a:lnTo>
                      <a:pt x="738" y="369"/>
                    </a:lnTo>
                    <a:lnTo>
                      <a:pt x="851" y="341"/>
                    </a:lnTo>
                    <a:lnTo>
                      <a:pt x="851" y="312"/>
                    </a:lnTo>
                    <a:lnTo>
                      <a:pt x="851" y="255"/>
                    </a:lnTo>
                    <a:lnTo>
                      <a:pt x="879" y="255"/>
                    </a:lnTo>
                    <a:lnTo>
                      <a:pt x="908" y="312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964" y="227"/>
                    </a:lnTo>
                    <a:lnTo>
                      <a:pt x="936" y="199"/>
                    </a:lnTo>
                    <a:lnTo>
                      <a:pt x="1021" y="142"/>
                    </a:lnTo>
                    <a:lnTo>
                      <a:pt x="964" y="114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29"/>
                    </a:lnTo>
                    <a:lnTo>
                      <a:pt x="794" y="57"/>
                    </a:lnTo>
                    <a:lnTo>
                      <a:pt x="766" y="0"/>
                    </a:lnTo>
                    <a:lnTo>
                      <a:pt x="653" y="170"/>
                    </a:lnTo>
                    <a:lnTo>
                      <a:pt x="653" y="227"/>
                    </a:lnTo>
                    <a:lnTo>
                      <a:pt x="539" y="341"/>
                    </a:lnTo>
                    <a:lnTo>
                      <a:pt x="567" y="426"/>
                    </a:lnTo>
                    <a:lnTo>
                      <a:pt x="482" y="454"/>
                    </a:lnTo>
                    <a:lnTo>
                      <a:pt x="482" y="511"/>
                    </a:lnTo>
                    <a:lnTo>
                      <a:pt x="511" y="624"/>
                    </a:lnTo>
                    <a:lnTo>
                      <a:pt x="539" y="624"/>
                    </a:lnTo>
                    <a:lnTo>
                      <a:pt x="539" y="681"/>
                    </a:lnTo>
                    <a:lnTo>
                      <a:pt x="426" y="681"/>
                    </a:lnTo>
                    <a:lnTo>
                      <a:pt x="426" y="737"/>
                    </a:lnTo>
                    <a:lnTo>
                      <a:pt x="397" y="737"/>
                    </a:lnTo>
                    <a:lnTo>
                      <a:pt x="397" y="879"/>
                    </a:lnTo>
                    <a:lnTo>
                      <a:pt x="369" y="908"/>
                    </a:lnTo>
                    <a:lnTo>
                      <a:pt x="312" y="879"/>
                    </a:lnTo>
                    <a:lnTo>
                      <a:pt x="312" y="822"/>
                    </a:lnTo>
                    <a:lnTo>
                      <a:pt x="284" y="822"/>
                    </a:lnTo>
                    <a:lnTo>
                      <a:pt x="256" y="851"/>
                    </a:lnTo>
                    <a:lnTo>
                      <a:pt x="199" y="851"/>
                    </a:lnTo>
                    <a:lnTo>
                      <a:pt x="142" y="879"/>
                    </a:lnTo>
                    <a:lnTo>
                      <a:pt x="142" y="908"/>
                    </a:lnTo>
                    <a:lnTo>
                      <a:pt x="86" y="908"/>
                    </a:lnTo>
                    <a:lnTo>
                      <a:pt x="29" y="993"/>
                    </a:lnTo>
                    <a:lnTo>
                      <a:pt x="0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2" name="Freeform 988"/>
              <p:cNvSpPr>
                <a:spLocks/>
              </p:cNvSpPr>
              <p:nvPr/>
            </p:nvSpPr>
            <p:spPr bwMode="auto">
              <a:xfrm>
                <a:off x="2473" y="983"/>
                <a:ext cx="1219" cy="1247"/>
              </a:xfrm>
              <a:custGeom>
                <a:avLst/>
                <a:gdLst>
                  <a:gd name="T0" fmla="*/ 425 w 1219"/>
                  <a:gd name="T1" fmla="*/ 482 h 1247"/>
                  <a:gd name="T2" fmla="*/ 425 w 1219"/>
                  <a:gd name="T3" fmla="*/ 567 h 1247"/>
                  <a:gd name="T4" fmla="*/ 397 w 1219"/>
                  <a:gd name="T5" fmla="*/ 595 h 1247"/>
                  <a:gd name="T6" fmla="*/ 340 w 1219"/>
                  <a:gd name="T7" fmla="*/ 538 h 1247"/>
                  <a:gd name="T8" fmla="*/ 227 w 1219"/>
                  <a:gd name="T9" fmla="*/ 652 h 1247"/>
                  <a:gd name="T10" fmla="*/ 170 w 1219"/>
                  <a:gd name="T11" fmla="*/ 709 h 1247"/>
                  <a:gd name="T12" fmla="*/ 113 w 1219"/>
                  <a:gd name="T13" fmla="*/ 850 h 1247"/>
                  <a:gd name="T14" fmla="*/ 56 w 1219"/>
                  <a:gd name="T15" fmla="*/ 879 h 1247"/>
                  <a:gd name="T16" fmla="*/ 85 w 1219"/>
                  <a:gd name="T17" fmla="*/ 935 h 1247"/>
                  <a:gd name="T18" fmla="*/ 113 w 1219"/>
                  <a:gd name="T19" fmla="*/ 1020 h 1247"/>
                  <a:gd name="T20" fmla="*/ 56 w 1219"/>
                  <a:gd name="T21" fmla="*/ 1049 h 1247"/>
                  <a:gd name="T22" fmla="*/ 0 w 1219"/>
                  <a:gd name="T23" fmla="*/ 1134 h 1247"/>
                  <a:gd name="T24" fmla="*/ 85 w 1219"/>
                  <a:gd name="T25" fmla="*/ 1247 h 1247"/>
                  <a:gd name="T26" fmla="*/ 198 w 1219"/>
                  <a:gd name="T27" fmla="*/ 1191 h 1247"/>
                  <a:gd name="T28" fmla="*/ 227 w 1219"/>
                  <a:gd name="T29" fmla="*/ 1105 h 1247"/>
                  <a:gd name="T30" fmla="*/ 312 w 1219"/>
                  <a:gd name="T31" fmla="*/ 1049 h 1247"/>
                  <a:gd name="T32" fmla="*/ 368 w 1219"/>
                  <a:gd name="T33" fmla="*/ 1020 h 1247"/>
                  <a:gd name="T34" fmla="*/ 453 w 1219"/>
                  <a:gd name="T35" fmla="*/ 1020 h 1247"/>
                  <a:gd name="T36" fmla="*/ 538 w 1219"/>
                  <a:gd name="T37" fmla="*/ 964 h 1247"/>
                  <a:gd name="T38" fmla="*/ 538 w 1219"/>
                  <a:gd name="T39" fmla="*/ 907 h 1247"/>
                  <a:gd name="T40" fmla="*/ 623 w 1219"/>
                  <a:gd name="T41" fmla="*/ 794 h 1247"/>
                  <a:gd name="T42" fmla="*/ 623 w 1219"/>
                  <a:gd name="T43" fmla="*/ 709 h 1247"/>
                  <a:gd name="T44" fmla="*/ 652 w 1219"/>
                  <a:gd name="T45" fmla="*/ 652 h 1247"/>
                  <a:gd name="T46" fmla="*/ 623 w 1219"/>
                  <a:gd name="T47" fmla="*/ 624 h 1247"/>
                  <a:gd name="T48" fmla="*/ 680 w 1219"/>
                  <a:gd name="T49" fmla="*/ 538 h 1247"/>
                  <a:gd name="T50" fmla="*/ 794 w 1219"/>
                  <a:gd name="T51" fmla="*/ 510 h 1247"/>
                  <a:gd name="T52" fmla="*/ 879 w 1219"/>
                  <a:gd name="T53" fmla="*/ 510 h 1247"/>
                  <a:gd name="T54" fmla="*/ 935 w 1219"/>
                  <a:gd name="T55" fmla="*/ 425 h 1247"/>
                  <a:gd name="T56" fmla="*/ 1020 w 1219"/>
                  <a:gd name="T57" fmla="*/ 425 h 1247"/>
                  <a:gd name="T58" fmla="*/ 1077 w 1219"/>
                  <a:gd name="T59" fmla="*/ 340 h 1247"/>
                  <a:gd name="T60" fmla="*/ 1190 w 1219"/>
                  <a:gd name="T61" fmla="*/ 425 h 1247"/>
                  <a:gd name="T62" fmla="*/ 1219 w 1219"/>
                  <a:gd name="T63" fmla="*/ 312 h 1247"/>
                  <a:gd name="T64" fmla="*/ 1134 w 1219"/>
                  <a:gd name="T65" fmla="*/ 227 h 1247"/>
                  <a:gd name="T66" fmla="*/ 1134 w 1219"/>
                  <a:gd name="T67" fmla="*/ 170 h 1247"/>
                  <a:gd name="T68" fmla="*/ 964 w 1219"/>
                  <a:gd name="T69" fmla="*/ 142 h 1247"/>
                  <a:gd name="T70" fmla="*/ 935 w 1219"/>
                  <a:gd name="T71" fmla="*/ 85 h 1247"/>
                  <a:gd name="T72" fmla="*/ 822 w 1219"/>
                  <a:gd name="T73" fmla="*/ 57 h 1247"/>
                  <a:gd name="T74" fmla="*/ 709 w 1219"/>
                  <a:gd name="T75" fmla="*/ 85 h 1247"/>
                  <a:gd name="T76" fmla="*/ 680 w 1219"/>
                  <a:gd name="T77" fmla="*/ 142 h 1247"/>
                  <a:gd name="T78" fmla="*/ 680 w 1219"/>
                  <a:gd name="T79" fmla="*/ 283 h 1247"/>
                  <a:gd name="T80" fmla="*/ 680 w 1219"/>
                  <a:gd name="T81" fmla="*/ 340 h 1247"/>
                  <a:gd name="T82" fmla="*/ 567 w 1219"/>
                  <a:gd name="T83" fmla="*/ 397 h 1247"/>
                  <a:gd name="T84" fmla="*/ 510 w 1219"/>
                  <a:gd name="T85" fmla="*/ 42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247">
                    <a:moveTo>
                      <a:pt x="510" y="425"/>
                    </a:moveTo>
                    <a:lnTo>
                      <a:pt x="425" y="482"/>
                    </a:lnTo>
                    <a:lnTo>
                      <a:pt x="453" y="510"/>
                    </a:lnTo>
                    <a:lnTo>
                      <a:pt x="425" y="567"/>
                    </a:lnTo>
                    <a:lnTo>
                      <a:pt x="453" y="595"/>
                    </a:lnTo>
                    <a:lnTo>
                      <a:pt x="397" y="595"/>
                    </a:lnTo>
                    <a:lnTo>
                      <a:pt x="368" y="538"/>
                    </a:lnTo>
                    <a:lnTo>
                      <a:pt x="340" y="538"/>
                    </a:lnTo>
                    <a:lnTo>
                      <a:pt x="340" y="624"/>
                    </a:lnTo>
                    <a:lnTo>
                      <a:pt x="227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879"/>
                    </a:lnTo>
                    <a:lnTo>
                      <a:pt x="56" y="907"/>
                    </a:lnTo>
                    <a:lnTo>
                      <a:pt x="85" y="935"/>
                    </a:lnTo>
                    <a:lnTo>
                      <a:pt x="85" y="992"/>
                    </a:lnTo>
                    <a:lnTo>
                      <a:pt x="113" y="1020"/>
                    </a:lnTo>
                    <a:lnTo>
                      <a:pt x="85" y="1049"/>
                    </a:lnTo>
                    <a:lnTo>
                      <a:pt x="56" y="1049"/>
                    </a:lnTo>
                    <a:lnTo>
                      <a:pt x="28" y="1134"/>
                    </a:lnTo>
                    <a:lnTo>
                      <a:pt x="0" y="1134"/>
                    </a:lnTo>
                    <a:lnTo>
                      <a:pt x="0" y="1219"/>
                    </a:lnTo>
                    <a:lnTo>
                      <a:pt x="85" y="1247"/>
                    </a:lnTo>
                    <a:lnTo>
                      <a:pt x="142" y="1219"/>
                    </a:lnTo>
                    <a:lnTo>
                      <a:pt x="198" y="1191"/>
                    </a:lnTo>
                    <a:lnTo>
                      <a:pt x="198" y="1134"/>
                    </a:lnTo>
                    <a:lnTo>
                      <a:pt x="227" y="1105"/>
                    </a:lnTo>
                    <a:lnTo>
                      <a:pt x="255" y="1105"/>
                    </a:lnTo>
                    <a:lnTo>
                      <a:pt x="312" y="1049"/>
                    </a:lnTo>
                    <a:lnTo>
                      <a:pt x="340" y="1077"/>
                    </a:lnTo>
                    <a:lnTo>
                      <a:pt x="368" y="1020"/>
                    </a:lnTo>
                    <a:lnTo>
                      <a:pt x="425" y="992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38" y="964"/>
                    </a:lnTo>
                    <a:lnTo>
                      <a:pt x="567" y="964"/>
                    </a:lnTo>
                    <a:lnTo>
                      <a:pt x="538" y="907"/>
                    </a:lnTo>
                    <a:lnTo>
                      <a:pt x="538" y="879"/>
                    </a:lnTo>
                    <a:lnTo>
                      <a:pt x="623" y="794"/>
                    </a:lnTo>
                    <a:lnTo>
                      <a:pt x="595" y="737"/>
                    </a:lnTo>
                    <a:lnTo>
                      <a:pt x="623" y="709"/>
                    </a:lnTo>
                    <a:lnTo>
                      <a:pt x="623" y="652"/>
                    </a:lnTo>
                    <a:lnTo>
                      <a:pt x="652" y="652"/>
                    </a:lnTo>
                    <a:lnTo>
                      <a:pt x="652" y="624"/>
                    </a:lnTo>
                    <a:lnTo>
                      <a:pt x="623" y="624"/>
                    </a:lnTo>
                    <a:lnTo>
                      <a:pt x="652" y="595"/>
                    </a:lnTo>
                    <a:lnTo>
                      <a:pt x="680" y="538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850" y="538"/>
                    </a:lnTo>
                    <a:lnTo>
                      <a:pt x="879" y="510"/>
                    </a:lnTo>
                    <a:lnTo>
                      <a:pt x="879" y="482"/>
                    </a:lnTo>
                    <a:lnTo>
                      <a:pt x="935" y="425"/>
                    </a:lnTo>
                    <a:lnTo>
                      <a:pt x="992" y="397"/>
                    </a:lnTo>
                    <a:lnTo>
                      <a:pt x="1020" y="425"/>
                    </a:lnTo>
                    <a:lnTo>
                      <a:pt x="1049" y="368"/>
                    </a:lnTo>
                    <a:lnTo>
                      <a:pt x="1077" y="340"/>
                    </a:lnTo>
                    <a:lnTo>
                      <a:pt x="1105" y="397"/>
                    </a:lnTo>
                    <a:lnTo>
                      <a:pt x="1190" y="425"/>
                    </a:lnTo>
                    <a:lnTo>
                      <a:pt x="1190" y="368"/>
                    </a:lnTo>
                    <a:lnTo>
                      <a:pt x="1219" y="312"/>
                    </a:lnTo>
                    <a:lnTo>
                      <a:pt x="1190" y="227"/>
                    </a:lnTo>
                    <a:lnTo>
                      <a:pt x="1134" y="227"/>
                    </a:lnTo>
                    <a:lnTo>
                      <a:pt x="1105" y="198"/>
                    </a:lnTo>
                    <a:lnTo>
                      <a:pt x="1134" y="170"/>
                    </a:lnTo>
                    <a:lnTo>
                      <a:pt x="1049" y="142"/>
                    </a:lnTo>
                    <a:lnTo>
                      <a:pt x="964" y="142"/>
                    </a:lnTo>
                    <a:lnTo>
                      <a:pt x="964" y="113"/>
                    </a:lnTo>
                    <a:lnTo>
                      <a:pt x="935" y="85"/>
                    </a:lnTo>
                    <a:lnTo>
                      <a:pt x="907" y="113"/>
                    </a:lnTo>
                    <a:lnTo>
                      <a:pt x="822" y="57"/>
                    </a:lnTo>
                    <a:lnTo>
                      <a:pt x="709" y="0"/>
                    </a:lnTo>
                    <a:lnTo>
                      <a:pt x="709" y="85"/>
                    </a:lnTo>
                    <a:lnTo>
                      <a:pt x="652" y="85"/>
                    </a:lnTo>
                    <a:lnTo>
                      <a:pt x="680" y="142"/>
                    </a:lnTo>
                    <a:lnTo>
                      <a:pt x="623" y="198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10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3" name="Freeform 989"/>
              <p:cNvSpPr>
                <a:spLocks/>
              </p:cNvSpPr>
              <p:nvPr/>
            </p:nvSpPr>
            <p:spPr bwMode="auto">
              <a:xfrm>
                <a:off x="2728" y="926"/>
                <a:ext cx="482" cy="510"/>
              </a:xfrm>
              <a:custGeom>
                <a:avLst/>
                <a:gdLst>
                  <a:gd name="T0" fmla="*/ 454 w 482"/>
                  <a:gd name="T1" fmla="*/ 57 h 510"/>
                  <a:gd name="T2" fmla="*/ 454 w 482"/>
                  <a:gd name="T3" fmla="*/ 142 h 510"/>
                  <a:gd name="T4" fmla="*/ 397 w 482"/>
                  <a:gd name="T5" fmla="*/ 142 h 510"/>
                  <a:gd name="T6" fmla="*/ 425 w 482"/>
                  <a:gd name="T7" fmla="*/ 199 h 510"/>
                  <a:gd name="T8" fmla="*/ 368 w 482"/>
                  <a:gd name="T9" fmla="*/ 255 h 510"/>
                  <a:gd name="T10" fmla="*/ 425 w 482"/>
                  <a:gd name="T11" fmla="*/ 340 h 510"/>
                  <a:gd name="T12" fmla="*/ 482 w 482"/>
                  <a:gd name="T13" fmla="*/ 340 h 510"/>
                  <a:gd name="T14" fmla="*/ 425 w 482"/>
                  <a:gd name="T15" fmla="*/ 397 h 510"/>
                  <a:gd name="T16" fmla="*/ 368 w 482"/>
                  <a:gd name="T17" fmla="*/ 397 h 510"/>
                  <a:gd name="T18" fmla="*/ 312 w 482"/>
                  <a:gd name="T19" fmla="*/ 454 h 510"/>
                  <a:gd name="T20" fmla="*/ 312 w 482"/>
                  <a:gd name="T21" fmla="*/ 482 h 510"/>
                  <a:gd name="T22" fmla="*/ 255 w 482"/>
                  <a:gd name="T23" fmla="*/ 482 h 510"/>
                  <a:gd name="T24" fmla="*/ 198 w 482"/>
                  <a:gd name="T25" fmla="*/ 454 h 510"/>
                  <a:gd name="T26" fmla="*/ 142 w 482"/>
                  <a:gd name="T27" fmla="*/ 510 h 510"/>
                  <a:gd name="T28" fmla="*/ 142 w 482"/>
                  <a:gd name="T29" fmla="*/ 454 h 510"/>
                  <a:gd name="T30" fmla="*/ 85 w 482"/>
                  <a:gd name="T31" fmla="*/ 454 h 510"/>
                  <a:gd name="T32" fmla="*/ 85 w 482"/>
                  <a:gd name="T33" fmla="*/ 369 h 510"/>
                  <a:gd name="T34" fmla="*/ 28 w 482"/>
                  <a:gd name="T35" fmla="*/ 397 h 510"/>
                  <a:gd name="T36" fmla="*/ 0 w 482"/>
                  <a:gd name="T37" fmla="*/ 340 h 510"/>
                  <a:gd name="T38" fmla="*/ 57 w 482"/>
                  <a:gd name="T39" fmla="*/ 227 h 510"/>
                  <a:gd name="T40" fmla="*/ 85 w 482"/>
                  <a:gd name="T41" fmla="*/ 199 h 510"/>
                  <a:gd name="T42" fmla="*/ 57 w 482"/>
                  <a:gd name="T43" fmla="*/ 170 h 510"/>
                  <a:gd name="T44" fmla="*/ 113 w 482"/>
                  <a:gd name="T45" fmla="*/ 114 h 510"/>
                  <a:gd name="T46" fmla="*/ 227 w 482"/>
                  <a:gd name="T47" fmla="*/ 57 h 510"/>
                  <a:gd name="T48" fmla="*/ 227 w 482"/>
                  <a:gd name="T49" fmla="*/ 28 h 510"/>
                  <a:gd name="T50" fmla="*/ 283 w 482"/>
                  <a:gd name="T51" fmla="*/ 28 h 510"/>
                  <a:gd name="T52" fmla="*/ 312 w 482"/>
                  <a:gd name="T53" fmla="*/ 0 h 510"/>
                  <a:gd name="T54" fmla="*/ 368 w 482"/>
                  <a:gd name="T55" fmla="*/ 28 h 510"/>
                  <a:gd name="T56" fmla="*/ 397 w 482"/>
                  <a:gd name="T57" fmla="*/ 28 h 510"/>
                  <a:gd name="T58" fmla="*/ 454 w 482"/>
                  <a:gd name="T59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510">
                    <a:moveTo>
                      <a:pt x="454" y="57"/>
                    </a:moveTo>
                    <a:lnTo>
                      <a:pt x="454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255" y="482"/>
                    </a:lnTo>
                    <a:lnTo>
                      <a:pt x="198" y="454"/>
                    </a:lnTo>
                    <a:lnTo>
                      <a:pt x="142" y="510"/>
                    </a:lnTo>
                    <a:lnTo>
                      <a:pt x="142" y="454"/>
                    </a:lnTo>
                    <a:lnTo>
                      <a:pt x="85" y="454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27" y="57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97" y="28"/>
                    </a:lnTo>
                    <a:lnTo>
                      <a:pt x="454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5" name="Freeform 991"/>
              <p:cNvSpPr>
                <a:spLocks/>
              </p:cNvSpPr>
              <p:nvPr/>
            </p:nvSpPr>
            <p:spPr bwMode="auto">
              <a:xfrm>
                <a:off x="3267" y="1181"/>
                <a:ext cx="992" cy="1163"/>
              </a:xfrm>
              <a:custGeom>
                <a:avLst/>
                <a:gdLst>
                  <a:gd name="T0" fmla="*/ 425 w 992"/>
                  <a:gd name="T1" fmla="*/ 114 h 1163"/>
                  <a:gd name="T2" fmla="*/ 396 w 992"/>
                  <a:gd name="T3" fmla="*/ 227 h 1163"/>
                  <a:gd name="T4" fmla="*/ 283 w 992"/>
                  <a:gd name="T5" fmla="*/ 142 h 1163"/>
                  <a:gd name="T6" fmla="*/ 226 w 992"/>
                  <a:gd name="T7" fmla="*/ 227 h 1163"/>
                  <a:gd name="T8" fmla="*/ 141 w 992"/>
                  <a:gd name="T9" fmla="*/ 227 h 1163"/>
                  <a:gd name="T10" fmla="*/ 85 w 992"/>
                  <a:gd name="T11" fmla="*/ 312 h 1163"/>
                  <a:gd name="T12" fmla="*/ 141 w 992"/>
                  <a:gd name="T13" fmla="*/ 397 h 1163"/>
                  <a:gd name="T14" fmla="*/ 170 w 992"/>
                  <a:gd name="T15" fmla="*/ 511 h 1163"/>
                  <a:gd name="T16" fmla="*/ 56 w 992"/>
                  <a:gd name="T17" fmla="*/ 596 h 1163"/>
                  <a:gd name="T18" fmla="*/ 283 w 992"/>
                  <a:gd name="T19" fmla="*/ 709 h 1163"/>
                  <a:gd name="T20" fmla="*/ 283 w 992"/>
                  <a:gd name="T21" fmla="*/ 794 h 1163"/>
                  <a:gd name="T22" fmla="*/ 0 w 992"/>
                  <a:gd name="T23" fmla="*/ 907 h 1163"/>
                  <a:gd name="T24" fmla="*/ 113 w 992"/>
                  <a:gd name="T25" fmla="*/ 879 h 1163"/>
                  <a:gd name="T26" fmla="*/ 198 w 992"/>
                  <a:gd name="T27" fmla="*/ 993 h 1163"/>
                  <a:gd name="T28" fmla="*/ 396 w 992"/>
                  <a:gd name="T29" fmla="*/ 1049 h 1163"/>
                  <a:gd name="T30" fmla="*/ 453 w 992"/>
                  <a:gd name="T31" fmla="*/ 1049 h 1163"/>
                  <a:gd name="T32" fmla="*/ 538 w 992"/>
                  <a:gd name="T33" fmla="*/ 1049 h 1163"/>
                  <a:gd name="T34" fmla="*/ 595 w 992"/>
                  <a:gd name="T35" fmla="*/ 1106 h 1163"/>
                  <a:gd name="T36" fmla="*/ 595 w 992"/>
                  <a:gd name="T37" fmla="*/ 1163 h 1163"/>
                  <a:gd name="T38" fmla="*/ 652 w 992"/>
                  <a:gd name="T39" fmla="*/ 1134 h 1163"/>
                  <a:gd name="T40" fmla="*/ 765 w 992"/>
                  <a:gd name="T41" fmla="*/ 1106 h 1163"/>
                  <a:gd name="T42" fmla="*/ 822 w 992"/>
                  <a:gd name="T43" fmla="*/ 993 h 1163"/>
                  <a:gd name="T44" fmla="*/ 793 w 992"/>
                  <a:gd name="T45" fmla="*/ 879 h 1163"/>
                  <a:gd name="T46" fmla="*/ 850 w 992"/>
                  <a:gd name="T47" fmla="*/ 851 h 1163"/>
                  <a:gd name="T48" fmla="*/ 765 w 992"/>
                  <a:gd name="T49" fmla="*/ 737 h 1163"/>
                  <a:gd name="T50" fmla="*/ 680 w 992"/>
                  <a:gd name="T51" fmla="*/ 709 h 1163"/>
                  <a:gd name="T52" fmla="*/ 793 w 992"/>
                  <a:gd name="T53" fmla="*/ 624 h 1163"/>
                  <a:gd name="T54" fmla="*/ 850 w 992"/>
                  <a:gd name="T55" fmla="*/ 567 h 1163"/>
                  <a:gd name="T56" fmla="*/ 907 w 992"/>
                  <a:gd name="T57" fmla="*/ 596 h 1163"/>
                  <a:gd name="T58" fmla="*/ 935 w 992"/>
                  <a:gd name="T59" fmla="*/ 539 h 1163"/>
                  <a:gd name="T60" fmla="*/ 963 w 992"/>
                  <a:gd name="T61" fmla="*/ 482 h 1163"/>
                  <a:gd name="T62" fmla="*/ 935 w 992"/>
                  <a:gd name="T63" fmla="*/ 426 h 1163"/>
                  <a:gd name="T64" fmla="*/ 963 w 992"/>
                  <a:gd name="T65" fmla="*/ 312 h 1163"/>
                  <a:gd name="T66" fmla="*/ 963 w 992"/>
                  <a:gd name="T67" fmla="*/ 199 h 1163"/>
                  <a:gd name="T68" fmla="*/ 963 w 992"/>
                  <a:gd name="T69" fmla="*/ 85 h 1163"/>
                  <a:gd name="T70" fmla="*/ 793 w 992"/>
                  <a:gd name="T71" fmla="*/ 85 h 1163"/>
                  <a:gd name="T72" fmla="*/ 538 w 992"/>
                  <a:gd name="T73" fmla="*/ 0 h 1163"/>
                  <a:gd name="T74" fmla="*/ 510 w 992"/>
                  <a:gd name="T75" fmla="*/ 57 h 1163"/>
                  <a:gd name="T76" fmla="*/ 396 w 992"/>
                  <a:gd name="T77" fmla="*/ 2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63">
                    <a:moveTo>
                      <a:pt x="396" y="29"/>
                    </a:moveTo>
                    <a:lnTo>
                      <a:pt x="425" y="114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11" y="199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226" y="227"/>
                    </a:lnTo>
                    <a:lnTo>
                      <a:pt x="198" y="199"/>
                    </a:lnTo>
                    <a:lnTo>
                      <a:pt x="141" y="227"/>
                    </a:lnTo>
                    <a:lnTo>
                      <a:pt x="85" y="284"/>
                    </a:lnTo>
                    <a:lnTo>
                      <a:pt x="85" y="312"/>
                    </a:lnTo>
                    <a:lnTo>
                      <a:pt x="113" y="426"/>
                    </a:lnTo>
                    <a:lnTo>
                      <a:pt x="141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85" y="539"/>
                    </a:lnTo>
                    <a:lnTo>
                      <a:pt x="56" y="596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1" y="737"/>
                    </a:lnTo>
                    <a:lnTo>
                      <a:pt x="283" y="794"/>
                    </a:lnTo>
                    <a:lnTo>
                      <a:pt x="170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113" y="879"/>
                    </a:lnTo>
                    <a:lnTo>
                      <a:pt x="226" y="936"/>
                    </a:lnTo>
                    <a:lnTo>
                      <a:pt x="198" y="993"/>
                    </a:lnTo>
                    <a:lnTo>
                      <a:pt x="226" y="1049"/>
                    </a:lnTo>
                    <a:lnTo>
                      <a:pt x="396" y="1049"/>
                    </a:lnTo>
                    <a:lnTo>
                      <a:pt x="453" y="1021"/>
                    </a:lnTo>
                    <a:lnTo>
                      <a:pt x="453" y="1049"/>
                    </a:lnTo>
                    <a:lnTo>
                      <a:pt x="482" y="1078"/>
                    </a:lnTo>
                    <a:lnTo>
                      <a:pt x="538" y="1049"/>
                    </a:lnTo>
                    <a:lnTo>
                      <a:pt x="595" y="1049"/>
                    </a:lnTo>
                    <a:lnTo>
                      <a:pt x="595" y="1106"/>
                    </a:lnTo>
                    <a:lnTo>
                      <a:pt x="510" y="1134"/>
                    </a:lnTo>
                    <a:lnTo>
                      <a:pt x="595" y="1163"/>
                    </a:lnTo>
                    <a:lnTo>
                      <a:pt x="652" y="1106"/>
                    </a:lnTo>
                    <a:lnTo>
                      <a:pt x="652" y="1134"/>
                    </a:lnTo>
                    <a:lnTo>
                      <a:pt x="708" y="1134"/>
                    </a:lnTo>
                    <a:lnTo>
                      <a:pt x="765" y="1106"/>
                    </a:lnTo>
                    <a:lnTo>
                      <a:pt x="822" y="1049"/>
                    </a:lnTo>
                    <a:lnTo>
                      <a:pt x="822" y="993"/>
                    </a:lnTo>
                    <a:lnTo>
                      <a:pt x="850" y="879"/>
                    </a:lnTo>
                    <a:lnTo>
                      <a:pt x="793" y="879"/>
                    </a:lnTo>
                    <a:lnTo>
                      <a:pt x="822" y="851"/>
                    </a:lnTo>
                    <a:lnTo>
                      <a:pt x="850" y="851"/>
                    </a:lnTo>
                    <a:lnTo>
                      <a:pt x="850" y="822"/>
                    </a:lnTo>
                    <a:lnTo>
                      <a:pt x="765" y="737"/>
                    </a:lnTo>
                    <a:lnTo>
                      <a:pt x="737" y="766"/>
                    </a:lnTo>
                    <a:lnTo>
                      <a:pt x="680" y="709"/>
                    </a:lnTo>
                    <a:lnTo>
                      <a:pt x="737" y="652"/>
                    </a:lnTo>
                    <a:lnTo>
                      <a:pt x="793" y="624"/>
                    </a:lnTo>
                    <a:lnTo>
                      <a:pt x="765" y="596"/>
                    </a:lnTo>
                    <a:lnTo>
                      <a:pt x="850" y="567"/>
                    </a:lnTo>
                    <a:lnTo>
                      <a:pt x="878" y="596"/>
                    </a:lnTo>
                    <a:lnTo>
                      <a:pt x="907" y="596"/>
                    </a:lnTo>
                    <a:lnTo>
                      <a:pt x="907" y="567"/>
                    </a:lnTo>
                    <a:lnTo>
                      <a:pt x="935" y="539"/>
                    </a:lnTo>
                    <a:lnTo>
                      <a:pt x="963" y="539"/>
                    </a:lnTo>
                    <a:lnTo>
                      <a:pt x="963" y="482"/>
                    </a:lnTo>
                    <a:lnTo>
                      <a:pt x="935" y="482"/>
                    </a:lnTo>
                    <a:lnTo>
                      <a:pt x="935" y="426"/>
                    </a:lnTo>
                    <a:lnTo>
                      <a:pt x="963" y="426"/>
                    </a:lnTo>
                    <a:lnTo>
                      <a:pt x="963" y="312"/>
                    </a:lnTo>
                    <a:lnTo>
                      <a:pt x="992" y="255"/>
                    </a:lnTo>
                    <a:lnTo>
                      <a:pt x="963" y="199"/>
                    </a:lnTo>
                    <a:lnTo>
                      <a:pt x="992" y="114"/>
                    </a:lnTo>
                    <a:lnTo>
                      <a:pt x="963" y="85"/>
                    </a:lnTo>
                    <a:lnTo>
                      <a:pt x="907" y="114"/>
                    </a:lnTo>
                    <a:lnTo>
                      <a:pt x="793" y="85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396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6" name="Freeform 992"/>
              <p:cNvSpPr>
                <a:spLocks/>
              </p:cNvSpPr>
              <p:nvPr/>
            </p:nvSpPr>
            <p:spPr bwMode="auto">
              <a:xfrm>
                <a:off x="3947" y="2287"/>
                <a:ext cx="368" cy="822"/>
              </a:xfrm>
              <a:custGeom>
                <a:avLst/>
                <a:gdLst>
                  <a:gd name="T0" fmla="*/ 340 w 368"/>
                  <a:gd name="T1" fmla="*/ 794 h 822"/>
                  <a:gd name="T2" fmla="*/ 312 w 368"/>
                  <a:gd name="T3" fmla="*/ 822 h 822"/>
                  <a:gd name="T4" fmla="*/ 227 w 368"/>
                  <a:gd name="T5" fmla="*/ 794 h 822"/>
                  <a:gd name="T6" fmla="*/ 198 w 368"/>
                  <a:gd name="T7" fmla="*/ 794 h 822"/>
                  <a:gd name="T8" fmla="*/ 142 w 368"/>
                  <a:gd name="T9" fmla="*/ 737 h 822"/>
                  <a:gd name="T10" fmla="*/ 85 w 368"/>
                  <a:gd name="T11" fmla="*/ 652 h 822"/>
                  <a:gd name="T12" fmla="*/ 85 w 368"/>
                  <a:gd name="T13" fmla="*/ 567 h 822"/>
                  <a:gd name="T14" fmla="*/ 28 w 368"/>
                  <a:gd name="T15" fmla="*/ 624 h 822"/>
                  <a:gd name="T16" fmla="*/ 28 w 368"/>
                  <a:gd name="T17" fmla="*/ 567 h 822"/>
                  <a:gd name="T18" fmla="*/ 85 w 368"/>
                  <a:gd name="T19" fmla="*/ 510 h 822"/>
                  <a:gd name="T20" fmla="*/ 57 w 368"/>
                  <a:gd name="T21" fmla="*/ 482 h 822"/>
                  <a:gd name="T22" fmla="*/ 57 w 368"/>
                  <a:gd name="T23" fmla="*/ 425 h 822"/>
                  <a:gd name="T24" fmla="*/ 142 w 368"/>
                  <a:gd name="T25" fmla="*/ 397 h 822"/>
                  <a:gd name="T26" fmla="*/ 28 w 368"/>
                  <a:gd name="T27" fmla="*/ 255 h 822"/>
                  <a:gd name="T28" fmla="*/ 28 w 368"/>
                  <a:gd name="T29" fmla="*/ 170 h 822"/>
                  <a:gd name="T30" fmla="*/ 57 w 368"/>
                  <a:gd name="T31" fmla="*/ 170 h 822"/>
                  <a:gd name="T32" fmla="*/ 85 w 368"/>
                  <a:gd name="T33" fmla="*/ 142 h 822"/>
                  <a:gd name="T34" fmla="*/ 57 w 368"/>
                  <a:gd name="T35" fmla="*/ 85 h 822"/>
                  <a:gd name="T36" fmla="*/ 0 w 368"/>
                  <a:gd name="T37" fmla="*/ 85 h 822"/>
                  <a:gd name="T38" fmla="*/ 28 w 368"/>
                  <a:gd name="T39" fmla="*/ 28 h 822"/>
                  <a:gd name="T40" fmla="*/ 85 w 368"/>
                  <a:gd name="T41" fmla="*/ 0 h 822"/>
                  <a:gd name="T42" fmla="*/ 113 w 368"/>
                  <a:gd name="T43" fmla="*/ 28 h 822"/>
                  <a:gd name="T44" fmla="*/ 142 w 368"/>
                  <a:gd name="T45" fmla="*/ 28 h 822"/>
                  <a:gd name="T46" fmla="*/ 142 w 368"/>
                  <a:gd name="T47" fmla="*/ 85 h 822"/>
                  <a:gd name="T48" fmla="*/ 198 w 368"/>
                  <a:gd name="T49" fmla="*/ 142 h 822"/>
                  <a:gd name="T50" fmla="*/ 227 w 368"/>
                  <a:gd name="T51" fmla="*/ 198 h 822"/>
                  <a:gd name="T52" fmla="*/ 255 w 368"/>
                  <a:gd name="T53" fmla="*/ 227 h 822"/>
                  <a:gd name="T54" fmla="*/ 283 w 368"/>
                  <a:gd name="T55" fmla="*/ 283 h 822"/>
                  <a:gd name="T56" fmla="*/ 227 w 368"/>
                  <a:gd name="T57" fmla="*/ 312 h 822"/>
                  <a:gd name="T58" fmla="*/ 312 w 368"/>
                  <a:gd name="T59" fmla="*/ 368 h 822"/>
                  <a:gd name="T60" fmla="*/ 283 w 368"/>
                  <a:gd name="T61" fmla="*/ 454 h 822"/>
                  <a:gd name="T62" fmla="*/ 368 w 368"/>
                  <a:gd name="T63" fmla="*/ 454 h 822"/>
                  <a:gd name="T64" fmla="*/ 340 w 368"/>
                  <a:gd name="T65" fmla="*/ 510 h 822"/>
                  <a:gd name="T66" fmla="*/ 255 w 368"/>
                  <a:gd name="T67" fmla="*/ 510 h 822"/>
                  <a:gd name="T68" fmla="*/ 283 w 368"/>
                  <a:gd name="T69" fmla="*/ 567 h 822"/>
                  <a:gd name="T70" fmla="*/ 283 w 368"/>
                  <a:gd name="T71" fmla="*/ 652 h 822"/>
                  <a:gd name="T72" fmla="*/ 312 w 368"/>
                  <a:gd name="T73" fmla="*/ 680 h 822"/>
                  <a:gd name="T74" fmla="*/ 283 w 368"/>
                  <a:gd name="T75" fmla="*/ 737 h 822"/>
                  <a:gd name="T76" fmla="*/ 340 w 368"/>
                  <a:gd name="T7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8" h="822">
                    <a:moveTo>
                      <a:pt x="340" y="794"/>
                    </a:moveTo>
                    <a:lnTo>
                      <a:pt x="312" y="822"/>
                    </a:lnTo>
                    <a:lnTo>
                      <a:pt x="227" y="794"/>
                    </a:lnTo>
                    <a:lnTo>
                      <a:pt x="198" y="794"/>
                    </a:lnTo>
                    <a:lnTo>
                      <a:pt x="142" y="737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28" y="567"/>
                    </a:lnTo>
                    <a:lnTo>
                      <a:pt x="8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42" y="397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98"/>
                    </a:lnTo>
                    <a:lnTo>
                      <a:pt x="255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312" y="368"/>
                    </a:lnTo>
                    <a:lnTo>
                      <a:pt x="283" y="454"/>
                    </a:lnTo>
                    <a:lnTo>
                      <a:pt x="368" y="454"/>
                    </a:lnTo>
                    <a:lnTo>
                      <a:pt x="340" y="510"/>
                    </a:lnTo>
                    <a:lnTo>
                      <a:pt x="255" y="510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312" y="680"/>
                    </a:lnTo>
                    <a:lnTo>
                      <a:pt x="283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8" name="Freeform 994"/>
              <p:cNvSpPr>
                <a:spLocks/>
              </p:cNvSpPr>
              <p:nvPr/>
            </p:nvSpPr>
            <p:spPr bwMode="auto">
              <a:xfrm>
                <a:off x="4145" y="2344"/>
                <a:ext cx="426" cy="538"/>
              </a:xfrm>
              <a:custGeom>
                <a:avLst/>
                <a:gdLst>
                  <a:gd name="T0" fmla="*/ 0 w 426"/>
                  <a:gd name="T1" fmla="*/ 85 h 538"/>
                  <a:gd name="T2" fmla="*/ 29 w 426"/>
                  <a:gd name="T3" fmla="*/ 141 h 538"/>
                  <a:gd name="T4" fmla="*/ 57 w 426"/>
                  <a:gd name="T5" fmla="*/ 170 h 538"/>
                  <a:gd name="T6" fmla="*/ 85 w 426"/>
                  <a:gd name="T7" fmla="*/ 226 h 538"/>
                  <a:gd name="T8" fmla="*/ 29 w 426"/>
                  <a:gd name="T9" fmla="*/ 255 h 538"/>
                  <a:gd name="T10" fmla="*/ 114 w 426"/>
                  <a:gd name="T11" fmla="*/ 311 h 538"/>
                  <a:gd name="T12" fmla="*/ 85 w 426"/>
                  <a:gd name="T13" fmla="*/ 397 h 538"/>
                  <a:gd name="T14" fmla="*/ 170 w 426"/>
                  <a:gd name="T15" fmla="*/ 397 h 538"/>
                  <a:gd name="T16" fmla="*/ 142 w 426"/>
                  <a:gd name="T17" fmla="*/ 453 h 538"/>
                  <a:gd name="T18" fmla="*/ 57 w 426"/>
                  <a:gd name="T19" fmla="*/ 453 h 538"/>
                  <a:gd name="T20" fmla="*/ 85 w 426"/>
                  <a:gd name="T21" fmla="*/ 510 h 538"/>
                  <a:gd name="T22" fmla="*/ 142 w 426"/>
                  <a:gd name="T23" fmla="*/ 482 h 538"/>
                  <a:gd name="T24" fmla="*/ 199 w 426"/>
                  <a:gd name="T25" fmla="*/ 510 h 538"/>
                  <a:gd name="T26" fmla="*/ 227 w 426"/>
                  <a:gd name="T27" fmla="*/ 510 h 538"/>
                  <a:gd name="T28" fmla="*/ 312 w 426"/>
                  <a:gd name="T29" fmla="*/ 538 h 538"/>
                  <a:gd name="T30" fmla="*/ 312 w 426"/>
                  <a:gd name="T31" fmla="*/ 510 h 538"/>
                  <a:gd name="T32" fmla="*/ 369 w 426"/>
                  <a:gd name="T33" fmla="*/ 482 h 538"/>
                  <a:gd name="T34" fmla="*/ 397 w 426"/>
                  <a:gd name="T35" fmla="*/ 510 h 538"/>
                  <a:gd name="T36" fmla="*/ 426 w 426"/>
                  <a:gd name="T37" fmla="*/ 482 h 538"/>
                  <a:gd name="T38" fmla="*/ 397 w 426"/>
                  <a:gd name="T39" fmla="*/ 425 h 538"/>
                  <a:gd name="T40" fmla="*/ 426 w 426"/>
                  <a:gd name="T41" fmla="*/ 397 h 538"/>
                  <a:gd name="T42" fmla="*/ 397 w 426"/>
                  <a:gd name="T43" fmla="*/ 368 h 538"/>
                  <a:gd name="T44" fmla="*/ 397 w 426"/>
                  <a:gd name="T45" fmla="*/ 311 h 538"/>
                  <a:gd name="T46" fmla="*/ 369 w 426"/>
                  <a:gd name="T47" fmla="*/ 283 h 538"/>
                  <a:gd name="T48" fmla="*/ 397 w 426"/>
                  <a:gd name="T49" fmla="*/ 226 h 538"/>
                  <a:gd name="T50" fmla="*/ 369 w 426"/>
                  <a:gd name="T51" fmla="*/ 170 h 538"/>
                  <a:gd name="T52" fmla="*/ 426 w 426"/>
                  <a:gd name="T53" fmla="*/ 85 h 538"/>
                  <a:gd name="T54" fmla="*/ 426 w 426"/>
                  <a:gd name="T55" fmla="*/ 0 h 538"/>
                  <a:gd name="T56" fmla="*/ 397 w 426"/>
                  <a:gd name="T57" fmla="*/ 56 h 538"/>
                  <a:gd name="T58" fmla="*/ 369 w 426"/>
                  <a:gd name="T59" fmla="*/ 28 h 538"/>
                  <a:gd name="T60" fmla="*/ 227 w 426"/>
                  <a:gd name="T61" fmla="*/ 28 h 538"/>
                  <a:gd name="T62" fmla="*/ 199 w 426"/>
                  <a:gd name="T63" fmla="*/ 0 h 538"/>
                  <a:gd name="T64" fmla="*/ 170 w 426"/>
                  <a:gd name="T65" fmla="*/ 0 h 538"/>
                  <a:gd name="T66" fmla="*/ 142 w 426"/>
                  <a:gd name="T67" fmla="*/ 56 h 538"/>
                  <a:gd name="T68" fmla="*/ 170 w 426"/>
                  <a:gd name="T69" fmla="*/ 85 h 538"/>
                  <a:gd name="T70" fmla="*/ 114 w 426"/>
                  <a:gd name="T71" fmla="*/ 113 h 538"/>
                  <a:gd name="T72" fmla="*/ 57 w 426"/>
                  <a:gd name="T73" fmla="*/ 85 h 538"/>
                  <a:gd name="T74" fmla="*/ 85 w 426"/>
                  <a:gd name="T75" fmla="*/ 56 h 538"/>
                  <a:gd name="T76" fmla="*/ 29 w 426"/>
                  <a:gd name="T77" fmla="*/ 28 h 538"/>
                  <a:gd name="T78" fmla="*/ 0 w 426"/>
                  <a:gd name="T79" fmla="*/ 8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6" h="538">
                    <a:moveTo>
                      <a:pt x="0" y="85"/>
                    </a:moveTo>
                    <a:lnTo>
                      <a:pt x="29" y="141"/>
                    </a:lnTo>
                    <a:lnTo>
                      <a:pt x="57" y="170"/>
                    </a:lnTo>
                    <a:lnTo>
                      <a:pt x="85" y="226"/>
                    </a:lnTo>
                    <a:lnTo>
                      <a:pt x="29" y="255"/>
                    </a:lnTo>
                    <a:lnTo>
                      <a:pt x="114" y="311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42" y="453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142" y="482"/>
                    </a:lnTo>
                    <a:lnTo>
                      <a:pt x="199" y="510"/>
                    </a:lnTo>
                    <a:lnTo>
                      <a:pt x="227" y="510"/>
                    </a:lnTo>
                    <a:lnTo>
                      <a:pt x="312" y="538"/>
                    </a:lnTo>
                    <a:lnTo>
                      <a:pt x="312" y="510"/>
                    </a:lnTo>
                    <a:lnTo>
                      <a:pt x="369" y="482"/>
                    </a:lnTo>
                    <a:lnTo>
                      <a:pt x="397" y="510"/>
                    </a:lnTo>
                    <a:lnTo>
                      <a:pt x="426" y="482"/>
                    </a:lnTo>
                    <a:lnTo>
                      <a:pt x="397" y="425"/>
                    </a:lnTo>
                    <a:lnTo>
                      <a:pt x="426" y="397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369" y="283"/>
                    </a:lnTo>
                    <a:lnTo>
                      <a:pt x="397" y="226"/>
                    </a:lnTo>
                    <a:lnTo>
                      <a:pt x="369" y="170"/>
                    </a:lnTo>
                    <a:lnTo>
                      <a:pt x="426" y="85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69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29" y="28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9" name="Freeform 995"/>
              <p:cNvSpPr>
                <a:spLocks/>
              </p:cNvSpPr>
              <p:nvPr/>
            </p:nvSpPr>
            <p:spPr bwMode="auto">
              <a:xfrm>
                <a:off x="4315" y="3194"/>
                <a:ext cx="766" cy="510"/>
              </a:xfrm>
              <a:custGeom>
                <a:avLst/>
                <a:gdLst>
                  <a:gd name="T0" fmla="*/ 766 w 766"/>
                  <a:gd name="T1" fmla="*/ 284 h 510"/>
                  <a:gd name="T2" fmla="*/ 681 w 766"/>
                  <a:gd name="T3" fmla="*/ 369 h 510"/>
                  <a:gd name="T4" fmla="*/ 567 w 766"/>
                  <a:gd name="T5" fmla="*/ 397 h 510"/>
                  <a:gd name="T6" fmla="*/ 539 w 766"/>
                  <a:gd name="T7" fmla="*/ 369 h 510"/>
                  <a:gd name="T8" fmla="*/ 596 w 766"/>
                  <a:gd name="T9" fmla="*/ 340 h 510"/>
                  <a:gd name="T10" fmla="*/ 624 w 766"/>
                  <a:gd name="T11" fmla="*/ 312 h 510"/>
                  <a:gd name="T12" fmla="*/ 567 w 766"/>
                  <a:gd name="T13" fmla="*/ 284 h 510"/>
                  <a:gd name="T14" fmla="*/ 454 w 766"/>
                  <a:gd name="T15" fmla="*/ 312 h 510"/>
                  <a:gd name="T16" fmla="*/ 397 w 766"/>
                  <a:gd name="T17" fmla="*/ 397 h 510"/>
                  <a:gd name="T18" fmla="*/ 284 w 766"/>
                  <a:gd name="T19" fmla="*/ 340 h 510"/>
                  <a:gd name="T20" fmla="*/ 199 w 766"/>
                  <a:gd name="T21" fmla="*/ 425 h 510"/>
                  <a:gd name="T22" fmla="*/ 171 w 766"/>
                  <a:gd name="T23" fmla="*/ 425 h 510"/>
                  <a:gd name="T24" fmla="*/ 86 w 766"/>
                  <a:gd name="T25" fmla="*/ 510 h 510"/>
                  <a:gd name="T26" fmla="*/ 0 w 766"/>
                  <a:gd name="T27" fmla="*/ 510 h 510"/>
                  <a:gd name="T28" fmla="*/ 0 w 766"/>
                  <a:gd name="T29" fmla="*/ 482 h 510"/>
                  <a:gd name="T30" fmla="*/ 57 w 766"/>
                  <a:gd name="T31" fmla="*/ 454 h 510"/>
                  <a:gd name="T32" fmla="*/ 0 w 766"/>
                  <a:gd name="T33" fmla="*/ 425 h 510"/>
                  <a:gd name="T34" fmla="*/ 86 w 766"/>
                  <a:gd name="T35" fmla="*/ 340 h 510"/>
                  <a:gd name="T36" fmla="*/ 86 w 766"/>
                  <a:gd name="T37" fmla="*/ 312 h 510"/>
                  <a:gd name="T38" fmla="*/ 57 w 766"/>
                  <a:gd name="T39" fmla="*/ 312 h 510"/>
                  <a:gd name="T40" fmla="*/ 57 w 766"/>
                  <a:gd name="T41" fmla="*/ 255 h 510"/>
                  <a:gd name="T42" fmla="*/ 29 w 766"/>
                  <a:gd name="T43" fmla="*/ 255 h 510"/>
                  <a:gd name="T44" fmla="*/ 29 w 766"/>
                  <a:gd name="T45" fmla="*/ 199 h 510"/>
                  <a:gd name="T46" fmla="*/ 57 w 766"/>
                  <a:gd name="T47" fmla="*/ 142 h 510"/>
                  <a:gd name="T48" fmla="*/ 171 w 766"/>
                  <a:gd name="T49" fmla="*/ 142 h 510"/>
                  <a:gd name="T50" fmla="*/ 227 w 766"/>
                  <a:gd name="T51" fmla="*/ 113 h 510"/>
                  <a:gd name="T52" fmla="*/ 369 w 766"/>
                  <a:gd name="T53" fmla="*/ 85 h 510"/>
                  <a:gd name="T54" fmla="*/ 397 w 766"/>
                  <a:gd name="T55" fmla="*/ 57 h 510"/>
                  <a:gd name="T56" fmla="*/ 511 w 766"/>
                  <a:gd name="T57" fmla="*/ 28 h 510"/>
                  <a:gd name="T58" fmla="*/ 539 w 766"/>
                  <a:gd name="T59" fmla="*/ 0 h 510"/>
                  <a:gd name="T60" fmla="*/ 596 w 766"/>
                  <a:gd name="T61" fmla="*/ 85 h 510"/>
                  <a:gd name="T62" fmla="*/ 653 w 766"/>
                  <a:gd name="T63" fmla="*/ 142 h 510"/>
                  <a:gd name="T64" fmla="*/ 681 w 766"/>
                  <a:gd name="T65" fmla="*/ 142 h 510"/>
                  <a:gd name="T66" fmla="*/ 738 w 766"/>
                  <a:gd name="T67" fmla="*/ 170 h 510"/>
                  <a:gd name="T68" fmla="*/ 766 w 766"/>
                  <a:gd name="T69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6" h="510">
                    <a:moveTo>
                      <a:pt x="766" y="284"/>
                    </a:moveTo>
                    <a:lnTo>
                      <a:pt x="681" y="369"/>
                    </a:lnTo>
                    <a:lnTo>
                      <a:pt x="567" y="397"/>
                    </a:lnTo>
                    <a:lnTo>
                      <a:pt x="539" y="369"/>
                    </a:lnTo>
                    <a:lnTo>
                      <a:pt x="596" y="340"/>
                    </a:lnTo>
                    <a:lnTo>
                      <a:pt x="624" y="312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397" y="397"/>
                    </a:lnTo>
                    <a:lnTo>
                      <a:pt x="284" y="340"/>
                    </a:lnTo>
                    <a:lnTo>
                      <a:pt x="199" y="425"/>
                    </a:lnTo>
                    <a:lnTo>
                      <a:pt x="171" y="425"/>
                    </a:lnTo>
                    <a:lnTo>
                      <a:pt x="86" y="510"/>
                    </a:lnTo>
                    <a:lnTo>
                      <a:pt x="0" y="510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86" y="340"/>
                    </a:lnTo>
                    <a:lnTo>
                      <a:pt x="86" y="312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29" y="199"/>
                    </a:lnTo>
                    <a:lnTo>
                      <a:pt x="57" y="142"/>
                    </a:lnTo>
                    <a:lnTo>
                      <a:pt x="171" y="142"/>
                    </a:lnTo>
                    <a:lnTo>
                      <a:pt x="227" y="113"/>
                    </a:lnTo>
                    <a:lnTo>
                      <a:pt x="369" y="85"/>
                    </a:lnTo>
                    <a:lnTo>
                      <a:pt x="397" y="57"/>
                    </a:lnTo>
                    <a:lnTo>
                      <a:pt x="511" y="28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53" y="142"/>
                    </a:lnTo>
                    <a:lnTo>
                      <a:pt x="681" y="142"/>
                    </a:lnTo>
                    <a:lnTo>
                      <a:pt x="738" y="170"/>
                    </a:lnTo>
                    <a:lnTo>
                      <a:pt x="766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0" name="Freeform 996"/>
              <p:cNvSpPr>
                <a:spLocks/>
              </p:cNvSpPr>
              <p:nvPr/>
            </p:nvSpPr>
            <p:spPr bwMode="auto">
              <a:xfrm>
                <a:off x="4230" y="2344"/>
                <a:ext cx="794" cy="963"/>
              </a:xfrm>
              <a:custGeom>
                <a:avLst/>
                <a:gdLst>
                  <a:gd name="T0" fmla="*/ 624 w 794"/>
                  <a:gd name="T1" fmla="*/ 850 h 963"/>
                  <a:gd name="T2" fmla="*/ 596 w 794"/>
                  <a:gd name="T3" fmla="*/ 878 h 963"/>
                  <a:gd name="T4" fmla="*/ 482 w 794"/>
                  <a:gd name="T5" fmla="*/ 907 h 963"/>
                  <a:gd name="T6" fmla="*/ 454 w 794"/>
                  <a:gd name="T7" fmla="*/ 935 h 963"/>
                  <a:gd name="T8" fmla="*/ 312 w 794"/>
                  <a:gd name="T9" fmla="*/ 963 h 963"/>
                  <a:gd name="T10" fmla="*/ 284 w 794"/>
                  <a:gd name="T11" fmla="*/ 963 h 963"/>
                  <a:gd name="T12" fmla="*/ 284 w 794"/>
                  <a:gd name="T13" fmla="*/ 935 h 963"/>
                  <a:gd name="T14" fmla="*/ 227 w 794"/>
                  <a:gd name="T15" fmla="*/ 850 h 963"/>
                  <a:gd name="T16" fmla="*/ 142 w 794"/>
                  <a:gd name="T17" fmla="*/ 793 h 963"/>
                  <a:gd name="T18" fmla="*/ 114 w 794"/>
                  <a:gd name="T19" fmla="*/ 793 h 963"/>
                  <a:gd name="T20" fmla="*/ 57 w 794"/>
                  <a:gd name="T21" fmla="*/ 737 h 963"/>
                  <a:gd name="T22" fmla="*/ 0 w 794"/>
                  <a:gd name="T23" fmla="*/ 680 h 963"/>
                  <a:gd name="T24" fmla="*/ 29 w 794"/>
                  <a:gd name="T25" fmla="*/ 623 h 963"/>
                  <a:gd name="T26" fmla="*/ 0 w 794"/>
                  <a:gd name="T27" fmla="*/ 595 h 963"/>
                  <a:gd name="T28" fmla="*/ 0 w 794"/>
                  <a:gd name="T29" fmla="*/ 510 h 963"/>
                  <a:gd name="T30" fmla="*/ 57 w 794"/>
                  <a:gd name="T31" fmla="*/ 482 h 963"/>
                  <a:gd name="T32" fmla="*/ 114 w 794"/>
                  <a:gd name="T33" fmla="*/ 510 h 963"/>
                  <a:gd name="T34" fmla="*/ 142 w 794"/>
                  <a:gd name="T35" fmla="*/ 510 h 963"/>
                  <a:gd name="T36" fmla="*/ 227 w 794"/>
                  <a:gd name="T37" fmla="*/ 538 h 963"/>
                  <a:gd name="T38" fmla="*/ 227 w 794"/>
                  <a:gd name="T39" fmla="*/ 510 h 963"/>
                  <a:gd name="T40" fmla="*/ 284 w 794"/>
                  <a:gd name="T41" fmla="*/ 482 h 963"/>
                  <a:gd name="T42" fmla="*/ 312 w 794"/>
                  <a:gd name="T43" fmla="*/ 510 h 963"/>
                  <a:gd name="T44" fmla="*/ 341 w 794"/>
                  <a:gd name="T45" fmla="*/ 482 h 963"/>
                  <a:gd name="T46" fmla="*/ 312 w 794"/>
                  <a:gd name="T47" fmla="*/ 425 h 963"/>
                  <a:gd name="T48" fmla="*/ 341 w 794"/>
                  <a:gd name="T49" fmla="*/ 397 h 963"/>
                  <a:gd name="T50" fmla="*/ 312 w 794"/>
                  <a:gd name="T51" fmla="*/ 368 h 963"/>
                  <a:gd name="T52" fmla="*/ 312 w 794"/>
                  <a:gd name="T53" fmla="*/ 311 h 963"/>
                  <a:gd name="T54" fmla="*/ 284 w 794"/>
                  <a:gd name="T55" fmla="*/ 283 h 963"/>
                  <a:gd name="T56" fmla="*/ 312 w 794"/>
                  <a:gd name="T57" fmla="*/ 226 h 963"/>
                  <a:gd name="T58" fmla="*/ 284 w 794"/>
                  <a:gd name="T59" fmla="*/ 170 h 963"/>
                  <a:gd name="T60" fmla="*/ 341 w 794"/>
                  <a:gd name="T61" fmla="*/ 85 h 963"/>
                  <a:gd name="T62" fmla="*/ 341 w 794"/>
                  <a:gd name="T63" fmla="*/ 0 h 963"/>
                  <a:gd name="T64" fmla="*/ 369 w 794"/>
                  <a:gd name="T65" fmla="*/ 0 h 963"/>
                  <a:gd name="T66" fmla="*/ 426 w 794"/>
                  <a:gd name="T67" fmla="*/ 56 h 963"/>
                  <a:gd name="T68" fmla="*/ 511 w 794"/>
                  <a:gd name="T69" fmla="*/ 85 h 963"/>
                  <a:gd name="T70" fmla="*/ 511 w 794"/>
                  <a:gd name="T71" fmla="*/ 113 h 963"/>
                  <a:gd name="T72" fmla="*/ 482 w 794"/>
                  <a:gd name="T73" fmla="*/ 170 h 963"/>
                  <a:gd name="T74" fmla="*/ 454 w 794"/>
                  <a:gd name="T75" fmla="*/ 226 h 963"/>
                  <a:gd name="T76" fmla="*/ 511 w 794"/>
                  <a:gd name="T77" fmla="*/ 226 h 963"/>
                  <a:gd name="T78" fmla="*/ 567 w 794"/>
                  <a:gd name="T79" fmla="*/ 255 h 963"/>
                  <a:gd name="T80" fmla="*/ 539 w 794"/>
                  <a:gd name="T81" fmla="*/ 311 h 963"/>
                  <a:gd name="T82" fmla="*/ 567 w 794"/>
                  <a:gd name="T83" fmla="*/ 453 h 963"/>
                  <a:gd name="T84" fmla="*/ 539 w 794"/>
                  <a:gd name="T85" fmla="*/ 538 h 963"/>
                  <a:gd name="T86" fmla="*/ 596 w 794"/>
                  <a:gd name="T87" fmla="*/ 567 h 963"/>
                  <a:gd name="T88" fmla="*/ 652 w 794"/>
                  <a:gd name="T89" fmla="*/ 652 h 963"/>
                  <a:gd name="T90" fmla="*/ 681 w 794"/>
                  <a:gd name="T91" fmla="*/ 708 h 963"/>
                  <a:gd name="T92" fmla="*/ 709 w 794"/>
                  <a:gd name="T93" fmla="*/ 708 h 963"/>
                  <a:gd name="T94" fmla="*/ 738 w 794"/>
                  <a:gd name="T95" fmla="*/ 680 h 963"/>
                  <a:gd name="T96" fmla="*/ 794 w 794"/>
                  <a:gd name="T97" fmla="*/ 737 h 963"/>
                  <a:gd name="T98" fmla="*/ 766 w 794"/>
                  <a:gd name="T99" fmla="*/ 793 h 963"/>
                  <a:gd name="T100" fmla="*/ 652 w 794"/>
                  <a:gd name="T101" fmla="*/ 793 h 963"/>
                  <a:gd name="T102" fmla="*/ 596 w 794"/>
                  <a:gd name="T103" fmla="*/ 765 h 963"/>
                  <a:gd name="T104" fmla="*/ 567 w 794"/>
                  <a:gd name="T105" fmla="*/ 822 h 963"/>
                  <a:gd name="T106" fmla="*/ 624 w 794"/>
                  <a:gd name="T107" fmla="*/ 85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4" h="963">
                    <a:moveTo>
                      <a:pt x="624" y="850"/>
                    </a:moveTo>
                    <a:lnTo>
                      <a:pt x="596" y="878"/>
                    </a:lnTo>
                    <a:lnTo>
                      <a:pt x="482" y="907"/>
                    </a:lnTo>
                    <a:lnTo>
                      <a:pt x="454" y="935"/>
                    </a:lnTo>
                    <a:lnTo>
                      <a:pt x="312" y="963"/>
                    </a:lnTo>
                    <a:lnTo>
                      <a:pt x="284" y="963"/>
                    </a:lnTo>
                    <a:lnTo>
                      <a:pt x="284" y="935"/>
                    </a:lnTo>
                    <a:lnTo>
                      <a:pt x="227" y="850"/>
                    </a:lnTo>
                    <a:lnTo>
                      <a:pt x="142" y="793"/>
                    </a:lnTo>
                    <a:lnTo>
                      <a:pt x="114" y="793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29" y="623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114" y="510"/>
                    </a:lnTo>
                    <a:lnTo>
                      <a:pt x="142" y="510"/>
                    </a:lnTo>
                    <a:lnTo>
                      <a:pt x="227" y="538"/>
                    </a:lnTo>
                    <a:lnTo>
                      <a:pt x="227" y="510"/>
                    </a:lnTo>
                    <a:lnTo>
                      <a:pt x="284" y="482"/>
                    </a:lnTo>
                    <a:lnTo>
                      <a:pt x="312" y="510"/>
                    </a:lnTo>
                    <a:lnTo>
                      <a:pt x="341" y="482"/>
                    </a:lnTo>
                    <a:lnTo>
                      <a:pt x="312" y="425"/>
                    </a:lnTo>
                    <a:lnTo>
                      <a:pt x="341" y="397"/>
                    </a:lnTo>
                    <a:lnTo>
                      <a:pt x="312" y="368"/>
                    </a:lnTo>
                    <a:lnTo>
                      <a:pt x="312" y="311"/>
                    </a:lnTo>
                    <a:lnTo>
                      <a:pt x="284" y="283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0"/>
                    </a:lnTo>
                    <a:lnTo>
                      <a:pt x="369" y="0"/>
                    </a:lnTo>
                    <a:lnTo>
                      <a:pt x="426" y="56"/>
                    </a:lnTo>
                    <a:lnTo>
                      <a:pt x="511" y="85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67" y="255"/>
                    </a:lnTo>
                    <a:lnTo>
                      <a:pt x="539" y="311"/>
                    </a:lnTo>
                    <a:lnTo>
                      <a:pt x="567" y="453"/>
                    </a:lnTo>
                    <a:lnTo>
                      <a:pt x="539" y="538"/>
                    </a:lnTo>
                    <a:lnTo>
                      <a:pt x="596" y="567"/>
                    </a:lnTo>
                    <a:lnTo>
                      <a:pt x="652" y="652"/>
                    </a:lnTo>
                    <a:lnTo>
                      <a:pt x="681" y="708"/>
                    </a:lnTo>
                    <a:lnTo>
                      <a:pt x="709" y="708"/>
                    </a:lnTo>
                    <a:lnTo>
                      <a:pt x="738" y="680"/>
                    </a:lnTo>
                    <a:lnTo>
                      <a:pt x="794" y="737"/>
                    </a:lnTo>
                    <a:lnTo>
                      <a:pt x="766" y="793"/>
                    </a:lnTo>
                    <a:lnTo>
                      <a:pt x="652" y="793"/>
                    </a:lnTo>
                    <a:lnTo>
                      <a:pt x="596" y="765"/>
                    </a:lnTo>
                    <a:lnTo>
                      <a:pt x="567" y="822"/>
                    </a:lnTo>
                    <a:lnTo>
                      <a:pt x="624" y="8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1" name="Freeform 997"/>
              <p:cNvSpPr>
                <a:spLocks/>
              </p:cNvSpPr>
              <p:nvPr/>
            </p:nvSpPr>
            <p:spPr bwMode="auto">
              <a:xfrm>
                <a:off x="4797" y="2996"/>
                <a:ext cx="794" cy="623"/>
              </a:xfrm>
              <a:custGeom>
                <a:avLst/>
                <a:gdLst>
                  <a:gd name="T0" fmla="*/ 766 w 794"/>
                  <a:gd name="T1" fmla="*/ 623 h 623"/>
                  <a:gd name="T2" fmla="*/ 738 w 794"/>
                  <a:gd name="T3" fmla="*/ 595 h 623"/>
                  <a:gd name="T4" fmla="*/ 738 w 794"/>
                  <a:gd name="T5" fmla="*/ 538 h 623"/>
                  <a:gd name="T6" fmla="*/ 681 w 794"/>
                  <a:gd name="T7" fmla="*/ 567 h 623"/>
                  <a:gd name="T8" fmla="*/ 681 w 794"/>
                  <a:gd name="T9" fmla="*/ 595 h 623"/>
                  <a:gd name="T10" fmla="*/ 624 w 794"/>
                  <a:gd name="T11" fmla="*/ 538 h 623"/>
                  <a:gd name="T12" fmla="*/ 539 w 794"/>
                  <a:gd name="T13" fmla="*/ 538 h 623"/>
                  <a:gd name="T14" fmla="*/ 511 w 794"/>
                  <a:gd name="T15" fmla="*/ 510 h 623"/>
                  <a:gd name="T16" fmla="*/ 454 w 794"/>
                  <a:gd name="T17" fmla="*/ 538 h 623"/>
                  <a:gd name="T18" fmla="*/ 426 w 794"/>
                  <a:gd name="T19" fmla="*/ 510 h 623"/>
                  <a:gd name="T20" fmla="*/ 369 w 794"/>
                  <a:gd name="T21" fmla="*/ 538 h 623"/>
                  <a:gd name="T22" fmla="*/ 369 w 794"/>
                  <a:gd name="T23" fmla="*/ 482 h 623"/>
                  <a:gd name="T24" fmla="*/ 284 w 794"/>
                  <a:gd name="T25" fmla="*/ 482 h 623"/>
                  <a:gd name="T26" fmla="*/ 256 w 794"/>
                  <a:gd name="T27" fmla="*/ 368 h 623"/>
                  <a:gd name="T28" fmla="*/ 199 w 794"/>
                  <a:gd name="T29" fmla="*/ 340 h 623"/>
                  <a:gd name="T30" fmla="*/ 171 w 794"/>
                  <a:gd name="T31" fmla="*/ 340 h 623"/>
                  <a:gd name="T32" fmla="*/ 114 w 794"/>
                  <a:gd name="T33" fmla="*/ 283 h 623"/>
                  <a:gd name="T34" fmla="*/ 57 w 794"/>
                  <a:gd name="T35" fmla="*/ 198 h 623"/>
                  <a:gd name="T36" fmla="*/ 0 w 794"/>
                  <a:gd name="T37" fmla="*/ 170 h 623"/>
                  <a:gd name="T38" fmla="*/ 29 w 794"/>
                  <a:gd name="T39" fmla="*/ 113 h 623"/>
                  <a:gd name="T40" fmla="*/ 85 w 794"/>
                  <a:gd name="T41" fmla="*/ 141 h 623"/>
                  <a:gd name="T42" fmla="*/ 199 w 794"/>
                  <a:gd name="T43" fmla="*/ 141 h 623"/>
                  <a:gd name="T44" fmla="*/ 227 w 794"/>
                  <a:gd name="T45" fmla="*/ 85 h 623"/>
                  <a:gd name="T46" fmla="*/ 256 w 794"/>
                  <a:gd name="T47" fmla="*/ 85 h 623"/>
                  <a:gd name="T48" fmla="*/ 312 w 794"/>
                  <a:gd name="T49" fmla="*/ 28 h 623"/>
                  <a:gd name="T50" fmla="*/ 369 w 794"/>
                  <a:gd name="T51" fmla="*/ 0 h 623"/>
                  <a:gd name="T52" fmla="*/ 511 w 794"/>
                  <a:gd name="T53" fmla="*/ 56 h 623"/>
                  <a:gd name="T54" fmla="*/ 539 w 794"/>
                  <a:gd name="T55" fmla="*/ 85 h 623"/>
                  <a:gd name="T56" fmla="*/ 539 w 794"/>
                  <a:gd name="T57" fmla="*/ 141 h 623"/>
                  <a:gd name="T58" fmla="*/ 511 w 794"/>
                  <a:gd name="T59" fmla="*/ 141 h 623"/>
                  <a:gd name="T60" fmla="*/ 511 w 794"/>
                  <a:gd name="T61" fmla="*/ 198 h 623"/>
                  <a:gd name="T62" fmla="*/ 567 w 794"/>
                  <a:gd name="T63" fmla="*/ 198 h 623"/>
                  <a:gd name="T64" fmla="*/ 596 w 794"/>
                  <a:gd name="T65" fmla="*/ 340 h 623"/>
                  <a:gd name="T66" fmla="*/ 624 w 794"/>
                  <a:gd name="T67" fmla="*/ 368 h 623"/>
                  <a:gd name="T68" fmla="*/ 652 w 794"/>
                  <a:gd name="T69" fmla="*/ 368 h 623"/>
                  <a:gd name="T70" fmla="*/ 681 w 794"/>
                  <a:gd name="T71" fmla="*/ 397 h 623"/>
                  <a:gd name="T72" fmla="*/ 652 w 794"/>
                  <a:gd name="T73" fmla="*/ 425 h 623"/>
                  <a:gd name="T74" fmla="*/ 681 w 794"/>
                  <a:gd name="T75" fmla="*/ 453 h 623"/>
                  <a:gd name="T76" fmla="*/ 738 w 794"/>
                  <a:gd name="T77" fmla="*/ 482 h 623"/>
                  <a:gd name="T78" fmla="*/ 766 w 794"/>
                  <a:gd name="T79" fmla="*/ 482 h 623"/>
                  <a:gd name="T80" fmla="*/ 766 w 794"/>
                  <a:gd name="T81" fmla="*/ 538 h 623"/>
                  <a:gd name="T82" fmla="*/ 794 w 794"/>
                  <a:gd name="T83" fmla="*/ 538 h 623"/>
                  <a:gd name="T84" fmla="*/ 766 w 794"/>
                  <a:gd name="T85" fmla="*/ 567 h 623"/>
                  <a:gd name="T86" fmla="*/ 766 w 794"/>
                  <a:gd name="T8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623">
                    <a:moveTo>
                      <a:pt x="766" y="623"/>
                    </a:moveTo>
                    <a:lnTo>
                      <a:pt x="738" y="595"/>
                    </a:lnTo>
                    <a:lnTo>
                      <a:pt x="738" y="538"/>
                    </a:lnTo>
                    <a:lnTo>
                      <a:pt x="681" y="567"/>
                    </a:lnTo>
                    <a:lnTo>
                      <a:pt x="681" y="595"/>
                    </a:lnTo>
                    <a:lnTo>
                      <a:pt x="624" y="538"/>
                    </a:lnTo>
                    <a:lnTo>
                      <a:pt x="539" y="538"/>
                    </a:lnTo>
                    <a:lnTo>
                      <a:pt x="511" y="510"/>
                    </a:lnTo>
                    <a:lnTo>
                      <a:pt x="454" y="538"/>
                    </a:lnTo>
                    <a:lnTo>
                      <a:pt x="426" y="510"/>
                    </a:lnTo>
                    <a:lnTo>
                      <a:pt x="369" y="538"/>
                    </a:lnTo>
                    <a:lnTo>
                      <a:pt x="369" y="482"/>
                    </a:lnTo>
                    <a:lnTo>
                      <a:pt x="284" y="482"/>
                    </a:lnTo>
                    <a:lnTo>
                      <a:pt x="256" y="368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99" y="141"/>
                    </a:lnTo>
                    <a:lnTo>
                      <a:pt x="227" y="85"/>
                    </a:lnTo>
                    <a:lnTo>
                      <a:pt x="256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511" y="56"/>
                    </a:lnTo>
                    <a:lnTo>
                      <a:pt x="539" y="85"/>
                    </a:lnTo>
                    <a:lnTo>
                      <a:pt x="539" y="141"/>
                    </a:lnTo>
                    <a:lnTo>
                      <a:pt x="511" y="141"/>
                    </a:lnTo>
                    <a:lnTo>
                      <a:pt x="511" y="198"/>
                    </a:lnTo>
                    <a:lnTo>
                      <a:pt x="567" y="198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652" y="368"/>
                    </a:lnTo>
                    <a:lnTo>
                      <a:pt x="681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738" y="482"/>
                    </a:lnTo>
                    <a:lnTo>
                      <a:pt x="766" y="482"/>
                    </a:lnTo>
                    <a:lnTo>
                      <a:pt x="766" y="538"/>
                    </a:lnTo>
                    <a:lnTo>
                      <a:pt x="794" y="538"/>
                    </a:lnTo>
                    <a:lnTo>
                      <a:pt x="766" y="567"/>
                    </a:lnTo>
                    <a:lnTo>
                      <a:pt x="766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2" name="Freeform 998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539 w 567"/>
                  <a:gd name="T1" fmla="*/ 538 h 567"/>
                  <a:gd name="T2" fmla="*/ 397 w 567"/>
                  <a:gd name="T3" fmla="*/ 482 h 567"/>
                  <a:gd name="T4" fmla="*/ 340 w 567"/>
                  <a:gd name="T5" fmla="*/ 510 h 567"/>
                  <a:gd name="T6" fmla="*/ 284 w 567"/>
                  <a:gd name="T7" fmla="*/ 567 h 567"/>
                  <a:gd name="T8" fmla="*/ 255 w 567"/>
                  <a:gd name="T9" fmla="*/ 567 h 567"/>
                  <a:gd name="T10" fmla="*/ 199 w 567"/>
                  <a:gd name="T11" fmla="*/ 510 h 567"/>
                  <a:gd name="T12" fmla="*/ 170 w 567"/>
                  <a:gd name="T13" fmla="*/ 538 h 567"/>
                  <a:gd name="T14" fmla="*/ 142 w 567"/>
                  <a:gd name="T15" fmla="*/ 538 h 567"/>
                  <a:gd name="T16" fmla="*/ 57 w 567"/>
                  <a:gd name="T17" fmla="*/ 397 h 567"/>
                  <a:gd name="T18" fmla="*/ 0 w 567"/>
                  <a:gd name="T19" fmla="*/ 368 h 567"/>
                  <a:gd name="T20" fmla="*/ 28 w 567"/>
                  <a:gd name="T21" fmla="*/ 283 h 567"/>
                  <a:gd name="T22" fmla="*/ 0 w 567"/>
                  <a:gd name="T23" fmla="*/ 141 h 567"/>
                  <a:gd name="T24" fmla="*/ 28 w 567"/>
                  <a:gd name="T25" fmla="*/ 85 h 567"/>
                  <a:gd name="T26" fmla="*/ 113 w 567"/>
                  <a:gd name="T27" fmla="*/ 56 h 567"/>
                  <a:gd name="T28" fmla="*/ 199 w 567"/>
                  <a:gd name="T29" fmla="*/ 0 h 567"/>
                  <a:gd name="T30" fmla="*/ 312 w 567"/>
                  <a:gd name="T31" fmla="*/ 85 h 567"/>
                  <a:gd name="T32" fmla="*/ 369 w 567"/>
                  <a:gd name="T33" fmla="*/ 198 h 567"/>
                  <a:gd name="T34" fmla="*/ 397 w 567"/>
                  <a:gd name="T35" fmla="*/ 170 h 567"/>
                  <a:gd name="T36" fmla="*/ 425 w 567"/>
                  <a:gd name="T37" fmla="*/ 255 h 567"/>
                  <a:gd name="T38" fmla="*/ 482 w 567"/>
                  <a:gd name="T39" fmla="*/ 255 h 567"/>
                  <a:gd name="T40" fmla="*/ 482 w 567"/>
                  <a:gd name="T41" fmla="*/ 312 h 567"/>
                  <a:gd name="T42" fmla="*/ 454 w 567"/>
                  <a:gd name="T43" fmla="*/ 340 h 567"/>
                  <a:gd name="T44" fmla="*/ 510 w 567"/>
                  <a:gd name="T45" fmla="*/ 368 h 567"/>
                  <a:gd name="T46" fmla="*/ 510 w 567"/>
                  <a:gd name="T47" fmla="*/ 397 h 567"/>
                  <a:gd name="T48" fmla="*/ 539 w 567"/>
                  <a:gd name="T49" fmla="*/ 425 h 567"/>
                  <a:gd name="T50" fmla="*/ 567 w 567"/>
                  <a:gd name="T51" fmla="*/ 425 h 567"/>
                  <a:gd name="T52" fmla="*/ 567 w 567"/>
                  <a:gd name="T53" fmla="*/ 453 h 567"/>
                  <a:gd name="T54" fmla="*/ 510 w 567"/>
                  <a:gd name="T55" fmla="*/ 510 h 567"/>
                  <a:gd name="T56" fmla="*/ 539 w 567"/>
                  <a:gd name="T57" fmla="*/ 53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39" y="538"/>
                    </a:moveTo>
                    <a:lnTo>
                      <a:pt x="397" y="482"/>
                    </a:lnTo>
                    <a:lnTo>
                      <a:pt x="340" y="510"/>
                    </a:lnTo>
                    <a:lnTo>
                      <a:pt x="284" y="567"/>
                    </a:lnTo>
                    <a:lnTo>
                      <a:pt x="255" y="567"/>
                    </a:lnTo>
                    <a:lnTo>
                      <a:pt x="199" y="510"/>
                    </a:lnTo>
                    <a:lnTo>
                      <a:pt x="170" y="538"/>
                    </a:lnTo>
                    <a:lnTo>
                      <a:pt x="142" y="538"/>
                    </a:lnTo>
                    <a:lnTo>
                      <a:pt x="57" y="397"/>
                    </a:lnTo>
                    <a:lnTo>
                      <a:pt x="0" y="368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13" y="56"/>
                    </a:lnTo>
                    <a:lnTo>
                      <a:pt x="199" y="0"/>
                    </a:lnTo>
                    <a:lnTo>
                      <a:pt x="312" y="85"/>
                    </a:lnTo>
                    <a:lnTo>
                      <a:pt x="369" y="198"/>
                    </a:lnTo>
                    <a:lnTo>
                      <a:pt x="397" y="170"/>
                    </a:lnTo>
                    <a:lnTo>
                      <a:pt x="425" y="255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454" y="340"/>
                    </a:lnTo>
                    <a:lnTo>
                      <a:pt x="510" y="368"/>
                    </a:lnTo>
                    <a:lnTo>
                      <a:pt x="510" y="397"/>
                    </a:lnTo>
                    <a:lnTo>
                      <a:pt x="539" y="425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0" y="510"/>
                    </a:lnTo>
                    <a:lnTo>
                      <a:pt x="539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3" name="Freeform 999"/>
              <p:cNvSpPr>
                <a:spLocks/>
              </p:cNvSpPr>
              <p:nvPr/>
            </p:nvSpPr>
            <p:spPr bwMode="auto">
              <a:xfrm>
                <a:off x="3947" y="1210"/>
                <a:ext cx="1021" cy="1389"/>
              </a:xfrm>
              <a:custGeom>
                <a:avLst/>
                <a:gdLst>
                  <a:gd name="T0" fmla="*/ 935 w 1021"/>
                  <a:gd name="T1" fmla="*/ 1360 h 1389"/>
                  <a:gd name="T2" fmla="*/ 794 w 1021"/>
                  <a:gd name="T3" fmla="*/ 1360 h 1389"/>
                  <a:gd name="T4" fmla="*/ 794 w 1021"/>
                  <a:gd name="T5" fmla="*/ 1247 h 1389"/>
                  <a:gd name="T6" fmla="*/ 709 w 1021"/>
                  <a:gd name="T7" fmla="*/ 1190 h 1389"/>
                  <a:gd name="T8" fmla="*/ 624 w 1021"/>
                  <a:gd name="T9" fmla="*/ 1134 h 1389"/>
                  <a:gd name="T10" fmla="*/ 567 w 1021"/>
                  <a:gd name="T11" fmla="*/ 1162 h 1389"/>
                  <a:gd name="T12" fmla="*/ 397 w 1021"/>
                  <a:gd name="T13" fmla="*/ 1134 h 1389"/>
                  <a:gd name="T14" fmla="*/ 340 w 1021"/>
                  <a:gd name="T15" fmla="*/ 1190 h 1389"/>
                  <a:gd name="T16" fmla="*/ 312 w 1021"/>
                  <a:gd name="T17" fmla="*/ 1247 h 1389"/>
                  <a:gd name="T18" fmla="*/ 283 w 1021"/>
                  <a:gd name="T19" fmla="*/ 1190 h 1389"/>
                  <a:gd name="T20" fmla="*/ 198 w 1021"/>
                  <a:gd name="T21" fmla="*/ 1219 h 1389"/>
                  <a:gd name="T22" fmla="*/ 142 w 1021"/>
                  <a:gd name="T23" fmla="*/ 1105 h 1389"/>
                  <a:gd name="T24" fmla="*/ 85 w 1021"/>
                  <a:gd name="T25" fmla="*/ 1077 h 1389"/>
                  <a:gd name="T26" fmla="*/ 142 w 1021"/>
                  <a:gd name="T27" fmla="*/ 964 h 1389"/>
                  <a:gd name="T28" fmla="*/ 113 w 1021"/>
                  <a:gd name="T29" fmla="*/ 850 h 1389"/>
                  <a:gd name="T30" fmla="*/ 170 w 1021"/>
                  <a:gd name="T31" fmla="*/ 822 h 1389"/>
                  <a:gd name="T32" fmla="*/ 85 w 1021"/>
                  <a:gd name="T33" fmla="*/ 708 h 1389"/>
                  <a:gd name="T34" fmla="*/ 0 w 1021"/>
                  <a:gd name="T35" fmla="*/ 680 h 1389"/>
                  <a:gd name="T36" fmla="*/ 113 w 1021"/>
                  <a:gd name="T37" fmla="*/ 595 h 1389"/>
                  <a:gd name="T38" fmla="*/ 170 w 1021"/>
                  <a:gd name="T39" fmla="*/ 538 h 1389"/>
                  <a:gd name="T40" fmla="*/ 227 w 1021"/>
                  <a:gd name="T41" fmla="*/ 567 h 1389"/>
                  <a:gd name="T42" fmla="*/ 255 w 1021"/>
                  <a:gd name="T43" fmla="*/ 510 h 1389"/>
                  <a:gd name="T44" fmla="*/ 283 w 1021"/>
                  <a:gd name="T45" fmla="*/ 453 h 1389"/>
                  <a:gd name="T46" fmla="*/ 255 w 1021"/>
                  <a:gd name="T47" fmla="*/ 397 h 1389"/>
                  <a:gd name="T48" fmla="*/ 283 w 1021"/>
                  <a:gd name="T49" fmla="*/ 283 h 1389"/>
                  <a:gd name="T50" fmla="*/ 283 w 1021"/>
                  <a:gd name="T51" fmla="*/ 170 h 1389"/>
                  <a:gd name="T52" fmla="*/ 283 w 1021"/>
                  <a:gd name="T53" fmla="*/ 56 h 1389"/>
                  <a:gd name="T54" fmla="*/ 539 w 1021"/>
                  <a:gd name="T55" fmla="*/ 28 h 1389"/>
                  <a:gd name="T56" fmla="*/ 709 w 1021"/>
                  <a:gd name="T57" fmla="*/ 170 h 1389"/>
                  <a:gd name="T58" fmla="*/ 850 w 1021"/>
                  <a:gd name="T59" fmla="*/ 283 h 1389"/>
                  <a:gd name="T60" fmla="*/ 992 w 1021"/>
                  <a:gd name="T61" fmla="*/ 397 h 1389"/>
                  <a:gd name="T62" fmla="*/ 879 w 1021"/>
                  <a:gd name="T63" fmla="*/ 368 h 1389"/>
                  <a:gd name="T64" fmla="*/ 850 w 1021"/>
                  <a:gd name="T65" fmla="*/ 453 h 1389"/>
                  <a:gd name="T66" fmla="*/ 850 w 1021"/>
                  <a:gd name="T67" fmla="*/ 510 h 1389"/>
                  <a:gd name="T68" fmla="*/ 935 w 1021"/>
                  <a:gd name="T69" fmla="*/ 595 h 1389"/>
                  <a:gd name="T70" fmla="*/ 992 w 1021"/>
                  <a:gd name="T71" fmla="*/ 680 h 1389"/>
                  <a:gd name="T72" fmla="*/ 935 w 1021"/>
                  <a:gd name="T73" fmla="*/ 793 h 1389"/>
                  <a:gd name="T74" fmla="*/ 879 w 1021"/>
                  <a:gd name="T75" fmla="*/ 878 h 1389"/>
                  <a:gd name="T76" fmla="*/ 907 w 1021"/>
                  <a:gd name="T77" fmla="*/ 964 h 1389"/>
                  <a:gd name="T78" fmla="*/ 907 w 1021"/>
                  <a:gd name="T79" fmla="*/ 1049 h 1389"/>
                  <a:gd name="T80" fmla="*/ 964 w 1021"/>
                  <a:gd name="T81" fmla="*/ 1105 h 1389"/>
                  <a:gd name="T82" fmla="*/ 935 w 1021"/>
                  <a:gd name="T83" fmla="*/ 1190 h 1389"/>
                  <a:gd name="T84" fmla="*/ 964 w 1021"/>
                  <a:gd name="T85" fmla="*/ 130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389">
                    <a:moveTo>
                      <a:pt x="1021" y="1304"/>
                    </a:moveTo>
                    <a:lnTo>
                      <a:pt x="935" y="1360"/>
                    </a:lnTo>
                    <a:lnTo>
                      <a:pt x="850" y="1389"/>
                    </a:lnTo>
                    <a:lnTo>
                      <a:pt x="794" y="1360"/>
                    </a:lnTo>
                    <a:lnTo>
                      <a:pt x="737" y="1360"/>
                    </a:lnTo>
                    <a:lnTo>
                      <a:pt x="794" y="1247"/>
                    </a:lnTo>
                    <a:lnTo>
                      <a:pt x="794" y="1219"/>
                    </a:lnTo>
                    <a:lnTo>
                      <a:pt x="709" y="1190"/>
                    </a:lnTo>
                    <a:lnTo>
                      <a:pt x="652" y="1134"/>
                    </a:lnTo>
                    <a:lnTo>
                      <a:pt x="624" y="1134"/>
                    </a:lnTo>
                    <a:lnTo>
                      <a:pt x="595" y="1190"/>
                    </a:lnTo>
                    <a:lnTo>
                      <a:pt x="567" y="1162"/>
                    </a:lnTo>
                    <a:lnTo>
                      <a:pt x="425" y="1162"/>
                    </a:lnTo>
                    <a:lnTo>
                      <a:pt x="397" y="1134"/>
                    </a:lnTo>
                    <a:lnTo>
                      <a:pt x="368" y="1134"/>
                    </a:lnTo>
                    <a:lnTo>
                      <a:pt x="340" y="1190"/>
                    </a:lnTo>
                    <a:lnTo>
                      <a:pt x="368" y="1219"/>
                    </a:lnTo>
                    <a:lnTo>
                      <a:pt x="312" y="1247"/>
                    </a:lnTo>
                    <a:lnTo>
                      <a:pt x="255" y="1219"/>
                    </a:lnTo>
                    <a:lnTo>
                      <a:pt x="283" y="1190"/>
                    </a:lnTo>
                    <a:lnTo>
                      <a:pt x="227" y="1162"/>
                    </a:lnTo>
                    <a:lnTo>
                      <a:pt x="198" y="1219"/>
                    </a:lnTo>
                    <a:lnTo>
                      <a:pt x="142" y="1162"/>
                    </a:lnTo>
                    <a:lnTo>
                      <a:pt x="142" y="1105"/>
                    </a:lnTo>
                    <a:lnTo>
                      <a:pt x="113" y="1105"/>
                    </a:lnTo>
                    <a:lnTo>
                      <a:pt x="85" y="1077"/>
                    </a:lnTo>
                    <a:lnTo>
                      <a:pt x="142" y="1020"/>
                    </a:lnTo>
                    <a:lnTo>
                      <a:pt x="142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42" y="822"/>
                    </a:lnTo>
                    <a:lnTo>
                      <a:pt x="170" y="822"/>
                    </a:lnTo>
                    <a:lnTo>
                      <a:pt x="170" y="793"/>
                    </a:lnTo>
                    <a:lnTo>
                      <a:pt x="85" y="708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57" y="623"/>
                    </a:lnTo>
                    <a:lnTo>
                      <a:pt x="113" y="595"/>
                    </a:lnTo>
                    <a:lnTo>
                      <a:pt x="85" y="567"/>
                    </a:lnTo>
                    <a:lnTo>
                      <a:pt x="170" y="538"/>
                    </a:lnTo>
                    <a:lnTo>
                      <a:pt x="198" y="567"/>
                    </a:lnTo>
                    <a:lnTo>
                      <a:pt x="227" y="567"/>
                    </a:lnTo>
                    <a:lnTo>
                      <a:pt x="227" y="538"/>
                    </a:lnTo>
                    <a:lnTo>
                      <a:pt x="255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55" y="453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12" y="226"/>
                    </a:lnTo>
                    <a:lnTo>
                      <a:pt x="283" y="170"/>
                    </a:lnTo>
                    <a:lnTo>
                      <a:pt x="312" y="85"/>
                    </a:lnTo>
                    <a:lnTo>
                      <a:pt x="283" y="56"/>
                    </a:lnTo>
                    <a:lnTo>
                      <a:pt x="425" y="0"/>
                    </a:lnTo>
                    <a:lnTo>
                      <a:pt x="539" y="28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850" y="255"/>
                    </a:lnTo>
                    <a:lnTo>
                      <a:pt x="850" y="283"/>
                    </a:lnTo>
                    <a:lnTo>
                      <a:pt x="879" y="283"/>
                    </a:lnTo>
                    <a:lnTo>
                      <a:pt x="992" y="397"/>
                    </a:lnTo>
                    <a:lnTo>
                      <a:pt x="935" y="397"/>
                    </a:lnTo>
                    <a:lnTo>
                      <a:pt x="879" y="368"/>
                    </a:lnTo>
                    <a:lnTo>
                      <a:pt x="850" y="397"/>
                    </a:lnTo>
                    <a:lnTo>
                      <a:pt x="850" y="453"/>
                    </a:lnTo>
                    <a:lnTo>
                      <a:pt x="879" y="482"/>
                    </a:lnTo>
                    <a:lnTo>
                      <a:pt x="850" y="510"/>
                    </a:lnTo>
                    <a:lnTo>
                      <a:pt x="850" y="595"/>
                    </a:lnTo>
                    <a:lnTo>
                      <a:pt x="935" y="595"/>
                    </a:lnTo>
                    <a:lnTo>
                      <a:pt x="935" y="652"/>
                    </a:lnTo>
                    <a:lnTo>
                      <a:pt x="992" y="680"/>
                    </a:lnTo>
                    <a:lnTo>
                      <a:pt x="935" y="680"/>
                    </a:lnTo>
                    <a:lnTo>
                      <a:pt x="935" y="793"/>
                    </a:lnTo>
                    <a:lnTo>
                      <a:pt x="850" y="793"/>
                    </a:lnTo>
                    <a:lnTo>
                      <a:pt x="879" y="878"/>
                    </a:lnTo>
                    <a:lnTo>
                      <a:pt x="935" y="964"/>
                    </a:lnTo>
                    <a:lnTo>
                      <a:pt x="907" y="964"/>
                    </a:lnTo>
                    <a:lnTo>
                      <a:pt x="935" y="1020"/>
                    </a:lnTo>
                    <a:lnTo>
                      <a:pt x="907" y="1049"/>
                    </a:lnTo>
                    <a:lnTo>
                      <a:pt x="935" y="1049"/>
                    </a:lnTo>
                    <a:lnTo>
                      <a:pt x="964" y="1105"/>
                    </a:lnTo>
                    <a:lnTo>
                      <a:pt x="907" y="1134"/>
                    </a:lnTo>
                    <a:lnTo>
                      <a:pt x="935" y="1190"/>
                    </a:lnTo>
                    <a:lnTo>
                      <a:pt x="935" y="1247"/>
                    </a:lnTo>
                    <a:lnTo>
                      <a:pt x="964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6" name="Freeform 1002"/>
              <p:cNvSpPr>
                <a:spLocks/>
              </p:cNvSpPr>
              <p:nvPr/>
            </p:nvSpPr>
            <p:spPr bwMode="auto">
              <a:xfrm>
                <a:off x="4797" y="1578"/>
                <a:ext cx="738" cy="879"/>
              </a:xfrm>
              <a:custGeom>
                <a:avLst/>
                <a:gdLst>
                  <a:gd name="T0" fmla="*/ 142 w 738"/>
                  <a:gd name="T1" fmla="*/ 29 h 879"/>
                  <a:gd name="T2" fmla="*/ 85 w 738"/>
                  <a:gd name="T3" fmla="*/ 29 h 879"/>
                  <a:gd name="T4" fmla="*/ 29 w 738"/>
                  <a:gd name="T5" fmla="*/ 0 h 879"/>
                  <a:gd name="T6" fmla="*/ 0 w 738"/>
                  <a:gd name="T7" fmla="*/ 29 h 879"/>
                  <a:gd name="T8" fmla="*/ 0 w 738"/>
                  <a:gd name="T9" fmla="*/ 85 h 879"/>
                  <a:gd name="T10" fmla="*/ 29 w 738"/>
                  <a:gd name="T11" fmla="*/ 114 h 879"/>
                  <a:gd name="T12" fmla="*/ 0 w 738"/>
                  <a:gd name="T13" fmla="*/ 142 h 879"/>
                  <a:gd name="T14" fmla="*/ 0 w 738"/>
                  <a:gd name="T15" fmla="*/ 227 h 879"/>
                  <a:gd name="T16" fmla="*/ 85 w 738"/>
                  <a:gd name="T17" fmla="*/ 227 h 879"/>
                  <a:gd name="T18" fmla="*/ 85 w 738"/>
                  <a:gd name="T19" fmla="*/ 284 h 879"/>
                  <a:gd name="T20" fmla="*/ 142 w 738"/>
                  <a:gd name="T21" fmla="*/ 312 h 879"/>
                  <a:gd name="T22" fmla="*/ 85 w 738"/>
                  <a:gd name="T23" fmla="*/ 312 h 879"/>
                  <a:gd name="T24" fmla="*/ 85 w 738"/>
                  <a:gd name="T25" fmla="*/ 425 h 879"/>
                  <a:gd name="T26" fmla="*/ 0 w 738"/>
                  <a:gd name="T27" fmla="*/ 425 h 879"/>
                  <a:gd name="T28" fmla="*/ 29 w 738"/>
                  <a:gd name="T29" fmla="*/ 510 h 879"/>
                  <a:gd name="T30" fmla="*/ 85 w 738"/>
                  <a:gd name="T31" fmla="*/ 596 h 879"/>
                  <a:gd name="T32" fmla="*/ 57 w 738"/>
                  <a:gd name="T33" fmla="*/ 596 h 879"/>
                  <a:gd name="T34" fmla="*/ 85 w 738"/>
                  <a:gd name="T35" fmla="*/ 652 h 879"/>
                  <a:gd name="T36" fmla="*/ 57 w 738"/>
                  <a:gd name="T37" fmla="*/ 681 h 879"/>
                  <a:gd name="T38" fmla="*/ 85 w 738"/>
                  <a:gd name="T39" fmla="*/ 681 h 879"/>
                  <a:gd name="T40" fmla="*/ 114 w 738"/>
                  <a:gd name="T41" fmla="*/ 652 h 879"/>
                  <a:gd name="T42" fmla="*/ 199 w 738"/>
                  <a:gd name="T43" fmla="*/ 652 h 879"/>
                  <a:gd name="T44" fmla="*/ 227 w 738"/>
                  <a:gd name="T45" fmla="*/ 709 h 879"/>
                  <a:gd name="T46" fmla="*/ 256 w 738"/>
                  <a:gd name="T47" fmla="*/ 681 h 879"/>
                  <a:gd name="T48" fmla="*/ 369 w 738"/>
                  <a:gd name="T49" fmla="*/ 766 h 879"/>
                  <a:gd name="T50" fmla="*/ 426 w 738"/>
                  <a:gd name="T51" fmla="*/ 879 h 879"/>
                  <a:gd name="T52" fmla="*/ 482 w 738"/>
                  <a:gd name="T53" fmla="*/ 879 h 879"/>
                  <a:gd name="T54" fmla="*/ 454 w 738"/>
                  <a:gd name="T55" fmla="*/ 851 h 879"/>
                  <a:gd name="T56" fmla="*/ 539 w 738"/>
                  <a:gd name="T57" fmla="*/ 794 h 879"/>
                  <a:gd name="T58" fmla="*/ 454 w 738"/>
                  <a:gd name="T59" fmla="*/ 766 h 879"/>
                  <a:gd name="T60" fmla="*/ 482 w 738"/>
                  <a:gd name="T61" fmla="*/ 709 h 879"/>
                  <a:gd name="T62" fmla="*/ 539 w 738"/>
                  <a:gd name="T63" fmla="*/ 709 h 879"/>
                  <a:gd name="T64" fmla="*/ 567 w 738"/>
                  <a:gd name="T65" fmla="*/ 596 h 879"/>
                  <a:gd name="T66" fmla="*/ 652 w 738"/>
                  <a:gd name="T67" fmla="*/ 652 h 879"/>
                  <a:gd name="T68" fmla="*/ 709 w 738"/>
                  <a:gd name="T69" fmla="*/ 652 h 879"/>
                  <a:gd name="T70" fmla="*/ 738 w 738"/>
                  <a:gd name="T71" fmla="*/ 596 h 879"/>
                  <a:gd name="T72" fmla="*/ 709 w 738"/>
                  <a:gd name="T73" fmla="*/ 539 h 879"/>
                  <a:gd name="T74" fmla="*/ 681 w 738"/>
                  <a:gd name="T75" fmla="*/ 539 h 879"/>
                  <a:gd name="T76" fmla="*/ 652 w 738"/>
                  <a:gd name="T77" fmla="*/ 482 h 879"/>
                  <a:gd name="T78" fmla="*/ 596 w 738"/>
                  <a:gd name="T79" fmla="*/ 482 h 879"/>
                  <a:gd name="T80" fmla="*/ 596 w 738"/>
                  <a:gd name="T81" fmla="*/ 397 h 879"/>
                  <a:gd name="T82" fmla="*/ 567 w 738"/>
                  <a:gd name="T83" fmla="*/ 369 h 879"/>
                  <a:gd name="T84" fmla="*/ 482 w 738"/>
                  <a:gd name="T85" fmla="*/ 340 h 879"/>
                  <a:gd name="T86" fmla="*/ 482 w 738"/>
                  <a:gd name="T87" fmla="*/ 284 h 879"/>
                  <a:gd name="T88" fmla="*/ 426 w 738"/>
                  <a:gd name="T89" fmla="*/ 227 h 879"/>
                  <a:gd name="T90" fmla="*/ 426 w 738"/>
                  <a:gd name="T91" fmla="*/ 170 h 879"/>
                  <a:gd name="T92" fmla="*/ 482 w 738"/>
                  <a:gd name="T93" fmla="*/ 170 h 879"/>
                  <a:gd name="T94" fmla="*/ 539 w 738"/>
                  <a:gd name="T95" fmla="*/ 142 h 879"/>
                  <a:gd name="T96" fmla="*/ 482 w 738"/>
                  <a:gd name="T97" fmla="*/ 114 h 879"/>
                  <a:gd name="T98" fmla="*/ 482 w 738"/>
                  <a:gd name="T99" fmla="*/ 57 h 879"/>
                  <a:gd name="T100" fmla="*/ 369 w 738"/>
                  <a:gd name="T101" fmla="*/ 85 h 879"/>
                  <a:gd name="T102" fmla="*/ 256 w 738"/>
                  <a:gd name="T103" fmla="*/ 85 h 879"/>
                  <a:gd name="T104" fmla="*/ 171 w 738"/>
                  <a:gd name="T105" fmla="*/ 29 h 879"/>
                  <a:gd name="T106" fmla="*/ 85 w 738"/>
                  <a:gd name="T107" fmla="*/ 2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8" h="879">
                    <a:moveTo>
                      <a:pt x="142" y="29"/>
                    </a:moveTo>
                    <a:lnTo>
                      <a:pt x="85" y="29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42" y="312"/>
                    </a:lnTo>
                    <a:lnTo>
                      <a:pt x="85" y="312"/>
                    </a:lnTo>
                    <a:lnTo>
                      <a:pt x="85" y="425"/>
                    </a:lnTo>
                    <a:lnTo>
                      <a:pt x="0" y="425"/>
                    </a:lnTo>
                    <a:lnTo>
                      <a:pt x="29" y="510"/>
                    </a:lnTo>
                    <a:lnTo>
                      <a:pt x="85" y="596"/>
                    </a:lnTo>
                    <a:lnTo>
                      <a:pt x="57" y="596"/>
                    </a:lnTo>
                    <a:lnTo>
                      <a:pt x="85" y="652"/>
                    </a:lnTo>
                    <a:lnTo>
                      <a:pt x="57" y="681"/>
                    </a:lnTo>
                    <a:lnTo>
                      <a:pt x="85" y="681"/>
                    </a:lnTo>
                    <a:lnTo>
                      <a:pt x="114" y="652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56" y="681"/>
                    </a:lnTo>
                    <a:lnTo>
                      <a:pt x="369" y="766"/>
                    </a:lnTo>
                    <a:lnTo>
                      <a:pt x="426" y="879"/>
                    </a:lnTo>
                    <a:lnTo>
                      <a:pt x="482" y="879"/>
                    </a:lnTo>
                    <a:lnTo>
                      <a:pt x="454" y="851"/>
                    </a:lnTo>
                    <a:lnTo>
                      <a:pt x="539" y="794"/>
                    </a:lnTo>
                    <a:lnTo>
                      <a:pt x="454" y="766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67" y="596"/>
                    </a:lnTo>
                    <a:lnTo>
                      <a:pt x="652" y="652"/>
                    </a:lnTo>
                    <a:lnTo>
                      <a:pt x="709" y="652"/>
                    </a:lnTo>
                    <a:lnTo>
                      <a:pt x="738" y="596"/>
                    </a:lnTo>
                    <a:lnTo>
                      <a:pt x="709" y="539"/>
                    </a:lnTo>
                    <a:lnTo>
                      <a:pt x="681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96" y="397"/>
                    </a:lnTo>
                    <a:lnTo>
                      <a:pt x="567" y="369"/>
                    </a:lnTo>
                    <a:lnTo>
                      <a:pt x="482" y="340"/>
                    </a:lnTo>
                    <a:lnTo>
                      <a:pt x="482" y="284"/>
                    </a:lnTo>
                    <a:lnTo>
                      <a:pt x="426" y="227"/>
                    </a:lnTo>
                    <a:lnTo>
                      <a:pt x="426" y="17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482" y="114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256" y="85"/>
                    </a:lnTo>
                    <a:lnTo>
                      <a:pt x="171" y="29"/>
                    </a:lnTo>
                    <a:lnTo>
                      <a:pt x="85" y="29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9" name="Freeform 1005"/>
              <p:cNvSpPr>
                <a:spLocks/>
              </p:cNvSpPr>
              <p:nvPr/>
            </p:nvSpPr>
            <p:spPr bwMode="auto">
              <a:xfrm>
                <a:off x="5535" y="3081"/>
                <a:ext cx="765" cy="652"/>
              </a:xfrm>
              <a:custGeom>
                <a:avLst/>
                <a:gdLst>
                  <a:gd name="T0" fmla="*/ 765 w 765"/>
                  <a:gd name="T1" fmla="*/ 368 h 652"/>
                  <a:gd name="T2" fmla="*/ 737 w 765"/>
                  <a:gd name="T3" fmla="*/ 368 h 652"/>
                  <a:gd name="T4" fmla="*/ 737 w 765"/>
                  <a:gd name="T5" fmla="*/ 453 h 652"/>
                  <a:gd name="T6" fmla="*/ 708 w 765"/>
                  <a:gd name="T7" fmla="*/ 453 h 652"/>
                  <a:gd name="T8" fmla="*/ 680 w 765"/>
                  <a:gd name="T9" fmla="*/ 482 h 652"/>
                  <a:gd name="T10" fmla="*/ 652 w 765"/>
                  <a:gd name="T11" fmla="*/ 425 h 652"/>
                  <a:gd name="T12" fmla="*/ 567 w 765"/>
                  <a:gd name="T13" fmla="*/ 453 h 652"/>
                  <a:gd name="T14" fmla="*/ 538 w 765"/>
                  <a:gd name="T15" fmla="*/ 368 h 652"/>
                  <a:gd name="T16" fmla="*/ 481 w 765"/>
                  <a:gd name="T17" fmla="*/ 340 h 652"/>
                  <a:gd name="T18" fmla="*/ 425 w 765"/>
                  <a:gd name="T19" fmla="*/ 397 h 652"/>
                  <a:gd name="T20" fmla="*/ 340 w 765"/>
                  <a:gd name="T21" fmla="*/ 397 h 652"/>
                  <a:gd name="T22" fmla="*/ 425 w 765"/>
                  <a:gd name="T23" fmla="*/ 567 h 652"/>
                  <a:gd name="T24" fmla="*/ 396 w 765"/>
                  <a:gd name="T25" fmla="*/ 595 h 652"/>
                  <a:gd name="T26" fmla="*/ 368 w 765"/>
                  <a:gd name="T27" fmla="*/ 567 h 652"/>
                  <a:gd name="T28" fmla="*/ 340 w 765"/>
                  <a:gd name="T29" fmla="*/ 567 h 652"/>
                  <a:gd name="T30" fmla="*/ 283 w 765"/>
                  <a:gd name="T31" fmla="*/ 510 h 652"/>
                  <a:gd name="T32" fmla="*/ 226 w 765"/>
                  <a:gd name="T33" fmla="*/ 538 h 652"/>
                  <a:gd name="T34" fmla="*/ 141 w 765"/>
                  <a:gd name="T35" fmla="*/ 652 h 652"/>
                  <a:gd name="T36" fmla="*/ 141 w 765"/>
                  <a:gd name="T37" fmla="*/ 595 h 652"/>
                  <a:gd name="T38" fmla="*/ 85 w 765"/>
                  <a:gd name="T39" fmla="*/ 623 h 652"/>
                  <a:gd name="T40" fmla="*/ 56 w 765"/>
                  <a:gd name="T41" fmla="*/ 595 h 652"/>
                  <a:gd name="T42" fmla="*/ 56 w 765"/>
                  <a:gd name="T43" fmla="*/ 538 h 652"/>
                  <a:gd name="T44" fmla="*/ 28 w 765"/>
                  <a:gd name="T45" fmla="*/ 538 h 652"/>
                  <a:gd name="T46" fmla="*/ 28 w 765"/>
                  <a:gd name="T47" fmla="*/ 482 h 652"/>
                  <a:gd name="T48" fmla="*/ 56 w 765"/>
                  <a:gd name="T49" fmla="*/ 453 h 652"/>
                  <a:gd name="T50" fmla="*/ 28 w 765"/>
                  <a:gd name="T51" fmla="*/ 453 h 652"/>
                  <a:gd name="T52" fmla="*/ 28 w 765"/>
                  <a:gd name="T53" fmla="*/ 397 h 652"/>
                  <a:gd name="T54" fmla="*/ 0 w 765"/>
                  <a:gd name="T55" fmla="*/ 397 h 652"/>
                  <a:gd name="T56" fmla="*/ 0 w 765"/>
                  <a:gd name="T57" fmla="*/ 283 h 652"/>
                  <a:gd name="T58" fmla="*/ 28 w 765"/>
                  <a:gd name="T59" fmla="*/ 255 h 652"/>
                  <a:gd name="T60" fmla="*/ 28 w 765"/>
                  <a:gd name="T61" fmla="*/ 226 h 652"/>
                  <a:gd name="T62" fmla="*/ 28 w 765"/>
                  <a:gd name="T63" fmla="*/ 198 h 652"/>
                  <a:gd name="T64" fmla="*/ 28 w 765"/>
                  <a:gd name="T65" fmla="*/ 141 h 652"/>
                  <a:gd name="T66" fmla="*/ 141 w 765"/>
                  <a:gd name="T67" fmla="*/ 170 h 652"/>
                  <a:gd name="T68" fmla="*/ 141 w 765"/>
                  <a:gd name="T69" fmla="*/ 141 h 652"/>
                  <a:gd name="T70" fmla="*/ 170 w 765"/>
                  <a:gd name="T71" fmla="*/ 141 h 652"/>
                  <a:gd name="T72" fmla="*/ 170 w 765"/>
                  <a:gd name="T73" fmla="*/ 170 h 652"/>
                  <a:gd name="T74" fmla="*/ 255 w 765"/>
                  <a:gd name="T75" fmla="*/ 198 h 652"/>
                  <a:gd name="T76" fmla="*/ 283 w 765"/>
                  <a:gd name="T77" fmla="*/ 170 h 652"/>
                  <a:gd name="T78" fmla="*/ 226 w 765"/>
                  <a:gd name="T79" fmla="*/ 141 h 652"/>
                  <a:gd name="T80" fmla="*/ 255 w 765"/>
                  <a:gd name="T81" fmla="*/ 113 h 652"/>
                  <a:gd name="T82" fmla="*/ 226 w 765"/>
                  <a:gd name="T83" fmla="*/ 56 h 652"/>
                  <a:gd name="T84" fmla="*/ 255 w 765"/>
                  <a:gd name="T85" fmla="*/ 28 h 652"/>
                  <a:gd name="T86" fmla="*/ 340 w 765"/>
                  <a:gd name="T87" fmla="*/ 28 h 652"/>
                  <a:gd name="T88" fmla="*/ 368 w 765"/>
                  <a:gd name="T89" fmla="*/ 0 h 652"/>
                  <a:gd name="T90" fmla="*/ 396 w 765"/>
                  <a:gd name="T91" fmla="*/ 56 h 652"/>
                  <a:gd name="T92" fmla="*/ 425 w 765"/>
                  <a:gd name="T93" fmla="*/ 56 h 652"/>
                  <a:gd name="T94" fmla="*/ 425 w 765"/>
                  <a:gd name="T95" fmla="*/ 141 h 652"/>
                  <a:gd name="T96" fmla="*/ 481 w 765"/>
                  <a:gd name="T97" fmla="*/ 170 h 652"/>
                  <a:gd name="T98" fmla="*/ 481 w 765"/>
                  <a:gd name="T99" fmla="*/ 226 h 652"/>
                  <a:gd name="T100" fmla="*/ 567 w 765"/>
                  <a:gd name="T101" fmla="*/ 312 h 652"/>
                  <a:gd name="T102" fmla="*/ 680 w 765"/>
                  <a:gd name="T103" fmla="*/ 312 h 652"/>
                  <a:gd name="T104" fmla="*/ 680 w 765"/>
                  <a:gd name="T105" fmla="*/ 340 h 652"/>
                  <a:gd name="T106" fmla="*/ 765 w 765"/>
                  <a:gd name="T10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652">
                    <a:moveTo>
                      <a:pt x="765" y="368"/>
                    </a:moveTo>
                    <a:lnTo>
                      <a:pt x="737" y="368"/>
                    </a:lnTo>
                    <a:lnTo>
                      <a:pt x="737" y="453"/>
                    </a:lnTo>
                    <a:lnTo>
                      <a:pt x="708" y="453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67" y="453"/>
                    </a:lnTo>
                    <a:lnTo>
                      <a:pt x="538" y="368"/>
                    </a:lnTo>
                    <a:lnTo>
                      <a:pt x="481" y="340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368" y="567"/>
                    </a:lnTo>
                    <a:lnTo>
                      <a:pt x="340" y="567"/>
                    </a:lnTo>
                    <a:lnTo>
                      <a:pt x="283" y="510"/>
                    </a:lnTo>
                    <a:lnTo>
                      <a:pt x="226" y="538"/>
                    </a:lnTo>
                    <a:lnTo>
                      <a:pt x="141" y="65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595"/>
                    </a:lnTo>
                    <a:lnTo>
                      <a:pt x="56" y="538"/>
                    </a:lnTo>
                    <a:lnTo>
                      <a:pt x="28" y="538"/>
                    </a:lnTo>
                    <a:lnTo>
                      <a:pt x="28" y="482"/>
                    </a:lnTo>
                    <a:lnTo>
                      <a:pt x="56" y="453"/>
                    </a:lnTo>
                    <a:lnTo>
                      <a:pt x="28" y="453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28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141" y="170"/>
                    </a:lnTo>
                    <a:lnTo>
                      <a:pt x="141" y="141"/>
                    </a:lnTo>
                    <a:lnTo>
                      <a:pt x="170" y="141"/>
                    </a:lnTo>
                    <a:lnTo>
                      <a:pt x="170" y="170"/>
                    </a:lnTo>
                    <a:lnTo>
                      <a:pt x="255" y="198"/>
                    </a:lnTo>
                    <a:lnTo>
                      <a:pt x="283" y="170"/>
                    </a:lnTo>
                    <a:lnTo>
                      <a:pt x="226" y="141"/>
                    </a:lnTo>
                    <a:lnTo>
                      <a:pt x="255" y="113"/>
                    </a:lnTo>
                    <a:lnTo>
                      <a:pt x="226" y="56"/>
                    </a:lnTo>
                    <a:lnTo>
                      <a:pt x="255" y="28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6" y="56"/>
                    </a:lnTo>
                    <a:lnTo>
                      <a:pt x="425" y="56"/>
                    </a:lnTo>
                    <a:lnTo>
                      <a:pt x="425" y="141"/>
                    </a:lnTo>
                    <a:lnTo>
                      <a:pt x="481" y="170"/>
                    </a:lnTo>
                    <a:lnTo>
                      <a:pt x="481" y="226"/>
                    </a:lnTo>
                    <a:lnTo>
                      <a:pt x="567" y="312"/>
                    </a:lnTo>
                    <a:lnTo>
                      <a:pt x="680" y="312"/>
                    </a:lnTo>
                    <a:lnTo>
                      <a:pt x="680" y="340"/>
                    </a:lnTo>
                    <a:lnTo>
                      <a:pt x="765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0" name="Freeform 1006"/>
              <p:cNvSpPr>
                <a:spLocks/>
              </p:cNvSpPr>
              <p:nvPr/>
            </p:nvSpPr>
            <p:spPr bwMode="auto">
              <a:xfrm>
                <a:off x="5364" y="2882"/>
                <a:ext cx="567" cy="596"/>
              </a:xfrm>
              <a:custGeom>
                <a:avLst/>
                <a:gdLst>
                  <a:gd name="T0" fmla="*/ 539 w 567"/>
                  <a:gd name="T1" fmla="*/ 199 h 596"/>
                  <a:gd name="T2" fmla="*/ 511 w 567"/>
                  <a:gd name="T3" fmla="*/ 227 h 596"/>
                  <a:gd name="T4" fmla="*/ 426 w 567"/>
                  <a:gd name="T5" fmla="*/ 227 h 596"/>
                  <a:gd name="T6" fmla="*/ 397 w 567"/>
                  <a:gd name="T7" fmla="*/ 255 h 596"/>
                  <a:gd name="T8" fmla="*/ 426 w 567"/>
                  <a:gd name="T9" fmla="*/ 312 h 596"/>
                  <a:gd name="T10" fmla="*/ 397 w 567"/>
                  <a:gd name="T11" fmla="*/ 340 h 596"/>
                  <a:gd name="T12" fmla="*/ 454 w 567"/>
                  <a:gd name="T13" fmla="*/ 369 h 596"/>
                  <a:gd name="T14" fmla="*/ 426 w 567"/>
                  <a:gd name="T15" fmla="*/ 397 h 596"/>
                  <a:gd name="T16" fmla="*/ 341 w 567"/>
                  <a:gd name="T17" fmla="*/ 369 h 596"/>
                  <a:gd name="T18" fmla="*/ 341 w 567"/>
                  <a:gd name="T19" fmla="*/ 340 h 596"/>
                  <a:gd name="T20" fmla="*/ 312 w 567"/>
                  <a:gd name="T21" fmla="*/ 340 h 596"/>
                  <a:gd name="T22" fmla="*/ 312 w 567"/>
                  <a:gd name="T23" fmla="*/ 369 h 596"/>
                  <a:gd name="T24" fmla="*/ 199 w 567"/>
                  <a:gd name="T25" fmla="*/ 340 h 596"/>
                  <a:gd name="T26" fmla="*/ 199 w 567"/>
                  <a:gd name="T27" fmla="*/ 454 h 596"/>
                  <a:gd name="T28" fmla="*/ 171 w 567"/>
                  <a:gd name="T29" fmla="*/ 482 h 596"/>
                  <a:gd name="T30" fmla="*/ 171 w 567"/>
                  <a:gd name="T31" fmla="*/ 596 h 596"/>
                  <a:gd name="T32" fmla="*/ 114 w 567"/>
                  <a:gd name="T33" fmla="*/ 567 h 596"/>
                  <a:gd name="T34" fmla="*/ 85 w 567"/>
                  <a:gd name="T35" fmla="*/ 539 h 596"/>
                  <a:gd name="T36" fmla="*/ 114 w 567"/>
                  <a:gd name="T37" fmla="*/ 511 h 596"/>
                  <a:gd name="T38" fmla="*/ 85 w 567"/>
                  <a:gd name="T39" fmla="*/ 482 h 596"/>
                  <a:gd name="T40" fmla="*/ 57 w 567"/>
                  <a:gd name="T41" fmla="*/ 482 h 596"/>
                  <a:gd name="T42" fmla="*/ 29 w 567"/>
                  <a:gd name="T43" fmla="*/ 454 h 596"/>
                  <a:gd name="T44" fmla="*/ 0 w 567"/>
                  <a:gd name="T45" fmla="*/ 312 h 596"/>
                  <a:gd name="T46" fmla="*/ 0 w 567"/>
                  <a:gd name="T47" fmla="*/ 255 h 596"/>
                  <a:gd name="T48" fmla="*/ 57 w 567"/>
                  <a:gd name="T49" fmla="*/ 255 h 596"/>
                  <a:gd name="T50" fmla="*/ 57 w 567"/>
                  <a:gd name="T51" fmla="*/ 227 h 596"/>
                  <a:gd name="T52" fmla="*/ 85 w 567"/>
                  <a:gd name="T53" fmla="*/ 199 h 596"/>
                  <a:gd name="T54" fmla="*/ 227 w 567"/>
                  <a:gd name="T55" fmla="*/ 199 h 596"/>
                  <a:gd name="T56" fmla="*/ 256 w 567"/>
                  <a:gd name="T57" fmla="*/ 227 h 596"/>
                  <a:gd name="T58" fmla="*/ 284 w 567"/>
                  <a:gd name="T59" fmla="*/ 199 h 596"/>
                  <a:gd name="T60" fmla="*/ 284 w 567"/>
                  <a:gd name="T61" fmla="*/ 142 h 596"/>
                  <a:gd name="T62" fmla="*/ 312 w 567"/>
                  <a:gd name="T63" fmla="*/ 114 h 596"/>
                  <a:gd name="T64" fmla="*/ 312 w 567"/>
                  <a:gd name="T65" fmla="*/ 29 h 596"/>
                  <a:gd name="T66" fmla="*/ 341 w 567"/>
                  <a:gd name="T67" fmla="*/ 0 h 596"/>
                  <a:gd name="T68" fmla="*/ 397 w 567"/>
                  <a:gd name="T69" fmla="*/ 0 h 596"/>
                  <a:gd name="T70" fmla="*/ 426 w 567"/>
                  <a:gd name="T71" fmla="*/ 29 h 596"/>
                  <a:gd name="T72" fmla="*/ 511 w 567"/>
                  <a:gd name="T73" fmla="*/ 57 h 596"/>
                  <a:gd name="T74" fmla="*/ 539 w 567"/>
                  <a:gd name="T75" fmla="*/ 57 h 596"/>
                  <a:gd name="T76" fmla="*/ 539 w 567"/>
                  <a:gd name="T77" fmla="*/ 114 h 596"/>
                  <a:gd name="T78" fmla="*/ 567 w 567"/>
                  <a:gd name="T79" fmla="*/ 114 h 596"/>
                  <a:gd name="T80" fmla="*/ 539 w 567"/>
                  <a:gd name="T8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596">
                    <a:moveTo>
                      <a:pt x="539" y="199"/>
                    </a:moveTo>
                    <a:lnTo>
                      <a:pt x="511" y="227"/>
                    </a:lnTo>
                    <a:lnTo>
                      <a:pt x="426" y="227"/>
                    </a:lnTo>
                    <a:lnTo>
                      <a:pt x="397" y="255"/>
                    </a:lnTo>
                    <a:lnTo>
                      <a:pt x="426" y="312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26" y="397"/>
                    </a:lnTo>
                    <a:lnTo>
                      <a:pt x="341" y="369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69"/>
                    </a:lnTo>
                    <a:lnTo>
                      <a:pt x="199" y="340"/>
                    </a:lnTo>
                    <a:lnTo>
                      <a:pt x="199" y="454"/>
                    </a:lnTo>
                    <a:lnTo>
                      <a:pt x="171" y="482"/>
                    </a:lnTo>
                    <a:lnTo>
                      <a:pt x="171" y="596"/>
                    </a:lnTo>
                    <a:lnTo>
                      <a:pt x="114" y="567"/>
                    </a:lnTo>
                    <a:lnTo>
                      <a:pt x="85" y="539"/>
                    </a:lnTo>
                    <a:lnTo>
                      <a:pt x="114" y="511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9" y="454"/>
                    </a:lnTo>
                    <a:lnTo>
                      <a:pt x="0" y="312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227" y="199"/>
                    </a:lnTo>
                    <a:lnTo>
                      <a:pt x="256" y="227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114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511" y="57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567" y="114"/>
                    </a:lnTo>
                    <a:lnTo>
                      <a:pt x="53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1" name="Freeform 1007"/>
              <p:cNvSpPr>
                <a:spLocks/>
              </p:cNvSpPr>
              <p:nvPr/>
            </p:nvSpPr>
            <p:spPr bwMode="auto">
              <a:xfrm>
                <a:off x="5903" y="293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57 h 454"/>
                  <a:gd name="T4" fmla="*/ 28 w 340"/>
                  <a:gd name="T5" fmla="*/ 57 h 454"/>
                  <a:gd name="T6" fmla="*/ 0 w 340"/>
                  <a:gd name="T7" fmla="*/ 142 h 454"/>
                  <a:gd name="T8" fmla="*/ 28 w 340"/>
                  <a:gd name="T9" fmla="*/ 198 h 454"/>
                  <a:gd name="T10" fmla="*/ 57 w 340"/>
                  <a:gd name="T11" fmla="*/ 198 h 454"/>
                  <a:gd name="T12" fmla="*/ 57 w 340"/>
                  <a:gd name="T13" fmla="*/ 283 h 454"/>
                  <a:gd name="T14" fmla="*/ 113 w 340"/>
                  <a:gd name="T15" fmla="*/ 312 h 454"/>
                  <a:gd name="T16" fmla="*/ 113 w 340"/>
                  <a:gd name="T17" fmla="*/ 368 h 454"/>
                  <a:gd name="T18" fmla="*/ 199 w 340"/>
                  <a:gd name="T19" fmla="*/ 454 h 454"/>
                  <a:gd name="T20" fmla="*/ 312 w 340"/>
                  <a:gd name="T21" fmla="*/ 454 h 454"/>
                  <a:gd name="T22" fmla="*/ 340 w 340"/>
                  <a:gd name="T23" fmla="*/ 425 h 454"/>
                  <a:gd name="T24" fmla="*/ 312 w 340"/>
                  <a:gd name="T25" fmla="*/ 312 h 454"/>
                  <a:gd name="T26" fmla="*/ 340 w 340"/>
                  <a:gd name="T27" fmla="*/ 283 h 454"/>
                  <a:gd name="T28" fmla="*/ 284 w 340"/>
                  <a:gd name="T29" fmla="*/ 227 h 454"/>
                  <a:gd name="T30" fmla="*/ 284 w 340"/>
                  <a:gd name="T31" fmla="*/ 170 h 454"/>
                  <a:gd name="T32" fmla="*/ 170 w 340"/>
                  <a:gd name="T33" fmla="*/ 142 h 454"/>
                  <a:gd name="T34" fmla="*/ 142 w 340"/>
                  <a:gd name="T35" fmla="*/ 85 h 454"/>
                  <a:gd name="T36" fmla="*/ 0 w 340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13" y="368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40" y="425"/>
                    </a:lnTo>
                    <a:lnTo>
                      <a:pt x="312" y="312"/>
                    </a:lnTo>
                    <a:lnTo>
                      <a:pt x="340" y="283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3" name="Freeform 1009"/>
              <p:cNvSpPr>
                <a:spLocks/>
              </p:cNvSpPr>
              <p:nvPr/>
            </p:nvSpPr>
            <p:spPr bwMode="auto">
              <a:xfrm>
                <a:off x="5875" y="2854"/>
                <a:ext cx="680" cy="595"/>
              </a:xfrm>
              <a:custGeom>
                <a:avLst/>
                <a:gdLst>
                  <a:gd name="T0" fmla="*/ 0 w 680"/>
                  <a:gd name="T1" fmla="*/ 85 h 595"/>
                  <a:gd name="T2" fmla="*/ 28 w 680"/>
                  <a:gd name="T3" fmla="*/ 85 h 595"/>
                  <a:gd name="T4" fmla="*/ 170 w 680"/>
                  <a:gd name="T5" fmla="*/ 170 h 595"/>
                  <a:gd name="T6" fmla="*/ 198 w 680"/>
                  <a:gd name="T7" fmla="*/ 227 h 595"/>
                  <a:gd name="T8" fmla="*/ 312 w 680"/>
                  <a:gd name="T9" fmla="*/ 255 h 595"/>
                  <a:gd name="T10" fmla="*/ 312 w 680"/>
                  <a:gd name="T11" fmla="*/ 312 h 595"/>
                  <a:gd name="T12" fmla="*/ 368 w 680"/>
                  <a:gd name="T13" fmla="*/ 368 h 595"/>
                  <a:gd name="T14" fmla="*/ 340 w 680"/>
                  <a:gd name="T15" fmla="*/ 397 h 595"/>
                  <a:gd name="T16" fmla="*/ 368 w 680"/>
                  <a:gd name="T17" fmla="*/ 510 h 595"/>
                  <a:gd name="T18" fmla="*/ 340 w 680"/>
                  <a:gd name="T19" fmla="*/ 539 h 595"/>
                  <a:gd name="T20" fmla="*/ 340 w 680"/>
                  <a:gd name="T21" fmla="*/ 567 h 595"/>
                  <a:gd name="T22" fmla="*/ 425 w 680"/>
                  <a:gd name="T23" fmla="*/ 595 h 595"/>
                  <a:gd name="T24" fmla="*/ 425 w 680"/>
                  <a:gd name="T25" fmla="*/ 510 h 595"/>
                  <a:gd name="T26" fmla="*/ 510 w 680"/>
                  <a:gd name="T27" fmla="*/ 510 h 595"/>
                  <a:gd name="T28" fmla="*/ 538 w 680"/>
                  <a:gd name="T29" fmla="*/ 482 h 595"/>
                  <a:gd name="T30" fmla="*/ 567 w 680"/>
                  <a:gd name="T31" fmla="*/ 510 h 595"/>
                  <a:gd name="T32" fmla="*/ 680 w 680"/>
                  <a:gd name="T33" fmla="*/ 510 h 595"/>
                  <a:gd name="T34" fmla="*/ 623 w 680"/>
                  <a:gd name="T35" fmla="*/ 482 h 595"/>
                  <a:gd name="T36" fmla="*/ 680 w 680"/>
                  <a:gd name="T37" fmla="*/ 397 h 595"/>
                  <a:gd name="T38" fmla="*/ 652 w 680"/>
                  <a:gd name="T39" fmla="*/ 312 h 595"/>
                  <a:gd name="T40" fmla="*/ 623 w 680"/>
                  <a:gd name="T41" fmla="*/ 283 h 595"/>
                  <a:gd name="T42" fmla="*/ 595 w 680"/>
                  <a:gd name="T43" fmla="*/ 312 h 595"/>
                  <a:gd name="T44" fmla="*/ 538 w 680"/>
                  <a:gd name="T45" fmla="*/ 312 h 595"/>
                  <a:gd name="T46" fmla="*/ 482 w 680"/>
                  <a:gd name="T47" fmla="*/ 255 h 595"/>
                  <a:gd name="T48" fmla="*/ 482 w 680"/>
                  <a:gd name="T49" fmla="*/ 227 h 595"/>
                  <a:gd name="T50" fmla="*/ 425 w 680"/>
                  <a:gd name="T51" fmla="*/ 227 h 595"/>
                  <a:gd name="T52" fmla="*/ 397 w 680"/>
                  <a:gd name="T53" fmla="*/ 255 h 595"/>
                  <a:gd name="T54" fmla="*/ 397 w 680"/>
                  <a:gd name="T55" fmla="*/ 227 h 595"/>
                  <a:gd name="T56" fmla="*/ 397 w 680"/>
                  <a:gd name="T57" fmla="*/ 170 h 595"/>
                  <a:gd name="T58" fmla="*/ 368 w 680"/>
                  <a:gd name="T59" fmla="*/ 113 h 595"/>
                  <a:gd name="T60" fmla="*/ 397 w 680"/>
                  <a:gd name="T61" fmla="*/ 85 h 595"/>
                  <a:gd name="T62" fmla="*/ 340 w 680"/>
                  <a:gd name="T63" fmla="*/ 57 h 595"/>
                  <a:gd name="T64" fmla="*/ 255 w 680"/>
                  <a:gd name="T65" fmla="*/ 57 h 595"/>
                  <a:gd name="T66" fmla="*/ 255 w 680"/>
                  <a:gd name="T67" fmla="*/ 113 h 595"/>
                  <a:gd name="T68" fmla="*/ 198 w 680"/>
                  <a:gd name="T69" fmla="*/ 57 h 595"/>
                  <a:gd name="T70" fmla="*/ 141 w 680"/>
                  <a:gd name="T71" fmla="*/ 57 h 595"/>
                  <a:gd name="T72" fmla="*/ 85 w 680"/>
                  <a:gd name="T73" fmla="*/ 0 h 595"/>
                  <a:gd name="T74" fmla="*/ 0 w 680"/>
                  <a:gd name="T75" fmla="*/ 57 h 595"/>
                  <a:gd name="T76" fmla="*/ 0 w 680"/>
                  <a:gd name="T7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595">
                    <a:moveTo>
                      <a:pt x="0" y="85"/>
                    </a:moveTo>
                    <a:lnTo>
                      <a:pt x="28" y="85"/>
                    </a:lnTo>
                    <a:lnTo>
                      <a:pt x="170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368" y="368"/>
                    </a:lnTo>
                    <a:lnTo>
                      <a:pt x="340" y="397"/>
                    </a:lnTo>
                    <a:lnTo>
                      <a:pt x="368" y="510"/>
                    </a:lnTo>
                    <a:lnTo>
                      <a:pt x="340" y="539"/>
                    </a:lnTo>
                    <a:lnTo>
                      <a:pt x="340" y="567"/>
                    </a:lnTo>
                    <a:lnTo>
                      <a:pt x="425" y="595"/>
                    </a:lnTo>
                    <a:lnTo>
                      <a:pt x="425" y="510"/>
                    </a:lnTo>
                    <a:lnTo>
                      <a:pt x="510" y="510"/>
                    </a:lnTo>
                    <a:lnTo>
                      <a:pt x="538" y="482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23" y="482"/>
                    </a:lnTo>
                    <a:lnTo>
                      <a:pt x="680" y="397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95" y="312"/>
                    </a:lnTo>
                    <a:lnTo>
                      <a:pt x="538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25" y="227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3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55" y="113"/>
                    </a:lnTo>
                    <a:lnTo>
                      <a:pt x="198" y="57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4" name="Freeform 1010"/>
              <p:cNvSpPr>
                <a:spLocks/>
              </p:cNvSpPr>
              <p:nvPr/>
            </p:nvSpPr>
            <p:spPr bwMode="auto">
              <a:xfrm>
                <a:off x="5960" y="2769"/>
                <a:ext cx="709" cy="425"/>
              </a:xfrm>
              <a:custGeom>
                <a:avLst/>
                <a:gdLst>
                  <a:gd name="T0" fmla="*/ 538 w 709"/>
                  <a:gd name="T1" fmla="*/ 57 h 425"/>
                  <a:gd name="T2" fmla="*/ 538 w 709"/>
                  <a:gd name="T3" fmla="*/ 142 h 425"/>
                  <a:gd name="T4" fmla="*/ 595 w 709"/>
                  <a:gd name="T5" fmla="*/ 198 h 425"/>
                  <a:gd name="T6" fmla="*/ 652 w 709"/>
                  <a:gd name="T7" fmla="*/ 198 h 425"/>
                  <a:gd name="T8" fmla="*/ 709 w 709"/>
                  <a:gd name="T9" fmla="*/ 227 h 425"/>
                  <a:gd name="T10" fmla="*/ 709 w 709"/>
                  <a:gd name="T11" fmla="*/ 255 h 425"/>
                  <a:gd name="T12" fmla="*/ 652 w 709"/>
                  <a:gd name="T13" fmla="*/ 283 h 425"/>
                  <a:gd name="T14" fmla="*/ 709 w 709"/>
                  <a:gd name="T15" fmla="*/ 340 h 425"/>
                  <a:gd name="T16" fmla="*/ 680 w 709"/>
                  <a:gd name="T17" fmla="*/ 425 h 425"/>
                  <a:gd name="T18" fmla="*/ 567 w 709"/>
                  <a:gd name="T19" fmla="*/ 397 h 425"/>
                  <a:gd name="T20" fmla="*/ 538 w 709"/>
                  <a:gd name="T21" fmla="*/ 368 h 425"/>
                  <a:gd name="T22" fmla="*/ 510 w 709"/>
                  <a:gd name="T23" fmla="*/ 397 h 425"/>
                  <a:gd name="T24" fmla="*/ 453 w 709"/>
                  <a:gd name="T25" fmla="*/ 397 h 425"/>
                  <a:gd name="T26" fmla="*/ 397 w 709"/>
                  <a:gd name="T27" fmla="*/ 340 h 425"/>
                  <a:gd name="T28" fmla="*/ 397 w 709"/>
                  <a:gd name="T29" fmla="*/ 312 h 425"/>
                  <a:gd name="T30" fmla="*/ 340 w 709"/>
                  <a:gd name="T31" fmla="*/ 312 h 425"/>
                  <a:gd name="T32" fmla="*/ 312 w 709"/>
                  <a:gd name="T33" fmla="*/ 340 h 425"/>
                  <a:gd name="T34" fmla="*/ 312 w 709"/>
                  <a:gd name="T35" fmla="*/ 255 h 425"/>
                  <a:gd name="T36" fmla="*/ 283 w 709"/>
                  <a:gd name="T37" fmla="*/ 198 h 425"/>
                  <a:gd name="T38" fmla="*/ 312 w 709"/>
                  <a:gd name="T39" fmla="*/ 170 h 425"/>
                  <a:gd name="T40" fmla="*/ 255 w 709"/>
                  <a:gd name="T41" fmla="*/ 142 h 425"/>
                  <a:gd name="T42" fmla="*/ 170 w 709"/>
                  <a:gd name="T43" fmla="*/ 142 h 425"/>
                  <a:gd name="T44" fmla="*/ 170 w 709"/>
                  <a:gd name="T45" fmla="*/ 198 h 425"/>
                  <a:gd name="T46" fmla="*/ 113 w 709"/>
                  <a:gd name="T47" fmla="*/ 142 h 425"/>
                  <a:gd name="T48" fmla="*/ 56 w 709"/>
                  <a:gd name="T49" fmla="*/ 142 h 425"/>
                  <a:gd name="T50" fmla="*/ 0 w 709"/>
                  <a:gd name="T51" fmla="*/ 85 h 425"/>
                  <a:gd name="T52" fmla="*/ 28 w 709"/>
                  <a:gd name="T53" fmla="*/ 85 h 425"/>
                  <a:gd name="T54" fmla="*/ 28 w 709"/>
                  <a:gd name="T55" fmla="*/ 28 h 425"/>
                  <a:gd name="T56" fmla="*/ 85 w 709"/>
                  <a:gd name="T57" fmla="*/ 0 h 425"/>
                  <a:gd name="T58" fmla="*/ 113 w 709"/>
                  <a:gd name="T59" fmla="*/ 28 h 425"/>
                  <a:gd name="T60" fmla="*/ 170 w 709"/>
                  <a:gd name="T61" fmla="*/ 0 h 425"/>
                  <a:gd name="T62" fmla="*/ 340 w 709"/>
                  <a:gd name="T63" fmla="*/ 0 h 425"/>
                  <a:gd name="T64" fmla="*/ 453 w 709"/>
                  <a:gd name="T65" fmla="*/ 85 h 425"/>
                  <a:gd name="T66" fmla="*/ 482 w 709"/>
                  <a:gd name="T67" fmla="*/ 28 h 425"/>
                  <a:gd name="T68" fmla="*/ 538 w 709"/>
                  <a:gd name="T69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9" h="425">
                    <a:moveTo>
                      <a:pt x="538" y="57"/>
                    </a:moveTo>
                    <a:lnTo>
                      <a:pt x="538" y="142"/>
                    </a:lnTo>
                    <a:lnTo>
                      <a:pt x="595" y="198"/>
                    </a:lnTo>
                    <a:lnTo>
                      <a:pt x="652" y="198"/>
                    </a:lnTo>
                    <a:lnTo>
                      <a:pt x="709" y="227"/>
                    </a:lnTo>
                    <a:lnTo>
                      <a:pt x="709" y="255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680" y="425"/>
                    </a:lnTo>
                    <a:lnTo>
                      <a:pt x="567" y="397"/>
                    </a:lnTo>
                    <a:lnTo>
                      <a:pt x="538" y="368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397" y="340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2" y="340"/>
                    </a:lnTo>
                    <a:lnTo>
                      <a:pt x="312" y="255"/>
                    </a:lnTo>
                    <a:lnTo>
                      <a:pt x="283" y="198"/>
                    </a:lnTo>
                    <a:lnTo>
                      <a:pt x="312" y="170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70" y="198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482" y="28"/>
                    </a:lnTo>
                    <a:lnTo>
                      <a:pt x="53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5" name="Freeform 1011"/>
              <p:cNvSpPr>
                <a:spLocks/>
              </p:cNvSpPr>
              <p:nvPr/>
            </p:nvSpPr>
            <p:spPr bwMode="auto">
              <a:xfrm>
                <a:off x="5279" y="2684"/>
                <a:ext cx="426" cy="510"/>
              </a:xfrm>
              <a:custGeom>
                <a:avLst/>
                <a:gdLst>
                  <a:gd name="T0" fmla="*/ 426 w 426"/>
                  <a:gd name="T1" fmla="*/ 198 h 510"/>
                  <a:gd name="T2" fmla="*/ 397 w 426"/>
                  <a:gd name="T3" fmla="*/ 227 h 510"/>
                  <a:gd name="T4" fmla="*/ 397 w 426"/>
                  <a:gd name="T5" fmla="*/ 312 h 510"/>
                  <a:gd name="T6" fmla="*/ 369 w 426"/>
                  <a:gd name="T7" fmla="*/ 340 h 510"/>
                  <a:gd name="T8" fmla="*/ 369 w 426"/>
                  <a:gd name="T9" fmla="*/ 397 h 510"/>
                  <a:gd name="T10" fmla="*/ 341 w 426"/>
                  <a:gd name="T11" fmla="*/ 425 h 510"/>
                  <a:gd name="T12" fmla="*/ 312 w 426"/>
                  <a:gd name="T13" fmla="*/ 397 h 510"/>
                  <a:gd name="T14" fmla="*/ 170 w 426"/>
                  <a:gd name="T15" fmla="*/ 397 h 510"/>
                  <a:gd name="T16" fmla="*/ 142 w 426"/>
                  <a:gd name="T17" fmla="*/ 425 h 510"/>
                  <a:gd name="T18" fmla="*/ 142 w 426"/>
                  <a:gd name="T19" fmla="*/ 453 h 510"/>
                  <a:gd name="T20" fmla="*/ 85 w 426"/>
                  <a:gd name="T21" fmla="*/ 453 h 510"/>
                  <a:gd name="T22" fmla="*/ 85 w 426"/>
                  <a:gd name="T23" fmla="*/ 510 h 510"/>
                  <a:gd name="T24" fmla="*/ 29 w 426"/>
                  <a:gd name="T25" fmla="*/ 510 h 510"/>
                  <a:gd name="T26" fmla="*/ 29 w 426"/>
                  <a:gd name="T27" fmla="*/ 453 h 510"/>
                  <a:gd name="T28" fmla="*/ 57 w 426"/>
                  <a:gd name="T29" fmla="*/ 453 h 510"/>
                  <a:gd name="T30" fmla="*/ 57 w 426"/>
                  <a:gd name="T31" fmla="*/ 397 h 510"/>
                  <a:gd name="T32" fmla="*/ 29 w 426"/>
                  <a:gd name="T33" fmla="*/ 368 h 510"/>
                  <a:gd name="T34" fmla="*/ 0 w 426"/>
                  <a:gd name="T35" fmla="*/ 340 h 510"/>
                  <a:gd name="T36" fmla="*/ 57 w 426"/>
                  <a:gd name="T37" fmla="*/ 283 h 510"/>
                  <a:gd name="T38" fmla="*/ 57 w 426"/>
                  <a:gd name="T39" fmla="*/ 255 h 510"/>
                  <a:gd name="T40" fmla="*/ 29 w 426"/>
                  <a:gd name="T41" fmla="*/ 255 h 510"/>
                  <a:gd name="T42" fmla="*/ 0 w 426"/>
                  <a:gd name="T43" fmla="*/ 227 h 510"/>
                  <a:gd name="T44" fmla="*/ 0 w 426"/>
                  <a:gd name="T45" fmla="*/ 198 h 510"/>
                  <a:gd name="T46" fmla="*/ 29 w 426"/>
                  <a:gd name="T47" fmla="*/ 198 h 510"/>
                  <a:gd name="T48" fmla="*/ 57 w 426"/>
                  <a:gd name="T49" fmla="*/ 227 h 510"/>
                  <a:gd name="T50" fmla="*/ 85 w 426"/>
                  <a:gd name="T51" fmla="*/ 198 h 510"/>
                  <a:gd name="T52" fmla="*/ 114 w 426"/>
                  <a:gd name="T53" fmla="*/ 227 h 510"/>
                  <a:gd name="T54" fmla="*/ 142 w 426"/>
                  <a:gd name="T55" fmla="*/ 198 h 510"/>
                  <a:gd name="T56" fmla="*/ 199 w 426"/>
                  <a:gd name="T57" fmla="*/ 227 h 510"/>
                  <a:gd name="T58" fmla="*/ 170 w 426"/>
                  <a:gd name="T59" fmla="*/ 113 h 510"/>
                  <a:gd name="T60" fmla="*/ 199 w 426"/>
                  <a:gd name="T61" fmla="*/ 85 h 510"/>
                  <a:gd name="T62" fmla="*/ 170 w 426"/>
                  <a:gd name="T63" fmla="*/ 28 h 510"/>
                  <a:gd name="T64" fmla="*/ 199 w 426"/>
                  <a:gd name="T65" fmla="*/ 0 h 510"/>
                  <a:gd name="T66" fmla="*/ 256 w 426"/>
                  <a:gd name="T67" fmla="*/ 85 h 510"/>
                  <a:gd name="T68" fmla="*/ 312 w 426"/>
                  <a:gd name="T69" fmla="*/ 113 h 510"/>
                  <a:gd name="T70" fmla="*/ 312 w 426"/>
                  <a:gd name="T71" fmla="*/ 142 h 510"/>
                  <a:gd name="T72" fmla="*/ 369 w 426"/>
                  <a:gd name="T73" fmla="*/ 142 h 510"/>
                  <a:gd name="T74" fmla="*/ 426 w 426"/>
                  <a:gd name="T75" fmla="*/ 19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6" h="510">
                    <a:moveTo>
                      <a:pt x="426" y="198"/>
                    </a:moveTo>
                    <a:lnTo>
                      <a:pt x="397" y="227"/>
                    </a:lnTo>
                    <a:lnTo>
                      <a:pt x="397" y="312"/>
                    </a:lnTo>
                    <a:lnTo>
                      <a:pt x="369" y="340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29" y="510"/>
                    </a:lnTo>
                    <a:lnTo>
                      <a:pt x="29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29" y="368"/>
                    </a:lnTo>
                    <a:lnTo>
                      <a:pt x="0" y="340"/>
                    </a:lnTo>
                    <a:lnTo>
                      <a:pt x="57" y="283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57" y="227"/>
                    </a:lnTo>
                    <a:lnTo>
                      <a:pt x="85" y="198"/>
                    </a:lnTo>
                    <a:lnTo>
                      <a:pt x="114" y="227"/>
                    </a:lnTo>
                    <a:lnTo>
                      <a:pt x="142" y="198"/>
                    </a:lnTo>
                    <a:lnTo>
                      <a:pt x="199" y="227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312" y="113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426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7" name="Freeform 1013"/>
              <p:cNvSpPr>
                <a:spLocks/>
              </p:cNvSpPr>
              <p:nvPr/>
            </p:nvSpPr>
            <p:spPr bwMode="auto">
              <a:xfrm>
                <a:off x="4854" y="2174"/>
                <a:ext cx="907" cy="737"/>
              </a:xfrm>
              <a:custGeom>
                <a:avLst/>
                <a:gdLst>
                  <a:gd name="T0" fmla="*/ 851 w 907"/>
                  <a:gd name="T1" fmla="*/ 708 h 737"/>
                  <a:gd name="T2" fmla="*/ 737 w 907"/>
                  <a:gd name="T3" fmla="*/ 652 h 737"/>
                  <a:gd name="T4" fmla="*/ 681 w 907"/>
                  <a:gd name="T5" fmla="*/ 595 h 737"/>
                  <a:gd name="T6" fmla="*/ 595 w 907"/>
                  <a:gd name="T7" fmla="*/ 538 h 737"/>
                  <a:gd name="T8" fmla="*/ 595 w 907"/>
                  <a:gd name="T9" fmla="*/ 623 h 737"/>
                  <a:gd name="T10" fmla="*/ 567 w 907"/>
                  <a:gd name="T11" fmla="*/ 708 h 737"/>
                  <a:gd name="T12" fmla="*/ 510 w 907"/>
                  <a:gd name="T13" fmla="*/ 708 h 737"/>
                  <a:gd name="T14" fmla="*/ 454 w 907"/>
                  <a:gd name="T15" fmla="*/ 708 h 737"/>
                  <a:gd name="T16" fmla="*/ 369 w 907"/>
                  <a:gd name="T17" fmla="*/ 680 h 737"/>
                  <a:gd name="T18" fmla="*/ 397 w 907"/>
                  <a:gd name="T19" fmla="*/ 595 h 737"/>
                  <a:gd name="T20" fmla="*/ 312 w 907"/>
                  <a:gd name="T21" fmla="*/ 510 h 737"/>
                  <a:gd name="T22" fmla="*/ 227 w 907"/>
                  <a:gd name="T23" fmla="*/ 425 h 737"/>
                  <a:gd name="T24" fmla="*/ 57 w 907"/>
                  <a:gd name="T25" fmla="*/ 340 h 737"/>
                  <a:gd name="T26" fmla="*/ 28 w 907"/>
                  <a:gd name="T27" fmla="*/ 226 h 737"/>
                  <a:gd name="T28" fmla="*/ 57 w 907"/>
                  <a:gd name="T29" fmla="*/ 141 h 737"/>
                  <a:gd name="T30" fmla="*/ 57 w 907"/>
                  <a:gd name="T31" fmla="*/ 56 h 737"/>
                  <a:gd name="T32" fmla="*/ 170 w 907"/>
                  <a:gd name="T33" fmla="*/ 113 h 737"/>
                  <a:gd name="T34" fmla="*/ 312 w 907"/>
                  <a:gd name="T35" fmla="*/ 170 h 737"/>
                  <a:gd name="T36" fmla="*/ 425 w 907"/>
                  <a:gd name="T37" fmla="*/ 283 h 737"/>
                  <a:gd name="T38" fmla="*/ 482 w 907"/>
                  <a:gd name="T39" fmla="*/ 198 h 737"/>
                  <a:gd name="T40" fmla="*/ 425 w 907"/>
                  <a:gd name="T41" fmla="*/ 113 h 737"/>
                  <a:gd name="T42" fmla="*/ 510 w 907"/>
                  <a:gd name="T43" fmla="*/ 0 h 737"/>
                  <a:gd name="T44" fmla="*/ 652 w 907"/>
                  <a:gd name="T45" fmla="*/ 56 h 737"/>
                  <a:gd name="T46" fmla="*/ 624 w 907"/>
                  <a:gd name="T47" fmla="*/ 113 h 737"/>
                  <a:gd name="T48" fmla="*/ 709 w 907"/>
                  <a:gd name="T49" fmla="*/ 198 h 737"/>
                  <a:gd name="T50" fmla="*/ 766 w 907"/>
                  <a:gd name="T51" fmla="*/ 198 h 737"/>
                  <a:gd name="T52" fmla="*/ 794 w 907"/>
                  <a:gd name="T53" fmla="*/ 255 h 737"/>
                  <a:gd name="T54" fmla="*/ 709 w 907"/>
                  <a:gd name="T55" fmla="*/ 283 h 737"/>
                  <a:gd name="T56" fmla="*/ 709 w 907"/>
                  <a:gd name="T57" fmla="*/ 340 h 737"/>
                  <a:gd name="T58" fmla="*/ 851 w 907"/>
                  <a:gd name="T59" fmla="*/ 425 h 737"/>
                  <a:gd name="T60" fmla="*/ 879 w 907"/>
                  <a:gd name="T61" fmla="*/ 538 h 737"/>
                  <a:gd name="T62" fmla="*/ 851 w 907"/>
                  <a:gd name="T63" fmla="*/ 623 h 737"/>
                  <a:gd name="T64" fmla="*/ 907 w 907"/>
                  <a:gd name="T65" fmla="*/ 70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37">
                    <a:moveTo>
                      <a:pt x="907" y="708"/>
                    </a:moveTo>
                    <a:lnTo>
                      <a:pt x="851" y="708"/>
                    </a:lnTo>
                    <a:lnTo>
                      <a:pt x="794" y="652"/>
                    </a:lnTo>
                    <a:lnTo>
                      <a:pt x="737" y="652"/>
                    </a:lnTo>
                    <a:lnTo>
                      <a:pt x="737" y="623"/>
                    </a:lnTo>
                    <a:lnTo>
                      <a:pt x="681" y="595"/>
                    </a:lnTo>
                    <a:lnTo>
                      <a:pt x="624" y="510"/>
                    </a:lnTo>
                    <a:lnTo>
                      <a:pt x="595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24" y="737"/>
                    </a:lnTo>
                    <a:lnTo>
                      <a:pt x="567" y="708"/>
                    </a:lnTo>
                    <a:lnTo>
                      <a:pt x="539" y="737"/>
                    </a:lnTo>
                    <a:lnTo>
                      <a:pt x="510" y="708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425" y="708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595"/>
                    </a:lnTo>
                    <a:lnTo>
                      <a:pt x="312" y="510"/>
                    </a:lnTo>
                    <a:lnTo>
                      <a:pt x="284" y="538"/>
                    </a:lnTo>
                    <a:lnTo>
                      <a:pt x="227" y="425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28" y="283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7" y="141"/>
                    </a:lnTo>
                    <a:lnTo>
                      <a:pt x="28" y="85"/>
                    </a:lnTo>
                    <a:lnTo>
                      <a:pt x="57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312" y="170"/>
                    </a:lnTo>
                    <a:lnTo>
                      <a:pt x="369" y="283"/>
                    </a:lnTo>
                    <a:lnTo>
                      <a:pt x="425" y="283"/>
                    </a:lnTo>
                    <a:lnTo>
                      <a:pt x="397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25" y="113"/>
                    </a:lnTo>
                    <a:lnTo>
                      <a:pt x="482" y="113"/>
                    </a:lnTo>
                    <a:lnTo>
                      <a:pt x="510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52" y="85"/>
                    </a:lnTo>
                    <a:lnTo>
                      <a:pt x="624" y="113"/>
                    </a:lnTo>
                    <a:lnTo>
                      <a:pt x="709" y="141"/>
                    </a:lnTo>
                    <a:lnTo>
                      <a:pt x="709" y="198"/>
                    </a:lnTo>
                    <a:lnTo>
                      <a:pt x="737" y="170"/>
                    </a:lnTo>
                    <a:lnTo>
                      <a:pt x="766" y="198"/>
                    </a:lnTo>
                    <a:lnTo>
                      <a:pt x="794" y="170"/>
                    </a:lnTo>
                    <a:lnTo>
                      <a:pt x="794" y="255"/>
                    </a:lnTo>
                    <a:lnTo>
                      <a:pt x="737" y="255"/>
                    </a:lnTo>
                    <a:lnTo>
                      <a:pt x="709" y="283"/>
                    </a:lnTo>
                    <a:lnTo>
                      <a:pt x="709" y="311"/>
                    </a:lnTo>
                    <a:lnTo>
                      <a:pt x="709" y="340"/>
                    </a:lnTo>
                    <a:lnTo>
                      <a:pt x="766" y="368"/>
                    </a:lnTo>
                    <a:lnTo>
                      <a:pt x="851" y="425"/>
                    </a:lnTo>
                    <a:lnTo>
                      <a:pt x="851" y="481"/>
                    </a:lnTo>
                    <a:lnTo>
                      <a:pt x="879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52"/>
                    </a:lnTo>
                    <a:lnTo>
                      <a:pt x="907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8" name="Freeform 1014"/>
              <p:cNvSpPr>
                <a:spLocks/>
              </p:cNvSpPr>
              <p:nvPr/>
            </p:nvSpPr>
            <p:spPr bwMode="auto">
              <a:xfrm>
                <a:off x="5705" y="2032"/>
                <a:ext cx="1049" cy="907"/>
              </a:xfrm>
              <a:custGeom>
                <a:avLst/>
                <a:gdLst>
                  <a:gd name="T0" fmla="*/ 1020 w 1049"/>
                  <a:gd name="T1" fmla="*/ 255 h 907"/>
                  <a:gd name="T2" fmla="*/ 1020 w 1049"/>
                  <a:gd name="T3" fmla="*/ 312 h 907"/>
                  <a:gd name="T4" fmla="*/ 992 w 1049"/>
                  <a:gd name="T5" fmla="*/ 340 h 907"/>
                  <a:gd name="T6" fmla="*/ 878 w 1049"/>
                  <a:gd name="T7" fmla="*/ 368 h 907"/>
                  <a:gd name="T8" fmla="*/ 822 w 1049"/>
                  <a:gd name="T9" fmla="*/ 425 h 907"/>
                  <a:gd name="T10" fmla="*/ 822 w 1049"/>
                  <a:gd name="T11" fmla="*/ 482 h 907"/>
                  <a:gd name="T12" fmla="*/ 907 w 1049"/>
                  <a:gd name="T13" fmla="*/ 510 h 907"/>
                  <a:gd name="T14" fmla="*/ 878 w 1049"/>
                  <a:gd name="T15" fmla="*/ 623 h 907"/>
                  <a:gd name="T16" fmla="*/ 793 w 1049"/>
                  <a:gd name="T17" fmla="*/ 680 h 907"/>
                  <a:gd name="T18" fmla="*/ 793 w 1049"/>
                  <a:gd name="T19" fmla="*/ 794 h 907"/>
                  <a:gd name="T20" fmla="*/ 708 w 1049"/>
                  <a:gd name="T21" fmla="*/ 822 h 907"/>
                  <a:gd name="T22" fmla="*/ 425 w 1049"/>
                  <a:gd name="T23" fmla="*/ 737 h 907"/>
                  <a:gd name="T24" fmla="*/ 340 w 1049"/>
                  <a:gd name="T25" fmla="*/ 737 h 907"/>
                  <a:gd name="T26" fmla="*/ 283 w 1049"/>
                  <a:gd name="T27" fmla="*/ 822 h 907"/>
                  <a:gd name="T28" fmla="*/ 170 w 1049"/>
                  <a:gd name="T29" fmla="*/ 879 h 907"/>
                  <a:gd name="T30" fmla="*/ 85 w 1049"/>
                  <a:gd name="T31" fmla="*/ 879 h 907"/>
                  <a:gd name="T32" fmla="*/ 56 w 1049"/>
                  <a:gd name="T33" fmla="*/ 794 h 907"/>
                  <a:gd name="T34" fmla="*/ 0 w 1049"/>
                  <a:gd name="T35" fmla="*/ 709 h 907"/>
                  <a:gd name="T36" fmla="*/ 0 w 1049"/>
                  <a:gd name="T37" fmla="*/ 623 h 907"/>
                  <a:gd name="T38" fmla="*/ 85 w 1049"/>
                  <a:gd name="T39" fmla="*/ 567 h 907"/>
                  <a:gd name="T40" fmla="*/ 141 w 1049"/>
                  <a:gd name="T41" fmla="*/ 510 h 907"/>
                  <a:gd name="T42" fmla="*/ 255 w 1049"/>
                  <a:gd name="T43" fmla="*/ 482 h 907"/>
                  <a:gd name="T44" fmla="*/ 283 w 1049"/>
                  <a:gd name="T45" fmla="*/ 425 h 907"/>
                  <a:gd name="T46" fmla="*/ 453 w 1049"/>
                  <a:gd name="T47" fmla="*/ 510 h 907"/>
                  <a:gd name="T48" fmla="*/ 425 w 1049"/>
                  <a:gd name="T49" fmla="*/ 482 h 907"/>
                  <a:gd name="T50" fmla="*/ 538 w 1049"/>
                  <a:gd name="T51" fmla="*/ 397 h 907"/>
                  <a:gd name="T52" fmla="*/ 595 w 1049"/>
                  <a:gd name="T53" fmla="*/ 312 h 907"/>
                  <a:gd name="T54" fmla="*/ 680 w 1049"/>
                  <a:gd name="T55" fmla="*/ 283 h 907"/>
                  <a:gd name="T56" fmla="*/ 652 w 1049"/>
                  <a:gd name="T57" fmla="*/ 170 h 907"/>
                  <a:gd name="T58" fmla="*/ 737 w 1049"/>
                  <a:gd name="T59" fmla="*/ 142 h 907"/>
                  <a:gd name="T60" fmla="*/ 793 w 1049"/>
                  <a:gd name="T61" fmla="*/ 85 h 907"/>
                  <a:gd name="T62" fmla="*/ 907 w 1049"/>
                  <a:gd name="T63" fmla="*/ 0 h 907"/>
                  <a:gd name="T64" fmla="*/ 964 w 1049"/>
                  <a:gd name="T65" fmla="*/ 142 h 907"/>
                  <a:gd name="T66" fmla="*/ 1049 w 1049"/>
                  <a:gd name="T67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49" h="907">
                    <a:moveTo>
                      <a:pt x="1049" y="283"/>
                    </a:moveTo>
                    <a:lnTo>
                      <a:pt x="1020" y="255"/>
                    </a:lnTo>
                    <a:lnTo>
                      <a:pt x="992" y="283"/>
                    </a:lnTo>
                    <a:lnTo>
                      <a:pt x="1020" y="312"/>
                    </a:lnTo>
                    <a:lnTo>
                      <a:pt x="1020" y="368"/>
                    </a:lnTo>
                    <a:lnTo>
                      <a:pt x="992" y="340"/>
                    </a:lnTo>
                    <a:lnTo>
                      <a:pt x="935" y="368"/>
                    </a:lnTo>
                    <a:lnTo>
                      <a:pt x="878" y="368"/>
                    </a:lnTo>
                    <a:lnTo>
                      <a:pt x="878" y="397"/>
                    </a:lnTo>
                    <a:lnTo>
                      <a:pt x="822" y="425"/>
                    </a:lnTo>
                    <a:lnTo>
                      <a:pt x="850" y="453"/>
                    </a:lnTo>
                    <a:lnTo>
                      <a:pt x="822" y="482"/>
                    </a:lnTo>
                    <a:lnTo>
                      <a:pt x="850" y="538"/>
                    </a:lnTo>
                    <a:lnTo>
                      <a:pt x="907" y="510"/>
                    </a:lnTo>
                    <a:lnTo>
                      <a:pt x="935" y="567"/>
                    </a:lnTo>
                    <a:lnTo>
                      <a:pt x="878" y="623"/>
                    </a:lnTo>
                    <a:lnTo>
                      <a:pt x="878" y="680"/>
                    </a:lnTo>
                    <a:lnTo>
                      <a:pt x="793" y="680"/>
                    </a:lnTo>
                    <a:lnTo>
                      <a:pt x="822" y="765"/>
                    </a:lnTo>
                    <a:lnTo>
                      <a:pt x="793" y="794"/>
                    </a:lnTo>
                    <a:lnTo>
                      <a:pt x="737" y="765"/>
                    </a:lnTo>
                    <a:lnTo>
                      <a:pt x="708" y="822"/>
                    </a:lnTo>
                    <a:lnTo>
                      <a:pt x="595" y="737"/>
                    </a:lnTo>
                    <a:lnTo>
                      <a:pt x="425" y="737"/>
                    </a:lnTo>
                    <a:lnTo>
                      <a:pt x="368" y="765"/>
                    </a:lnTo>
                    <a:lnTo>
                      <a:pt x="340" y="737"/>
                    </a:lnTo>
                    <a:lnTo>
                      <a:pt x="283" y="765"/>
                    </a:lnTo>
                    <a:lnTo>
                      <a:pt x="283" y="822"/>
                    </a:lnTo>
                    <a:lnTo>
                      <a:pt x="255" y="822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85" y="879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0" y="765"/>
                    </a:lnTo>
                    <a:lnTo>
                      <a:pt x="0" y="709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85" y="567"/>
                    </a:lnTo>
                    <a:lnTo>
                      <a:pt x="113" y="510"/>
                    </a:lnTo>
                    <a:lnTo>
                      <a:pt x="141" y="510"/>
                    </a:lnTo>
                    <a:lnTo>
                      <a:pt x="198" y="567"/>
                    </a:lnTo>
                    <a:lnTo>
                      <a:pt x="255" y="482"/>
                    </a:lnTo>
                    <a:lnTo>
                      <a:pt x="255" y="453"/>
                    </a:lnTo>
                    <a:lnTo>
                      <a:pt x="283" y="425"/>
                    </a:lnTo>
                    <a:lnTo>
                      <a:pt x="340" y="482"/>
                    </a:lnTo>
                    <a:lnTo>
                      <a:pt x="453" y="510"/>
                    </a:lnTo>
                    <a:lnTo>
                      <a:pt x="482" y="482"/>
                    </a:lnTo>
                    <a:lnTo>
                      <a:pt x="425" y="482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52" y="227"/>
                    </a:lnTo>
                    <a:lnTo>
                      <a:pt x="652" y="170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793" y="170"/>
                    </a:lnTo>
                    <a:lnTo>
                      <a:pt x="793" y="85"/>
                    </a:lnTo>
                    <a:lnTo>
                      <a:pt x="765" y="28"/>
                    </a:lnTo>
                    <a:lnTo>
                      <a:pt x="907" y="0"/>
                    </a:lnTo>
                    <a:lnTo>
                      <a:pt x="964" y="56"/>
                    </a:lnTo>
                    <a:lnTo>
                      <a:pt x="964" y="142"/>
                    </a:lnTo>
                    <a:lnTo>
                      <a:pt x="1049" y="227"/>
                    </a:lnTo>
                    <a:lnTo>
                      <a:pt x="1049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79" name="Freeform 1015"/>
              <p:cNvSpPr>
                <a:spLocks/>
              </p:cNvSpPr>
              <p:nvPr/>
            </p:nvSpPr>
            <p:spPr bwMode="auto">
              <a:xfrm>
                <a:off x="5449" y="1465"/>
                <a:ext cx="1163" cy="1134"/>
              </a:xfrm>
              <a:custGeom>
                <a:avLst/>
                <a:gdLst>
                  <a:gd name="T0" fmla="*/ 1021 w 1163"/>
                  <a:gd name="T1" fmla="*/ 595 h 1134"/>
                  <a:gd name="T2" fmla="*/ 1049 w 1163"/>
                  <a:gd name="T3" fmla="*/ 737 h 1134"/>
                  <a:gd name="T4" fmla="*/ 993 w 1163"/>
                  <a:gd name="T5" fmla="*/ 737 h 1134"/>
                  <a:gd name="T6" fmla="*/ 908 w 1163"/>
                  <a:gd name="T7" fmla="*/ 794 h 1134"/>
                  <a:gd name="T8" fmla="*/ 879 w 1163"/>
                  <a:gd name="T9" fmla="*/ 850 h 1134"/>
                  <a:gd name="T10" fmla="*/ 794 w 1163"/>
                  <a:gd name="T11" fmla="*/ 879 h 1134"/>
                  <a:gd name="T12" fmla="*/ 738 w 1163"/>
                  <a:gd name="T13" fmla="*/ 992 h 1134"/>
                  <a:gd name="T14" fmla="*/ 738 w 1163"/>
                  <a:gd name="T15" fmla="*/ 1049 h 1134"/>
                  <a:gd name="T16" fmla="*/ 596 w 1163"/>
                  <a:gd name="T17" fmla="*/ 1049 h 1134"/>
                  <a:gd name="T18" fmla="*/ 511 w 1163"/>
                  <a:gd name="T19" fmla="*/ 1020 h 1134"/>
                  <a:gd name="T20" fmla="*/ 454 w 1163"/>
                  <a:gd name="T21" fmla="*/ 1134 h 1134"/>
                  <a:gd name="T22" fmla="*/ 369 w 1163"/>
                  <a:gd name="T23" fmla="*/ 1077 h 1134"/>
                  <a:gd name="T24" fmla="*/ 256 w 1163"/>
                  <a:gd name="T25" fmla="*/ 1134 h 1134"/>
                  <a:gd name="T26" fmla="*/ 114 w 1163"/>
                  <a:gd name="T27" fmla="*/ 992 h 1134"/>
                  <a:gd name="T28" fmla="*/ 199 w 1163"/>
                  <a:gd name="T29" fmla="*/ 964 h 1134"/>
                  <a:gd name="T30" fmla="*/ 171 w 1163"/>
                  <a:gd name="T31" fmla="*/ 907 h 1134"/>
                  <a:gd name="T32" fmla="*/ 114 w 1163"/>
                  <a:gd name="T33" fmla="*/ 907 h 1134"/>
                  <a:gd name="T34" fmla="*/ 29 w 1163"/>
                  <a:gd name="T35" fmla="*/ 822 h 1134"/>
                  <a:gd name="T36" fmla="*/ 57 w 1163"/>
                  <a:gd name="T37" fmla="*/ 765 h 1134"/>
                  <a:gd name="T38" fmla="*/ 57 w 1163"/>
                  <a:gd name="T39" fmla="*/ 652 h 1134"/>
                  <a:gd name="T40" fmla="*/ 0 w 1163"/>
                  <a:gd name="T41" fmla="*/ 595 h 1134"/>
                  <a:gd name="T42" fmla="*/ 114 w 1163"/>
                  <a:gd name="T43" fmla="*/ 623 h 1134"/>
                  <a:gd name="T44" fmla="*/ 312 w 1163"/>
                  <a:gd name="T45" fmla="*/ 567 h 1134"/>
                  <a:gd name="T46" fmla="*/ 312 w 1163"/>
                  <a:gd name="T47" fmla="*/ 510 h 1134"/>
                  <a:gd name="T48" fmla="*/ 426 w 1163"/>
                  <a:gd name="T49" fmla="*/ 397 h 1134"/>
                  <a:gd name="T50" fmla="*/ 482 w 1163"/>
                  <a:gd name="T51" fmla="*/ 425 h 1134"/>
                  <a:gd name="T52" fmla="*/ 539 w 1163"/>
                  <a:gd name="T53" fmla="*/ 397 h 1134"/>
                  <a:gd name="T54" fmla="*/ 511 w 1163"/>
                  <a:gd name="T55" fmla="*/ 198 h 1134"/>
                  <a:gd name="T56" fmla="*/ 624 w 1163"/>
                  <a:gd name="T57" fmla="*/ 198 h 1134"/>
                  <a:gd name="T58" fmla="*/ 681 w 1163"/>
                  <a:gd name="T59" fmla="*/ 142 h 1134"/>
                  <a:gd name="T60" fmla="*/ 851 w 1163"/>
                  <a:gd name="T61" fmla="*/ 113 h 1134"/>
                  <a:gd name="T62" fmla="*/ 823 w 1163"/>
                  <a:gd name="T63" fmla="*/ 28 h 1134"/>
                  <a:gd name="T64" fmla="*/ 908 w 1163"/>
                  <a:gd name="T65" fmla="*/ 28 h 1134"/>
                  <a:gd name="T66" fmla="*/ 993 w 1163"/>
                  <a:gd name="T67" fmla="*/ 56 h 1134"/>
                  <a:gd name="T68" fmla="*/ 1021 w 1163"/>
                  <a:gd name="T69" fmla="*/ 113 h 1134"/>
                  <a:gd name="T70" fmla="*/ 1078 w 1163"/>
                  <a:gd name="T71" fmla="*/ 142 h 1134"/>
                  <a:gd name="T72" fmla="*/ 1078 w 1163"/>
                  <a:gd name="T73" fmla="*/ 340 h 1134"/>
                  <a:gd name="T74" fmla="*/ 1106 w 1163"/>
                  <a:gd name="T75" fmla="*/ 42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3" h="1134">
                    <a:moveTo>
                      <a:pt x="1163" y="567"/>
                    </a:moveTo>
                    <a:lnTo>
                      <a:pt x="1021" y="595"/>
                    </a:lnTo>
                    <a:lnTo>
                      <a:pt x="1049" y="65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93" y="737"/>
                    </a:lnTo>
                    <a:lnTo>
                      <a:pt x="908" y="737"/>
                    </a:lnTo>
                    <a:lnTo>
                      <a:pt x="908" y="794"/>
                    </a:lnTo>
                    <a:lnTo>
                      <a:pt x="936" y="850"/>
                    </a:lnTo>
                    <a:lnTo>
                      <a:pt x="879" y="850"/>
                    </a:lnTo>
                    <a:lnTo>
                      <a:pt x="851" y="879"/>
                    </a:lnTo>
                    <a:lnTo>
                      <a:pt x="794" y="879"/>
                    </a:lnTo>
                    <a:lnTo>
                      <a:pt x="794" y="964"/>
                    </a:lnTo>
                    <a:lnTo>
                      <a:pt x="738" y="992"/>
                    </a:lnTo>
                    <a:lnTo>
                      <a:pt x="681" y="1049"/>
                    </a:lnTo>
                    <a:lnTo>
                      <a:pt x="738" y="1049"/>
                    </a:lnTo>
                    <a:lnTo>
                      <a:pt x="709" y="1077"/>
                    </a:lnTo>
                    <a:lnTo>
                      <a:pt x="596" y="1049"/>
                    </a:lnTo>
                    <a:lnTo>
                      <a:pt x="539" y="992"/>
                    </a:lnTo>
                    <a:lnTo>
                      <a:pt x="511" y="1020"/>
                    </a:lnTo>
                    <a:lnTo>
                      <a:pt x="511" y="1049"/>
                    </a:lnTo>
                    <a:lnTo>
                      <a:pt x="454" y="1134"/>
                    </a:lnTo>
                    <a:lnTo>
                      <a:pt x="397" y="1077"/>
                    </a:lnTo>
                    <a:lnTo>
                      <a:pt x="369" y="1077"/>
                    </a:lnTo>
                    <a:lnTo>
                      <a:pt x="341" y="1134"/>
                    </a:lnTo>
                    <a:lnTo>
                      <a:pt x="256" y="1134"/>
                    </a:lnTo>
                    <a:lnTo>
                      <a:pt x="114" y="1049"/>
                    </a:lnTo>
                    <a:lnTo>
                      <a:pt x="114" y="992"/>
                    </a:lnTo>
                    <a:lnTo>
                      <a:pt x="142" y="964"/>
                    </a:lnTo>
                    <a:lnTo>
                      <a:pt x="199" y="964"/>
                    </a:lnTo>
                    <a:lnTo>
                      <a:pt x="199" y="879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29" y="822"/>
                    </a:lnTo>
                    <a:lnTo>
                      <a:pt x="57" y="794"/>
                    </a:lnTo>
                    <a:lnTo>
                      <a:pt x="57" y="765"/>
                    </a:lnTo>
                    <a:lnTo>
                      <a:pt x="86" y="709"/>
                    </a:lnTo>
                    <a:lnTo>
                      <a:pt x="57" y="652"/>
                    </a:lnTo>
                    <a:lnTo>
                      <a:pt x="29" y="652"/>
                    </a:lnTo>
                    <a:lnTo>
                      <a:pt x="0" y="595"/>
                    </a:lnTo>
                    <a:lnTo>
                      <a:pt x="86" y="595"/>
                    </a:lnTo>
                    <a:lnTo>
                      <a:pt x="114" y="623"/>
                    </a:lnTo>
                    <a:lnTo>
                      <a:pt x="341" y="623"/>
                    </a:lnTo>
                    <a:lnTo>
                      <a:pt x="312" y="567"/>
                    </a:lnTo>
                    <a:lnTo>
                      <a:pt x="341" y="538"/>
                    </a:lnTo>
                    <a:lnTo>
                      <a:pt x="312" y="510"/>
                    </a:lnTo>
                    <a:lnTo>
                      <a:pt x="397" y="510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39" y="425"/>
                    </a:lnTo>
                    <a:lnTo>
                      <a:pt x="539" y="397"/>
                    </a:lnTo>
                    <a:lnTo>
                      <a:pt x="596" y="34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24" y="198"/>
                    </a:lnTo>
                    <a:lnTo>
                      <a:pt x="681" y="198"/>
                    </a:lnTo>
                    <a:lnTo>
                      <a:pt x="681" y="142"/>
                    </a:lnTo>
                    <a:lnTo>
                      <a:pt x="823" y="142"/>
                    </a:lnTo>
                    <a:lnTo>
                      <a:pt x="851" y="113"/>
                    </a:lnTo>
                    <a:lnTo>
                      <a:pt x="823" y="85"/>
                    </a:lnTo>
                    <a:lnTo>
                      <a:pt x="823" y="28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56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13"/>
                    </a:lnTo>
                    <a:lnTo>
                      <a:pt x="1049" y="85"/>
                    </a:lnTo>
                    <a:lnTo>
                      <a:pt x="1078" y="142"/>
                    </a:lnTo>
                    <a:lnTo>
                      <a:pt x="1106" y="170"/>
                    </a:lnTo>
                    <a:lnTo>
                      <a:pt x="1078" y="340"/>
                    </a:lnTo>
                    <a:lnTo>
                      <a:pt x="1106" y="397"/>
                    </a:lnTo>
                    <a:lnTo>
                      <a:pt x="1106" y="425"/>
                    </a:lnTo>
                    <a:lnTo>
                      <a:pt x="116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81" name="Freeform 1017"/>
              <p:cNvSpPr>
                <a:spLocks/>
              </p:cNvSpPr>
              <p:nvPr/>
            </p:nvSpPr>
            <p:spPr bwMode="auto">
              <a:xfrm>
                <a:off x="5223" y="1465"/>
                <a:ext cx="822" cy="623"/>
              </a:xfrm>
              <a:custGeom>
                <a:avLst/>
                <a:gdLst>
                  <a:gd name="T0" fmla="*/ 793 w 822"/>
                  <a:gd name="T1" fmla="*/ 142 h 623"/>
                  <a:gd name="T2" fmla="*/ 737 w 822"/>
                  <a:gd name="T3" fmla="*/ 198 h 623"/>
                  <a:gd name="T4" fmla="*/ 822 w 822"/>
                  <a:gd name="T5" fmla="*/ 340 h 623"/>
                  <a:gd name="T6" fmla="*/ 765 w 822"/>
                  <a:gd name="T7" fmla="*/ 397 h 623"/>
                  <a:gd name="T8" fmla="*/ 765 w 822"/>
                  <a:gd name="T9" fmla="*/ 425 h 623"/>
                  <a:gd name="T10" fmla="*/ 708 w 822"/>
                  <a:gd name="T11" fmla="*/ 425 h 623"/>
                  <a:gd name="T12" fmla="*/ 708 w 822"/>
                  <a:gd name="T13" fmla="*/ 397 h 623"/>
                  <a:gd name="T14" fmla="*/ 652 w 822"/>
                  <a:gd name="T15" fmla="*/ 397 h 623"/>
                  <a:gd name="T16" fmla="*/ 623 w 822"/>
                  <a:gd name="T17" fmla="*/ 510 h 623"/>
                  <a:gd name="T18" fmla="*/ 538 w 822"/>
                  <a:gd name="T19" fmla="*/ 510 h 623"/>
                  <a:gd name="T20" fmla="*/ 567 w 822"/>
                  <a:gd name="T21" fmla="*/ 538 h 623"/>
                  <a:gd name="T22" fmla="*/ 538 w 822"/>
                  <a:gd name="T23" fmla="*/ 567 h 623"/>
                  <a:gd name="T24" fmla="*/ 567 w 822"/>
                  <a:gd name="T25" fmla="*/ 623 h 623"/>
                  <a:gd name="T26" fmla="*/ 340 w 822"/>
                  <a:gd name="T27" fmla="*/ 623 h 623"/>
                  <a:gd name="T28" fmla="*/ 312 w 822"/>
                  <a:gd name="T29" fmla="*/ 595 h 623"/>
                  <a:gd name="T30" fmla="*/ 170 w 822"/>
                  <a:gd name="T31" fmla="*/ 595 h 623"/>
                  <a:gd name="T32" fmla="*/ 170 w 822"/>
                  <a:gd name="T33" fmla="*/ 510 h 623"/>
                  <a:gd name="T34" fmla="*/ 141 w 822"/>
                  <a:gd name="T35" fmla="*/ 482 h 623"/>
                  <a:gd name="T36" fmla="*/ 56 w 822"/>
                  <a:gd name="T37" fmla="*/ 453 h 623"/>
                  <a:gd name="T38" fmla="*/ 56 w 822"/>
                  <a:gd name="T39" fmla="*/ 397 h 623"/>
                  <a:gd name="T40" fmla="*/ 0 w 822"/>
                  <a:gd name="T41" fmla="*/ 340 h 623"/>
                  <a:gd name="T42" fmla="*/ 0 w 822"/>
                  <a:gd name="T43" fmla="*/ 283 h 623"/>
                  <a:gd name="T44" fmla="*/ 56 w 822"/>
                  <a:gd name="T45" fmla="*/ 283 h 623"/>
                  <a:gd name="T46" fmla="*/ 113 w 822"/>
                  <a:gd name="T47" fmla="*/ 255 h 623"/>
                  <a:gd name="T48" fmla="*/ 56 w 822"/>
                  <a:gd name="T49" fmla="*/ 227 h 623"/>
                  <a:gd name="T50" fmla="*/ 56 w 822"/>
                  <a:gd name="T51" fmla="*/ 170 h 623"/>
                  <a:gd name="T52" fmla="*/ 113 w 822"/>
                  <a:gd name="T53" fmla="*/ 142 h 623"/>
                  <a:gd name="T54" fmla="*/ 170 w 822"/>
                  <a:gd name="T55" fmla="*/ 170 h 623"/>
                  <a:gd name="T56" fmla="*/ 283 w 822"/>
                  <a:gd name="T57" fmla="*/ 170 h 623"/>
                  <a:gd name="T58" fmla="*/ 425 w 822"/>
                  <a:gd name="T59" fmla="*/ 113 h 623"/>
                  <a:gd name="T60" fmla="*/ 538 w 822"/>
                  <a:gd name="T61" fmla="*/ 85 h 623"/>
                  <a:gd name="T62" fmla="*/ 567 w 822"/>
                  <a:gd name="T63" fmla="*/ 56 h 623"/>
                  <a:gd name="T64" fmla="*/ 623 w 822"/>
                  <a:gd name="T65" fmla="*/ 28 h 623"/>
                  <a:gd name="T66" fmla="*/ 680 w 822"/>
                  <a:gd name="T67" fmla="*/ 0 h 623"/>
                  <a:gd name="T68" fmla="*/ 680 w 822"/>
                  <a:gd name="T69" fmla="*/ 28 h 623"/>
                  <a:gd name="T70" fmla="*/ 737 w 822"/>
                  <a:gd name="T71" fmla="*/ 56 h 623"/>
                  <a:gd name="T72" fmla="*/ 793 w 822"/>
                  <a:gd name="T73" fmla="*/ 1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2" h="623">
                    <a:moveTo>
                      <a:pt x="793" y="142"/>
                    </a:moveTo>
                    <a:lnTo>
                      <a:pt x="737" y="198"/>
                    </a:lnTo>
                    <a:lnTo>
                      <a:pt x="822" y="340"/>
                    </a:lnTo>
                    <a:lnTo>
                      <a:pt x="765" y="397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623" y="510"/>
                    </a:lnTo>
                    <a:lnTo>
                      <a:pt x="538" y="510"/>
                    </a:lnTo>
                    <a:lnTo>
                      <a:pt x="567" y="538"/>
                    </a:lnTo>
                    <a:lnTo>
                      <a:pt x="538" y="567"/>
                    </a:lnTo>
                    <a:lnTo>
                      <a:pt x="567" y="623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70" y="595"/>
                    </a:lnTo>
                    <a:lnTo>
                      <a:pt x="170" y="510"/>
                    </a:lnTo>
                    <a:lnTo>
                      <a:pt x="141" y="482"/>
                    </a:lnTo>
                    <a:lnTo>
                      <a:pt x="56" y="453"/>
                    </a:lnTo>
                    <a:lnTo>
                      <a:pt x="56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42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67" y="56"/>
                    </a:lnTo>
                    <a:lnTo>
                      <a:pt x="623" y="28"/>
                    </a:lnTo>
                    <a:lnTo>
                      <a:pt x="680" y="0"/>
                    </a:lnTo>
                    <a:lnTo>
                      <a:pt x="680" y="28"/>
                    </a:lnTo>
                    <a:lnTo>
                      <a:pt x="737" y="56"/>
                    </a:lnTo>
                    <a:lnTo>
                      <a:pt x="793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8986378" y="5519451"/>
              <a:ext cx="2035004" cy="1650086"/>
              <a:chOff x="8986378" y="5519451"/>
              <a:chExt cx="2035004" cy="1650086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8986378" y="598740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9399428" y="551945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375051" y="55849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352370" y="626580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9704070" y="68925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9790113" y="646232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9283382" y="652702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9470122" y="633215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9793288" y="564291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9440232" y="58721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>
              <a:off x="1865531" y="1734184"/>
              <a:ext cx="10712805" cy="6202125"/>
              <a:chOff x="1865531" y="1734184"/>
              <a:chExt cx="10712805" cy="6202125"/>
            </a:xfrm>
          </p:grpSpPr>
          <p:sp>
            <p:nvSpPr>
              <p:cNvPr id="104" name="正方形/長方形 103"/>
              <p:cNvSpPr/>
              <p:nvPr/>
            </p:nvSpPr>
            <p:spPr>
              <a:xfrm>
                <a:off x="6655239" y="71231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9415463" y="76285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8842052" y="7004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9663552" y="7286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8588375" y="48671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7086819" y="5295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10493594" y="4016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6843827" y="56513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151313" y="2651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9332127" y="60972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7848478" y="5949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6721914" y="293907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8564820" y="7589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1393794" y="56721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9014083" y="7274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0465335" y="69422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342745" y="454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8533041" y="668996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11459057" y="7277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310313" y="5070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7609327" y="4330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7840144" y="50671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5669620" y="4093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6221413" y="42798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697756" y="53594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8190132" y="69814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6616483" y="3984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7913696" y="646232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1835825" y="7005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0620594" y="4491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9669901" y="4480664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5009796" y="35709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4241304" y="1734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116252" y="4696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4741863" y="427798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735512" y="27904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695919" y="23435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4099144" y="34397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3925093" y="3921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278532" y="52959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126403" y="49176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9512300" y="4805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7800975" y="30351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6412131" y="6163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9315669" y="5053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683607" y="25321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8144094" y="3907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11009531" y="6163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9950291" y="7009606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11115100" y="6832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842052" y="5232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1865531" y="58776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7616031" y="73660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991460" y="62883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6872516" y="462121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9258739" y="329786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10836591" y="51340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7172325" y="6650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8566944" y="2711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5927954" y="57452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11835825" y="62942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9553780" y="3972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10260803" y="474612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6188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69888" y="1470025"/>
            <a:ext cx="12208448" cy="6661150"/>
            <a:chOff x="369888" y="1470025"/>
            <a:chExt cx="12208448" cy="6661150"/>
          </a:xfrm>
        </p:grpSpPr>
        <p:sp>
          <p:nvSpPr>
            <p:cNvPr id="168" name="Freeform 279"/>
            <p:cNvSpPr>
              <a:spLocks/>
            </p:cNvSpPr>
            <p:nvPr/>
          </p:nvSpPr>
          <p:spPr bwMode="auto">
            <a:xfrm>
              <a:off x="10271125" y="6510338"/>
              <a:ext cx="1081087" cy="1260475"/>
            </a:xfrm>
            <a:custGeom>
              <a:avLst/>
              <a:gdLst>
                <a:gd name="connsiteX0" fmla="*/ 630237 w 1081087"/>
                <a:gd name="connsiteY0" fmla="*/ 0 h 1260475"/>
                <a:gd name="connsiteX1" fmla="*/ 720725 w 1081087"/>
                <a:gd name="connsiteY1" fmla="*/ 0 h 1260475"/>
                <a:gd name="connsiteX2" fmla="*/ 720725 w 1081087"/>
                <a:gd name="connsiteY2" fmla="*/ 90487 h 1260475"/>
                <a:gd name="connsiteX3" fmla="*/ 809625 w 1081087"/>
                <a:gd name="connsiteY3" fmla="*/ 90487 h 1260475"/>
                <a:gd name="connsiteX4" fmla="*/ 809625 w 1081087"/>
                <a:gd name="connsiteY4" fmla="*/ 180975 h 1260475"/>
                <a:gd name="connsiteX5" fmla="*/ 900112 w 1081087"/>
                <a:gd name="connsiteY5" fmla="*/ 180975 h 1260475"/>
                <a:gd name="connsiteX6" fmla="*/ 900112 w 1081087"/>
                <a:gd name="connsiteY6" fmla="*/ 269875 h 1260475"/>
                <a:gd name="connsiteX7" fmla="*/ 809625 w 1081087"/>
                <a:gd name="connsiteY7" fmla="*/ 269875 h 1260475"/>
                <a:gd name="connsiteX8" fmla="*/ 809625 w 1081087"/>
                <a:gd name="connsiteY8" fmla="*/ 360362 h 1260475"/>
                <a:gd name="connsiteX9" fmla="*/ 900112 w 1081087"/>
                <a:gd name="connsiteY9" fmla="*/ 360362 h 1260475"/>
                <a:gd name="connsiteX10" fmla="*/ 900112 w 1081087"/>
                <a:gd name="connsiteY10" fmla="*/ 450850 h 1260475"/>
                <a:gd name="connsiteX11" fmla="*/ 990600 w 1081087"/>
                <a:gd name="connsiteY11" fmla="*/ 450850 h 1260475"/>
                <a:gd name="connsiteX12" fmla="*/ 990600 w 1081087"/>
                <a:gd name="connsiteY12" fmla="*/ 630238 h 1260475"/>
                <a:gd name="connsiteX13" fmla="*/ 1081087 w 1081087"/>
                <a:gd name="connsiteY13" fmla="*/ 630238 h 1260475"/>
                <a:gd name="connsiteX14" fmla="*/ 1081087 w 1081087"/>
                <a:gd name="connsiteY14" fmla="*/ 720725 h 1260475"/>
                <a:gd name="connsiteX15" fmla="*/ 990600 w 1081087"/>
                <a:gd name="connsiteY15" fmla="*/ 720725 h 1260475"/>
                <a:gd name="connsiteX16" fmla="*/ 990600 w 1081087"/>
                <a:gd name="connsiteY16" fmla="*/ 811213 h 1260475"/>
                <a:gd name="connsiteX17" fmla="*/ 809625 w 1081087"/>
                <a:gd name="connsiteY17" fmla="*/ 811213 h 1260475"/>
                <a:gd name="connsiteX18" fmla="*/ 809625 w 1081087"/>
                <a:gd name="connsiteY18" fmla="*/ 900112 h 1260475"/>
                <a:gd name="connsiteX19" fmla="*/ 450850 w 1081087"/>
                <a:gd name="connsiteY19" fmla="*/ 900112 h 1260475"/>
                <a:gd name="connsiteX20" fmla="*/ 720725 w 1081087"/>
                <a:gd name="connsiteY20" fmla="*/ 900113 h 1260475"/>
                <a:gd name="connsiteX21" fmla="*/ 720725 w 1081087"/>
                <a:gd name="connsiteY21" fmla="*/ 990600 h 1260475"/>
                <a:gd name="connsiteX22" fmla="*/ 809625 w 1081087"/>
                <a:gd name="connsiteY22" fmla="*/ 990600 h 1260475"/>
                <a:gd name="connsiteX23" fmla="*/ 809625 w 1081087"/>
                <a:gd name="connsiteY23" fmla="*/ 1169988 h 1260475"/>
                <a:gd name="connsiteX24" fmla="*/ 720725 w 1081087"/>
                <a:gd name="connsiteY24" fmla="*/ 1169988 h 1260475"/>
                <a:gd name="connsiteX25" fmla="*/ 720725 w 1081087"/>
                <a:gd name="connsiteY25" fmla="*/ 1260475 h 1260475"/>
                <a:gd name="connsiteX26" fmla="*/ 539750 w 1081087"/>
                <a:gd name="connsiteY26" fmla="*/ 1260475 h 1260475"/>
                <a:gd name="connsiteX27" fmla="*/ 539750 w 1081087"/>
                <a:gd name="connsiteY27" fmla="*/ 1169988 h 1260475"/>
                <a:gd name="connsiteX28" fmla="*/ 269875 w 1081087"/>
                <a:gd name="connsiteY28" fmla="*/ 1169988 h 1260475"/>
                <a:gd name="connsiteX29" fmla="*/ 269875 w 1081087"/>
                <a:gd name="connsiteY29" fmla="*/ 1081088 h 1260475"/>
                <a:gd name="connsiteX30" fmla="*/ 180975 w 1081087"/>
                <a:gd name="connsiteY30" fmla="*/ 1081088 h 1260475"/>
                <a:gd name="connsiteX31" fmla="*/ 180975 w 1081087"/>
                <a:gd name="connsiteY31" fmla="*/ 811213 h 1260475"/>
                <a:gd name="connsiteX32" fmla="*/ 269875 w 1081087"/>
                <a:gd name="connsiteY32" fmla="*/ 811213 h 1260475"/>
                <a:gd name="connsiteX33" fmla="*/ 269875 w 1081087"/>
                <a:gd name="connsiteY33" fmla="*/ 720725 h 1260475"/>
                <a:gd name="connsiteX34" fmla="*/ 90487 w 1081087"/>
                <a:gd name="connsiteY34" fmla="*/ 720725 h 1260475"/>
                <a:gd name="connsiteX35" fmla="*/ 90487 w 1081087"/>
                <a:gd name="connsiteY35" fmla="*/ 630238 h 1260475"/>
                <a:gd name="connsiteX36" fmla="*/ 0 w 1081087"/>
                <a:gd name="connsiteY36" fmla="*/ 630238 h 1260475"/>
                <a:gd name="connsiteX37" fmla="*/ 0 w 1081087"/>
                <a:gd name="connsiteY37" fmla="*/ 450850 h 1260475"/>
                <a:gd name="connsiteX38" fmla="*/ 90487 w 1081087"/>
                <a:gd name="connsiteY38" fmla="*/ 450850 h 1260475"/>
                <a:gd name="connsiteX39" fmla="*/ 90487 w 1081087"/>
                <a:gd name="connsiteY39" fmla="*/ 360362 h 1260475"/>
                <a:gd name="connsiteX40" fmla="*/ 180975 w 1081087"/>
                <a:gd name="connsiteY40" fmla="*/ 360362 h 1260475"/>
                <a:gd name="connsiteX41" fmla="*/ 180975 w 1081087"/>
                <a:gd name="connsiteY41" fmla="*/ 269875 h 1260475"/>
                <a:gd name="connsiteX42" fmla="*/ 360362 w 1081087"/>
                <a:gd name="connsiteY42" fmla="*/ 269875 h 1260475"/>
                <a:gd name="connsiteX43" fmla="*/ 360362 w 1081087"/>
                <a:gd name="connsiteY43" fmla="*/ 90487 h 1260475"/>
                <a:gd name="connsiteX44" fmla="*/ 539750 w 1081087"/>
                <a:gd name="connsiteY44" fmla="*/ 90487 h 1260475"/>
                <a:gd name="connsiteX45" fmla="*/ 539750 w 1081087"/>
                <a:gd name="connsiteY45" fmla="*/ 180975 h 1260475"/>
                <a:gd name="connsiteX46" fmla="*/ 630237 w 1081087"/>
                <a:gd name="connsiteY46" fmla="*/ 180975 h 1260475"/>
                <a:gd name="connsiteX47" fmla="*/ 630237 w 1081087"/>
                <a:gd name="connsiteY47" fmla="*/ 0 h 1260475"/>
                <a:gd name="connsiteX0" fmla="*/ 630237 w 1081087"/>
                <a:gd name="connsiteY0" fmla="*/ 0 h 1260475"/>
                <a:gd name="connsiteX1" fmla="*/ 720725 w 1081087"/>
                <a:gd name="connsiteY1" fmla="*/ 0 h 1260475"/>
                <a:gd name="connsiteX2" fmla="*/ 720725 w 1081087"/>
                <a:gd name="connsiteY2" fmla="*/ 90487 h 1260475"/>
                <a:gd name="connsiteX3" fmla="*/ 809625 w 1081087"/>
                <a:gd name="connsiteY3" fmla="*/ 90487 h 1260475"/>
                <a:gd name="connsiteX4" fmla="*/ 809625 w 1081087"/>
                <a:gd name="connsiteY4" fmla="*/ 180975 h 1260475"/>
                <a:gd name="connsiteX5" fmla="*/ 900112 w 1081087"/>
                <a:gd name="connsiteY5" fmla="*/ 180975 h 1260475"/>
                <a:gd name="connsiteX6" fmla="*/ 900112 w 1081087"/>
                <a:gd name="connsiteY6" fmla="*/ 269875 h 1260475"/>
                <a:gd name="connsiteX7" fmla="*/ 809625 w 1081087"/>
                <a:gd name="connsiteY7" fmla="*/ 269875 h 1260475"/>
                <a:gd name="connsiteX8" fmla="*/ 809625 w 1081087"/>
                <a:gd name="connsiteY8" fmla="*/ 360362 h 1260475"/>
                <a:gd name="connsiteX9" fmla="*/ 900112 w 1081087"/>
                <a:gd name="connsiteY9" fmla="*/ 360362 h 1260475"/>
                <a:gd name="connsiteX10" fmla="*/ 900112 w 1081087"/>
                <a:gd name="connsiteY10" fmla="*/ 450850 h 1260475"/>
                <a:gd name="connsiteX11" fmla="*/ 990600 w 1081087"/>
                <a:gd name="connsiteY11" fmla="*/ 450850 h 1260475"/>
                <a:gd name="connsiteX12" fmla="*/ 990600 w 1081087"/>
                <a:gd name="connsiteY12" fmla="*/ 630238 h 1260475"/>
                <a:gd name="connsiteX13" fmla="*/ 1081087 w 1081087"/>
                <a:gd name="connsiteY13" fmla="*/ 630238 h 1260475"/>
                <a:gd name="connsiteX14" fmla="*/ 1081087 w 1081087"/>
                <a:gd name="connsiteY14" fmla="*/ 720725 h 1260475"/>
                <a:gd name="connsiteX15" fmla="*/ 990600 w 1081087"/>
                <a:gd name="connsiteY15" fmla="*/ 720725 h 1260475"/>
                <a:gd name="connsiteX16" fmla="*/ 990600 w 1081087"/>
                <a:gd name="connsiteY16" fmla="*/ 811213 h 1260475"/>
                <a:gd name="connsiteX17" fmla="*/ 809625 w 1081087"/>
                <a:gd name="connsiteY17" fmla="*/ 811213 h 1260475"/>
                <a:gd name="connsiteX18" fmla="*/ 809625 w 1081087"/>
                <a:gd name="connsiteY18" fmla="*/ 900112 h 1260475"/>
                <a:gd name="connsiteX19" fmla="*/ 720725 w 1081087"/>
                <a:gd name="connsiteY19" fmla="*/ 900113 h 1260475"/>
                <a:gd name="connsiteX20" fmla="*/ 720725 w 1081087"/>
                <a:gd name="connsiteY20" fmla="*/ 990600 h 1260475"/>
                <a:gd name="connsiteX21" fmla="*/ 809625 w 1081087"/>
                <a:gd name="connsiteY21" fmla="*/ 990600 h 1260475"/>
                <a:gd name="connsiteX22" fmla="*/ 809625 w 1081087"/>
                <a:gd name="connsiteY22" fmla="*/ 1169988 h 1260475"/>
                <a:gd name="connsiteX23" fmla="*/ 720725 w 1081087"/>
                <a:gd name="connsiteY23" fmla="*/ 1169988 h 1260475"/>
                <a:gd name="connsiteX24" fmla="*/ 720725 w 1081087"/>
                <a:gd name="connsiteY24" fmla="*/ 1260475 h 1260475"/>
                <a:gd name="connsiteX25" fmla="*/ 539750 w 1081087"/>
                <a:gd name="connsiteY25" fmla="*/ 1260475 h 1260475"/>
                <a:gd name="connsiteX26" fmla="*/ 539750 w 1081087"/>
                <a:gd name="connsiteY26" fmla="*/ 1169988 h 1260475"/>
                <a:gd name="connsiteX27" fmla="*/ 269875 w 1081087"/>
                <a:gd name="connsiteY27" fmla="*/ 1169988 h 1260475"/>
                <a:gd name="connsiteX28" fmla="*/ 269875 w 1081087"/>
                <a:gd name="connsiteY28" fmla="*/ 1081088 h 1260475"/>
                <a:gd name="connsiteX29" fmla="*/ 180975 w 1081087"/>
                <a:gd name="connsiteY29" fmla="*/ 1081088 h 1260475"/>
                <a:gd name="connsiteX30" fmla="*/ 180975 w 1081087"/>
                <a:gd name="connsiteY30" fmla="*/ 811213 h 1260475"/>
                <a:gd name="connsiteX31" fmla="*/ 269875 w 1081087"/>
                <a:gd name="connsiteY31" fmla="*/ 811213 h 1260475"/>
                <a:gd name="connsiteX32" fmla="*/ 269875 w 1081087"/>
                <a:gd name="connsiteY32" fmla="*/ 720725 h 1260475"/>
                <a:gd name="connsiteX33" fmla="*/ 90487 w 1081087"/>
                <a:gd name="connsiteY33" fmla="*/ 720725 h 1260475"/>
                <a:gd name="connsiteX34" fmla="*/ 90487 w 1081087"/>
                <a:gd name="connsiteY34" fmla="*/ 630238 h 1260475"/>
                <a:gd name="connsiteX35" fmla="*/ 0 w 1081087"/>
                <a:gd name="connsiteY35" fmla="*/ 630238 h 1260475"/>
                <a:gd name="connsiteX36" fmla="*/ 0 w 1081087"/>
                <a:gd name="connsiteY36" fmla="*/ 450850 h 1260475"/>
                <a:gd name="connsiteX37" fmla="*/ 90487 w 1081087"/>
                <a:gd name="connsiteY37" fmla="*/ 450850 h 1260475"/>
                <a:gd name="connsiteX38" fmla="*/ 90487 w 1081087"/>
                <a:gd name="connsiteY38" fmla="*/ 360362 h 1260475"/>
                <a:gd name="connsiteX39" fmla="*/ 180975 w 1081087"/>
                <a:gd name="connsiteY39" fmla="*/ 360362 h 1260475"/>
                <a:gd name="connsiteX40" fmla="*/ 180975 w 1081087"/>
                <a:gd name="connsiteY40" fmla="*/ 269875 h 1260475"/>
                <a:gd name="connsiteX41" fmla="*/ 360362 w 1081087"/>
                <a:gd name="connsiteY41" fmla="*/ 269875 h 1260475"/>
                <a:gd name="connsiteX42" fmla="*/ 360362 w 1081087"/>
                <a:gd name="connsiteY42" fmla="*/ 90487 h 1260475"/>
                <a:gd name="connsiteX43" fmla="*/ 539750 w 1081087"/>
                <a:gd name="connsiteY43" fmla="*/ 90487 h 1260475"/>
                <a:gd name="connsiteX44" fmla="*/ 539750 w 1081087"/>
                <a:gd name="connsiteY44" fmla="*/ 180975 h 1260475"/>
                <a:gd name="connsiteX45" fmla="*/ 630237 w 1081087"/>
                <a:gd name="connsiteY45" fmla="*/ 180975 h 1260475"/>
                <a:gd name="connsiteX46" fmla="*/ 630237 w 1081087"/>
                <a:gd name="connsiteY46" fmla="*/ 0 h 1260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81087" h="1260475">
                  <a:moveTo>
                    <a:pt x="630237" y="0"/>
                  </a:moveTo>
                  <a:lnTo>
                    <a:pt x="720725" y="0"/>
                  </a:lnTo>
                  <a:lnTo>
                    <a:pt x="720725" y="90487"/>
                  </a:lnTo>
                  <a:lnTo>
                    <a:pt x="809625" y="90487"/>
                  </a:lnTo>
                  <a:lnTo>
                    <a:pt x="809625" y="180975"/>
                  </a:lnTo>
                  <a:lnTo>
                    <a:pt x="900112" y="180975"/>
                  </a:lnTo>
                  <a:lnTo>
                    <a:pt x="900112" y="269875"/>
                  </a:lnTo>
                  <a:lnTo>
                    <a:pt x="809625" y="269875"/>
                  </a:lnTo>
                  <a:lnTo>
                    <a:pt x="809625" y="360362"/>
                  </a:lnTo>
                  <a:lnTo>
                    <a:pt x="900112" y="360362"/>
                  </a:lnTo>
                  <a:lnTo>
                    <a:pt x="900112" y="450850"/>
                  </a:lnTo>
                  <a:lnTo>
                    <a:pt x="990600" y="450850"/>
                  </a:lnTo>
                  <a:lnTo>
                    <a:pt x="990600" y="630238"/>
                  </a:lnTo>
                  <a:lnTo>
                    <a:pt x="1081087" y="630238"/>
                  </a:lnTo>
                  <a:lnTo>
                    <a:pt x="1081087" y="720725"/>
                  </a:lnTo>
                  <a:lnTo>
                    <a:pt x="990600" y="720725"/>
                  </a:lnTo>
                  <a:lnTo>
                    <a:pt x="990600" y="811213"/>
                  </a:lnTo>
                  <a:lnTo>
                    <a:pt x="809625" y="811213"/>
                  </a:lnTo>
                  <a:lnTo>
                    <a:pt x="809625" y="900112"/>
                  </a:lnTo>
                  <a:lnTo>
                    <a:pt x="720725" y="900113"/>
                  </a:lnTo>
                  <a:lnTo>
                    <a:pt x="720725" y="990600"/>
                  </a:lnTo>
                  <a:lnTo>
                    <a:pt x="809625" y="990600"/>
                  </a:lnTo>
                  <a:lnTo>
                    <a:pt x="809625" y="1169988"/>
                  </a:lnTo>
                  <a:lnTo>
                    <a:pt x="720725" y="1169988"/>
                  </a:lnTo>
                  <a:lnTo>
                    <a:pt x="720725" y="1260475"/>
                  </a:lnTo>
                  <a:lnTo>
                    <a:pt x="539750" y="1260475"/>
                  </a:lnTo>
                  <a:lnTo>
                    <a:pt x="539750" y="1169988"/>
                  </a:lnTo>
                  <a:lnTo>
                    <a:pt x="269875" y="1169988"/>
                  </a:lnTo>
                  <a:lnTo>
                    <a:pt x="269875" y="1081088"/>
                  </a:lnTo>
                  <a:lnTo>
                    <a:pt x="180975" y="1081088"/>
                  </a:lnTo>
                  <a:lnTo>
                    <a:pt x="180975" y="811213"/>
                  </a:lnTo>
                  <a:lnTo>
                    <a:pt x="269875" y="811213"/>
                  </a:lnTo>
                  <a:lnTo>
                    <a:pt x="269875" y="720725"/>
                  </a:lnTo>
                  <a:lnTo>
                    <a:pt x="90487" y="720725"/>
                  </a:lnTo>
                  <a:lnTo>
                    <a:pt x="90487" y="630238"/>
                  </a:lnTo>
                  <a:lnTo>
                    <a:pt x="0" y="630238"/>
                  </a:lnTo>
                  <a:lnTo>
                    <a:pt x="0" y="450850"/>
                  </a:lnTo>
                  <a:lnTo>
                    <a:pt x="90487" y="450850"/>
                  </a:lnTo>
                  <a:lnTo>
                    <a:pt x="90487" y="360362"/>
                  </a:lnTo>
                  <a:lnTo>
                    <a:pt x="180975" y="360362"/>
                  </a:lnTo>
                  <a:lnTo>
                    <a:pt x="180975" y="269875"/>
                  </a:lnTo>
                  <a:lnTo>
                    <a:pt x="360362" y="269875"/>
                  </a:lnTo>
                  <a:lnTo>
                    <a:pt x="360362" y="90487"/>
                  </a:lnTo>
                  <a:lnTo>
                    <a:pt x="539750" y="90487"/>
                  </a:lnTo>
                  <a:lnTo>
                    <a:pt x="539750" y="180975"/>
                  </a:lnTo>
                  <a:lnTo>
                    <a:pt x="630237" y="180975"/>
                  </a:lnTo>
                  <a:lnTo>
                    <a:pt x="63023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369888" y="1470025"/>
              <a:ext cx="12208448" cy="6661150"/>
              <a:chOff x="369888" y="1470025"/>
              <a:chExt cx="12208448" cy="6661150"/>
            </a:xfrm>
          </p:grpSpPr>
          <p:grpSp>
            <p:nvGrpSpPr>
              <p:cNvPr id="14680" name="Group 344"/>
              <p:cNvGrpSpPr>
                <a:grpSpLocks/>
              </p:cNvGrpSpPr>
              <p:nvPr/>
            </p:nvGrpSpPr>
            <p:grpSpPr bwMode="auto">
              <a:xfrm>
                <a:off x="8921750" y="4979988"/>
                <a:ext cx="2070100" cy="2160587"/>
                <a:chOff x="5620" y="3137"/>
                <a:chExt cx="1304" cy="1361"/>
              </a:xfrm>
            </p:grpSpPr>
            <p:sp>
              <p:nvSpPr>
                <p:cNvPr id="14619" name="Freeform 283"/>
                <p:cNvSpPr>
                  <a:spLocks/>
                </p:cNvSpPr>
                <p:nvPr/>
              </p:nvSpPr>
              <p:spPr bwMode="auto">
                <a:xfrm>
                  <a:off x="5903" y="3421"/>
                  <a:ext cx="340" cy="283"/>
                </a:xfrm>
                <a:custGeom>
                  <a:avLst/>
                  <a:gdLst>
                    <a:gd name="T0" fmla="*/ 340 w 340"/>
                    <a:gd name="T1" fmla="*/ 113 h 283"/>
                    <a:gd name="T2" fmla="*/ 170 w 340"/>
                    <a:gd name="T3" fmla="*/ 113 h 283"/>
                    <a:gd name="T4" fmla="*/ 170 w 340"/>
                    <a:gd name="T5" fmla="*/ 0 h 283"/>
                    <a:gd name="T6" fmla="*/ 114 w 340"/>
                    <a:gd name="T7" fmla="*/ 0 h 283"/>
                    <a:gd name="T8" fmla="*/ 114 w 340"/>
                    <a:gd name="T9" fmla="*/ 57 h 283"/>
                    <a:gd name="T10" fmla="*/ 0 w 340"/>
                    <a:gd name="T11" fmla="*/ 57 h 283"/>
                    <a:gd name="T12" fmla="*/ 0 w 340"/>
                    <a:gd name="T13" fmla="*/ 170 h 283"/>
                    <a:gd name="T14" fmla="*/ 57 w 340"/>
                    <a:gd name="T15" fmla="*/ 170 h 283"/>
                    <a:gd name="T16" fmla="*/ 57 w 340"/>
                    <a:gd name="T17" fmla="*/ 283 h 283"/>
                    <a:gd name="T18" fmla="*/ 284 w 340"/>
                    <a:gd name="T19" fmla="*/ 283 h 283"/>
                    <a:gd name="T20" fmla="*/ 284 w 340"/>
                    <a:gd name="T21" fmla="*/ 227 h 283"/>
                    <a:gd name="T22" fmla="*/ 340 w 340"/>
                    <a:gd name="T23" fmla="*/ 227 h 283"/>
                    <a:gd name="T24" fmla="*/ 340 w 340"/>
                    <a:gd name="T25" fmla="*/ 11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0" h="283">
                      <a:moveTo>
                        <a:pt x="340" y="113"/>
                      </a:move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284" y="283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0" name="Freeform 284"/>
                <p:cNvSpPr>
                  <a:spLocks/>
                </p:cNvSpPr>
                <p:nvPr/>
              </p:nvSpPr>
              <p:spPr bwMode="auto">
                <a:xfrm>
                  <a:off x="6017" y="3648"/>
                  <a:ext cx="283" cy="283"/>
                </a:xfrm>
                <a:custGeom>
                  <a:avLst/>
                  <a:gdLst>
                    <a:gd name="T0" fmla="*/ 0 w 283"/>
                    <a:gd name="T1" fmla="*/ 56 h 283"/>
                    <a:gd name="T2" fmla="*/ 0 w 283"/>
                    <a:gd name="T3" fmla="*/ 170 h 283"/>
                    <a:gd name="T4" fmla="*/ 56 w 283"/>
                    <a:gd name="T5" fmla="*/ 170 h 283"/>
                    <a:gd name="T6" fmla="*/ 56 w 283"/>
                    <a:gd name="T7" fmla="*/ 283 h 283"/>
                    <a:gd name="T8" fmla="*/ 170 w 283"/>
                    <a:gd name="T9" fmla="*/ 283 h 283"/>
                    <a:gd name="T10" fmla="*/ 170 w 283"/>
                    <a:gd name="T11" fmla="*/ 227 h 283"/>
                    <a:gd name="T12" fmla="*/ 283 w 283"/>
                    <a:gd name="T13" fmla="*/ 227 h 283"/>
                    <a:gd name="T14" fmla="*/ 283 w 283"/>
                    <a:gd name="T15" fmla="*/ 56 h 283"/>
                    <a:gd name="T16" fmla="*/ 226 w 283"/>
                    <a:gd name="T17" fmla="*/ 56 h 283"/>
                    <a:gd name="T18" fmla="*/ 226 w 283"/>
                    <a:gd name="T19" fmla="*/ 0 h 283"/>
                    <a:gd name="T20" fmla="*/ 170 w 283"/>
                    <a:gd name="T21" fmla="*/ 0 h 283"/>
                    <a:gd name="T22" fmla="*/ 170 w 283"/>
                    <a:gd name="T23" fmla="*/ 56 h 283"/>
                    <a:gd name="T24" fmla="*/ 0 w 283"/>
                    <a:gd name="T25" fmla="*/ 56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283">
                      <a:moveTo>
                        <a:pt x="0" y="56"/>
                      </a:move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283" y="227"/>
                      </a:lnTo>
                      <a:lnTo>
                        <a:pt x="283" y="56"/>
                      </a:lnTo>
                      <a:lnTo>
                        <a:pt x="226" y="56"/>
                      </a:lnTo>
                      <a:lnTo>
                        <a:pt x="226" y="0"/>
                      </a:ln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1" name="Freeform 285"/>
                <p:cNvSpPr>
                  <a:spLocks/>
                </p:cNvSpPr>
                <p:nvPr/>
              </p:nvSpPr>
              <p:spPr bwMode="auto">
                <a:xfrm>
                  <a:off x="6073" y="3875"/>
                  <a:ext cx="227" cy="453"/>
                </a:xfrm>
                <a:custGeom>
                  <a:avLst/>
                  <a:gdLst>
                    <a:gd name="T0" fmla="*/ 170 w 227"/>
                    <a:gd name="T1" fmla="*/ 0 h 453"/>
                    <a:gd name="T2" fmla="*/ 170 w 227"/>
                    <a:gd name="T3" fmla="*/ 226 h 453"/>
                    <a:gd name="T4" fmla="*/ 227 w 227"/>
                    <a:gd name="T5" fmla="*/ 226 h 453"/>
                    <a:gd name="T6" fmla="*/ 227 w 227"/>
                    <a:gd name="T7" fmla="*/ 453 h 453"/>
                    <a:gd name="T8" fmla="*/ 170 w 227"/>
                    <a:gd name="T9" fmla="*/ 453 h 453"/>
                    <a:gd name="T10" fmla="*/ 170 w 227"/>
                    <a:gd name="T11" fmla="*/ 396 h 453"/>
                    <a:gd name="T12" fmla="*/ 114 w 227"/>
                    <a:gd name="T13" fmla="*/ 396 h 453"/>
                    <a:gd name="T14" fmla="*/ 114 w 227"/>
                    <a:gd name="T15" fmla="*/ 340 h 453"/>
                    <a:gd name="T16" fmla="*/ 57 w 227"/>
                    <a:gd name="T17" fmla="*/ 340 h 453"/>
                    <a:gd name="T18" fmla="*/ 57 w 227"/>
                    <a:gd name="T19" fmla="*/ 283 h 453"/>
                    <a:gd name="T20" fmla="*/ 0 w 227"/>
                    <a:gd name="T21" fmla="*/ 283 h 453"/>
                    <a:gd name="T22" fmla="*/ 0 w 227"/>
                    <a:gd name="T23" fmla="*/ 56 h 453"/>
                    <a:gd name="T24" fmla="*/ 114 w 227"/>
                    <a:gd name="T25" fmla="*/ 56 h 453"/>
                    <a:gd name="T26" fmla="*/ 114 w 227"/>
                    <a:gd name="T27" fmla="*/ 0 h 453"/>
                    <a:gd name="T28" fmla="*/ 170 w 227"/>
                    <a:gd name="T29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453">
                      <a:moveTo>
                        <a:pt x="170" y="0"/>
                      </a:moveTo>
                      <a:lnTo>
                        <a:pt x="170" y="226"/>
                      </a:lnTo>
                      <a:lnTo>
                        <a:pt x="227" y="226"/>
                      </a:lnTo>
                      <a:lnTo>
                        <a:pt x="227" y="453"/>
                      </a:lnTo>
                      <a:lnTo>
                        <a:pt x="170" y="453"/>
                      </a:lnTo>
                      <a:lnTo>
                        <a:pt x="170" y="396"/>
                      </a:lnTo>
                      <a:lnTo>
                        <a:pt x="114" y="396"/>
                      </a:lnTo>
                      <a:lnTo>
                        <a:pt x="114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14" y="56"/>
                      </a:lnTo>
                      <a:lnTo>
                        <a:pt x="114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2" name="Freeform 286"/>
                <p:cNvSpPr>
                  <a:spLocks/>
                </p:cNvSpPr>
                <p:nvPr/>
              </p:nvSpPr>
              <p:spPr bwMode="auto">
                <a:xfrm>
                  <a:off x="5790" y="3931"/>
                  <a:ext cx="453" cy="511"/>
                </a:xfrm>
                <a:custGeom>
                  <a:avLst/>
                  <a:gdLst>
                    <a:gd name="T0" fmla="*/ 283 w 453"/>
                    <a:gd name="T1" fmla="*/ 0 h 511"/>
                    <a:gd name="T2" fmla="*/ 170 w 453"/>
                    <a:gd name="T3" fmla="*/ 0 h 511"/>
                    <a:gd name="T4" fmla="*/ 170 w 453"/>
                    <a:gd name="T5" fmla="*/ 57 h 511"/>
                    <a:gd name="T6" fmla="*/ 0 w 453"/>
                    <a:gd name="T7" fmla="*/ 57 h 511"/>
                    <a:gd name="T8" fmla="*/ 0 w 453"/>
                    <a:gd name="T9" fmla="*/ 340 h 511"/>
                    <a:gd name="T10" fmla="*/ 56 w 453"/>
                    <a:gd name="T11" fmla="*/ 340 h 511"/>
                    <a:gd name="T12" fmla="*/ 56 w 453"/>
                    <a:gd name="T13" fmla="*/ 397 h 511"/>
                    <a:gd name="T14" fmla="*/ 113 w 453"/>
                    <a:gd name="T15" fmla="*/ 397 h 511"/>
                    <a:gd name="T16" fmla="*/ 113 w 453"/>
                    <a:gd name="T17" fmla="*/ 454 h 511"/>
                    <a:gd name="T18" fmla="*/ 170 w 453"/>
                    <a:gd name="T19" fmla="*/ 454 h 511"/>
                    <a:gd name="T20" fmla="*/ 170 w 453"/>
                    <a:gd name="T21" fmla="*/ 511 h 511"/>
                    <a:gd name="T22" fmla="*/ 283 w 453"/>
                    <a:gd name="T23" fmla="*/ 511 h 511"/>
                    <a:gd name="T24" fmla="*/ 283 w 453"/>
                    <a:gd name="T25" fmla="*/ 454 h 511"/>
                    <a:gd name="T26" fmla="*/ 340 w 453"/>
                    <a:gd name="T27" fmla="*/ 454 h 511"/>
                    <a:gd name="T28" fmla="*/ 340 w 453"/>
                    <a:gd name="T29" fmla="*/ 397 h 511"/>
                    <a:gd name="T30" fmla="*/ 453 w 453"/>
                    <a:gd name="T31" fmla="*/ 397 h 511"/>
                    <a:gd name="T32" fmla="*/ 453 w 453"/>
                    <a:gd name="T33" fmla="*/ 340 h 511"/>
                    <a:gd name="T34" fmla="*/ 397 w 453"/>
                    <a:gd name="T35" fmla="*/ 340 h 511"/>
                    <a:gd name="T36" fmla="*/ 397 w 453"/>
                    <a:gd name="T37" fmla="*/ 284 h 511"/>
                    <a:gd name="T38" fmla="*/ 340 w 453"/>
                    <a:gd name="T39" fmla="*/ 284 h 511"/>
                    <a:gd name="T40" fmla="*/ 340 w 453"/>
                    <a:gd name="T41" fmla="*/ 227 h 511"/>
                    <a:gd name="T42" fmla="*/ 283 w 453"/>
                    <a:gd name="T43" fmla="*/ 227 h 511"/>
                    <a:gd name="T44" fmla="*/ 283 w 453"/>
                    <a:gd name="T45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511">
                      <a:moveTo>
                        <a:pt x="283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0" y="57"/>
                      </a:lnTo>
                      <a:lnTo>
                        <a:pt x="0" y="340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113" y="397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511"/>
                      </a:lnTo>
                      <a:lnTo>
                        <a:pt x="283" y="511"/>
                      </a:lnTo>
                      <a:lnTo>
                        <a:pt x="283" y="454"/>
                      </a:lnTo>
                      <a:lnTo>
                        <a:pt x="340" y="454"/>
                      </a:lnTo>
                      <a:lnTo>
                        <a:pt x="340" y="397"/>
                      </a:lnTo>
                      <a:lnTo>
                        <a:pt x="453" y="397"/>
                      </a:lnTo>
                      <a:lnTo>
                        <a:pt x="453" y="340"/>
                      </a:lnTo>
                      <a:lnTo>
                        <a:pt x="397" y="340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3" name="Freeform 287"/>
                <p:cNvSpPr>
                  <a:spLocks/>
                </p:cNvSpPr>
                <p:nvPr/>
              </p:nvSpPr>
              <p:spPr bwMode="auto">
                <a:xfrm>
                  <a:off x="6243" y="3818"/>
                  <a:ext cx="284" cy="510"/>
                </a:xfrm>
                <a:custGeom>
                  <a:avLst/>
                  <a:gdLst>
                    <a:gd name="T0" fmla="*/ 57 w 284"/>
                    <a:gd name="T1" fmla="*/ 0 h 510"/>
                    <a:gd name="T2" fmla="*/ 284 w 284"/>
                    <a:gd name="T3" fmla="*/ 0 h 510"/>
                    <a:gd name="T4" fmla="*/ 284 w 284"/>
                    <a:gd name="T5" fmla="*/ 283 h 510"/>
                    <a:gd name="T6" fmla="*/ 227 w 284"/>
                    <a:gd name="T7" fmla="*/ 283 h 510"/>
                    <a:gd name="T8" fmla="*/ 227 w 284"/>
                    <a:gd name="T9" fmla="*/ 397 h 510"/>
                    <a:gd name="T10" fmla="*/ 170 w 284"/>
                    <a:gd name="T11" fmla="*/ 397 h 510"/>
                    <a:gd name="T12" fmla="*/ 170 w 284"/>
                    <a:gd name="T13" fmla="*/ 453 h 510"/>
                    <a:gd name="T14" fmla="*/ 114 w 284"/>
                    <a:gd name="T15" fmla="*/ 453 h 510"/>
                    <a:gd name="T16" fmla="*/ 114 w 284"/>
                    <a:gd name="T17" fmla="*/ 510 h 510"/>
                    <a:gd name="T18" fmla="*/ 57 w 284"/>
                    <a:gd name="T19" fmla="*/ 510 h 510"/>
                    <a:gd name="T20" fmla="*/ 57 w 284"/>
                    <a:gd name="T21" fmla="*/ 283 h 510"/>
                    <a:gd name="T22" fmla="*/ 0 w 284"/>
                    <a:gd name="T23" fmla="*/ 283 h 510"/>
                    <a:gd name="T24" fmla="*/ 0 w 284"/>
                    <a:gd name="T25" fmla="*/ 57 h 510"/>
                    <a:gd name="T26" fmla="*/ 57 w 284"/>
                    <a:gd name="T27" fmla="*/ 57 h 510"/>
                    <a:gd name="T28" fmla="*/ 57 w 284"/>
                    <a:gd name="T29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4" h="510">
                      <a:moveTo>
                        <a:pt x="57" y="0"/>
                      </a:moveTo>
                      <a:lnTo>
                        <a:pt x="284" y="0"/>
                      </a:lnTo>
                      <a:lnTo>
                        <a:pt x="284" y="283"/>
                      </a:lnTo>
                      <a:lnTo>
                        <a:pt x="227" y="283"/>
                      </a:lnTo>
                      <a:lnTo>
                        <a:pt x="227" y="397"/>
                      </a:lnTo>
                      <a:lnTo>
                        <a:pt x="170" y="397"/>
                      </a:lnTo>
                      <a:lnTo>
                        <a:pt x="170" y="453"/>
                      </a:lnTo>
                      <a:lnTo>
                        <a:pt x="114" y="453"/>
                      </a:lnTo>
                      <a:lnTo>
                        <a:pt x="114" y="510"/>
                      </a:lnTo>
                      <a:lnTo>
                        <a:pt x="57" y="510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4" name="Freeform 288"/>
                <p:cNvSpPr>
                  <a:spLocks/>
                </p:cNvSpPr>
                <p:nvPr/>
              </p:nvSpPr>
              <p:spPr bwMode="auto">
                <a:xfrm>
                  <a:off x="6243" y="3364"/>
                  <a:ext cx="284" cy="454"/>
                </a:xfrm>
                <a:custGeom>
                  <a:avLst/>
                  <a:gdLst>
                    <a:gd name="T0" fmla="*/ 0 w 284"/>
                    <a:gd name="T1" fmla="*/ 170 h 454"/>
                    <a:gd name="T2" fmla="*/ 0 w 284"/>
                    <a:gd name="T3" fmla="*/ 340 h 454"/>
                    <a:gd name="T4" fmla="*/ 57 w 284"/>
                    <a:gd name="T5" fmla="*/ 340 h 454"/>
                    <a:gd name="T6" fmla="*/ 57 w 284"/>
                    <a:gd name="T7" fmla="*/ 454 h 454"/>
                    <a:gd name="T8" fmla="*/ 284 w 284"/>
                    <a:gd name="T9" fmla="*/ 454 h 454"/>
                    <a:gd name="T10" fmla="*/ 284 w 284"/>
                    <a:gd name="T11" fmla="*/ 227 h 454"/>
                    <a:gd name="T12" fmla="*/ 227 w 284"/>
                    <a:gd name="T13" fmla="*/ 227 h 454"/>
                    <a:gd name="T14" fmla="*/ 227 w 284"/>
                    <a:gd name="T15" fmla="*/ 0 h 454"/>
                    <a:gd name="T16" fmla="*/ 57 w 284"/>
                    <a:gd name="T17" fmla="*/ 0 h 454"/>
                    <a:gd name="T18" fmla="*/ 57 w 284"/>
                    <a:gd name="T19" fmla="*/ 114 h 454"/>
                    <a:gd name="T20" fmla="*/ 0 w 284"/>
                    <a:gd name="T21" fmla="*/ 114 h 454"/>
                    <a:gd name="T22" fmla="*/ 0 w 284"/>
                    <a:gd name="T23" fmla="*/ 17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4" h="454">
                      <a:moveTo>
                        <a:pt x="0" y="170"/>
                      </a:move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454"/>
                      </a:lnTo>
                      <a:lnTo>
                        <a:pt x="284" y="454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lnTo>
                        <a:pt x="57" y="0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5" name="Freeform 299"/>
                <p:cNvSpPr>
                  <a:spLocks/>
                </p:cNvSpPr>
                <p:nvPr/>
              </p:nvSpPr>
              <p:spPr bwMode="auto">
                <a:xfrm>
                  <a:off x="5620" y="3591"/>
                  <a:ext cx="453" cy="624"/>
                </a:xfrm>
                <a:custGeom>
                  <a:avLst/>
                  <a:gdLst>
                    <a:gd name="T0" fmla="*/ 0 w 453"/>
                    <a:gd name="T1" fmla="*/ 113 h 624"/>
                    <a:gd name="T2" fmla="*/ 0 w 453"/>
                    <a:gd name="T3" fmla="*/ 397 h 624"/>
                    <a:gd name="T4" fmla="*/ 56 w 453"/>
                    <a:gd name="T5" fmla="*/ 397 h 624"/>
                    <a:gd name="T6" fmla="*/ 56 w 453"/>
                    <a:gd name="T7" fmla="*/ 454 h 624"/>
                    <a:gd name="T8" fmla="*/ 0 w 453"/>
                    <a:gd name="T9" fmla="*/ 454 h 624"/>
                    <a:gd name="T10" fmla="*/ 0 w 453"/>
                    <a:gd name="T11" fmla="*/ 510 h 624"/>
                    <a:gd name="T12" fmla="*/ 56 w 453"/>
                    <a:gd name="T13" fmla="*/ 510 h 624"/>
                    <a:gd name="T14" fmla="*/ 56 w 453"/>
                    <a:gd name="T15" fmla="*/ 624 h 624"/>
                    <a:gd name="T16" fmla="*/ 170 w 453"/>
                    <a:gd name="T17" fmla="*/ 624 h 624"/>
                    <a:gd name="T18" fmla="*/ 170 w 453"/>
                    <a:gd name="T19" fmla="*/ 397 h 624"/>
                    <a:gd name="T20" fmla="*/ 340 w 453"/>
                    <a:gd name="T21" fmla="*/ 397 h 624"/>
                    <a:gd name="T22" fmla="*/ 340 w 453"/>
                    <a:gd name="T23" fmla="*/ 340 h 624"/>
                    <a:gd name="T24" fmla="*/ 453 w 453"/>
                    <a:gd name="T25" fmla="*/ 340 h 624"/>
                    <a:gd name="T26" fmla="*/ 453 w 453"/>
                    <a:gd name="T27" fmla="*/ 227 h 624"/>
                    <a:gd name="T28" fmla="*/ 397 w 453"/>
                    <a:gd name="T29" fmla="*/ 227 h 624"/>
                    <a:gd name="T30" fmla="*/ 397 w 453"/>
                    <a:gd name="T31" fmla="*/ 113 h 624"/>
                    <a:gd name="T32" fmla="*/ 340 w 453"/>
                    <a:gd name="T33" fmla="*/ 113 h 624"/>
                    <a:gd name="T34" fmla="*/ 340 w 453"/>
                    <a:gd name="T35" fmla="*/ 57 h 624"/>
                    <a:gd name="T36" fmla="*/ 226 w 453"/>
                    <a:gd name="T37" fmla="*/ 57 h 624"/>
                    <a:gd name="T38" fmla="*/ 226 w 453"/>
                    <a:gd name="T39" fmla="*/ 0 h 624"/>
                    <a:gd name="T40" fmla="*/ 113 w 453"/>
                    <a:gd name="T41" fmla="*/ 0 h 624"/>
                    <a:gd name="T42" fmla="*/ 113 w 453"/>
                    <a:gd name="T43" fmla="*/ 113 h 624"/>
                    <a:gd name="T44" fmla="*/ 0 w 453"/>
                    <a:gd name="T45" fmla="*/ 113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624">
                      <a:moveTo>
                        <a:pt x="0" y="113"/>
                      </a:moveTo>
                      <a:lnTo>
                        <a:pt x="0" y="397"/>
                      </a:lnTo>
                      <a:lnTo>
                        <a:pt x="56" y="397"/>
                      </a:lnTo>
                      <a:lnTo>
                        <a:pt x="56" y="454"/>
                      </a:lnTo>
                      <a:lnTo>
                        <a:pt x="0" y="454"/>
                      </a:lnTo>
                      <a:lnTo>
                        <a:pt x="0" y="510"/>
                      </a:lnTo>
                      <a:lnTo>
                        <a:pt x="56" y="510"/>
                      </a:lnTo>
                      <a:lnTo>
                        <a:pt x="56" y="624"/>
                      </a:lnTo>
                      <a:lnTo>
                        <a:pt x="170" y="624"/>
                      </a:lnTo>
                      <a:lnTo>
                        <a:pt x="170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453" y="340"/>
                      </a:lnTo>
                      <a:lnTo>
                        <a:pt x="453" y="227"/>
                      </a:lnTo>
                      <a:lnTo>
                        <a:pt x="397" y="227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7"/>
                      </a:lnTo>
                      <a:lnTo>
                        <a:pt x="226" y="57"/>
                      </a:lnTo>
                      <a:lnTo>
                        <a:pt x="226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7" name="Freeform 301"/>
                <p:cNvSpPr>
                  <a:spLocks/>
                </p:cNvSpPr>
                <p:nvPr/>
              </p:nvSpPr>
              <p:spPr bwMode="auto">
                <a:xfrm>
                  <a:off x="6017" y="4215"/>
                  <a:ext cx="510" cy="283"/>
                </a:xfrm>
                <a:custGeom>
                  <a:avLst/>
                  <a:gdLst>
                    <a:gd name="T0" fmla="*/ 453 w 510"/>
                    <a:gd name="T1" fmla="*/ 0 h 283"/>
                    <a:gd name="T2" fmla="*/ 453 w 510"/>
                    <a:gd name="T3" fmla="*/ 56 h 283"/>
                    <a:gd name="T4" fmla="*/ 510 w 510"/>
                    <a:gd name="T5" fmla="*/ 56 h 283"/>
                    <a:gd name="T6" fmla="*/ 510 w 510"/>
                    <a:gd name="T7" fmla="*/ 170 h 283"/>
                    <a:gd name="T8" fmla="*/ 453 w 510"/>
                    <a:gd name="T9" fmla="*/ 170 h 283"/>
                    <a:gd name="T10" fmla="*/ 453 w 510"/>
                    <a:gd name="T11" fmla="*/ 283 h 283"/>
                    <a:gd name="T12" fmla="*/ 0 w 510"/>
                    <a:gd name="T13" fmla="*/ 283 h 283"/>
                    <a:gd name="T14" fmla="*/ 0 w 510"/>
                    <a:gd name="T15" fmla="*/ 227 h 283"/>
                    <a:gd name="T16" fmla="*/ 56 w 510"/>
                    <a:gd name="T17" fmla="*/ 227 h 283"/>
                    <a:gd name="T18" fmla="*/ 56 w 510"/>
                    <a:gd name="T19" fmla="*/ 170 h 283"/>
                    <a:gd name="T20" fmla="*/ 113 w 510"/>
                    <a:gd name="T21" fmla="*/ 170 h 283"/>
                    <a:gd name="T22" fmla="*/ 113 w 510"/>
                    <a:gd name="T23" fmla="*/ 113 h 283"/>
                    <a:gd name="T24" fmla="*/ 340 w 510"/>
                    <a:gd name="T25" fmla="*/ 113 h 283"/>
                    <a:gd name="T26" fmla="*/ 340 w 510"/>
                    <a:gd name="T27" fmla="*/ 56 h 283"/>
                    <a:gd name="T28" fmla="*/ 396 w 510"/>
                    <a:gd name="T29" fmla="*/ 56 h 283"/>
                    <a:gd name="T30" fmla="*/ 396 w 510"/>
                    <a:gd name="T31" fmla="*/ 0 h 283"/>
                    <a:gd name="T32" fmla="*/ 453 w 510"/>
                    <a:gd name="T3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10" h="283">
                      <a:moveTo>
                        <a:pt x="453" y="0"/>
                      </a:moveTo>
                      <a:lnTo>
                        <a:pt x="453" y="56"/>
                      </a:lnTo>
                      <a:lnTo>
                        <a:pt x="510" y="56"/>
                      </a:lnTo>
                      <a:lnTo>
                        <a:pt x="510" y="170"/>
                      </a:lnTo>
                      <a:lnTo>
                        <a:pt x="453" y="170"/>
                      </a:lnTo>
                      <a:lnTo>
                        <a:pt x="453" y="283"/>
                      </a:lnTo>
                      <a:lnTo>
                        <a:pt x="0" y="283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396" y="56"/>
                      </a:lnTo>
                      <a:lnTo>
                        <a:pt x="396" y="0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2" name="Freeform 316"/>
                <p:cNvSpPr>
                  <a:spLocks/>
                </p:cNvSpPr>
                <p:nvPr/>
              </p:nvSpPr>
              <p:spPr bwMode="auto">
                <a:xfrm>
                  <a:off x="6470" y="3704"/>
                  <a:ext cx="454" cy="624"/>
                </a:xfrm>
                <a:custGeom>
                  <a:avLst/>
                  <a:gdLst>
                    <a:gd name="T0" fmla="*/ 454 w 454"/>
                    <a:gd name="T1" fmla="*/ 397 h 624"/>
                    <a:gd name="T2" fmla="*/ 454 w 454"/>
                    <a:gd name="T3" fmla="*/ 171 h 624"/>
                    <a:gd name="T4" fmla="*/ 284 w 454"/>
                    <a:gd name="T5" fmla="*/ 171 h 624"/>
                    <a:gd name="T6" fmla="*/ 284 w 454"/>
                    <a:gd name="T7" fmla="*/ 114 h 624"/>
                    <a:gd name="T8" fmla="*/ 227 w 454"/>
                    <a:gd name="T9" fmla="*/ 114 h 624"/>
                    <a:gd name="T10" fmla="*/ 170 w 454"/>
                    <a:gd name="T11" fmla="*/ 114 h 624"/>
                    <a:gd name="T12" fmla="*/ 170 w 454"/>
                    <a:gd name="T13" fmla="*/ 57 h 624"/>
                    <a:gd name="T14" fmla="*/ 114 w 454"/>
                    <a:gd name="T15" fmla="*/ 57 h 624"/>
                    <a:gd name="T16" fmla="*/ 114 w 454"/>
                    <a:gd name="T17" fmla="*/ 0 h 624"/>
                    <a:gd name="T18" fmla="*/ 57 w 454"/>
                    <a:gd name="T19" fmla="*/ 0 h 624"/>
                    <a:gd name="T20" fmla="*/ 57 w 454"/>
                    <a:gd name="T21" fmla="*/ 397 h 624"/>
                    <a:gd name="T22" fmla="*/ 0 w 454"/>
                    <a:gd name="T23" fmla="*/ 397 h 624"/>
                    <a:gd name="T24" fmla="*/ 0 w 454"/>
                    <a:gd name="T25" fmla="*/ 567 h 624"/>
                    <a:gd name="T26" fmla="*/ 57 w 454"/>
                    <a:gd name="T27" fmla="*/ 567 h 624"/>
                    <a:gd name="T28" fmla="*/ 57 w 454"/>
                    <a:gd name="T29" fmla="*/ 624 h 624"/>
                    <a:gd name="T30" fmla="*/ 114 w 454"/>
                    <a:gd name="T31" fmla="*/ 624 h 624"/>
                    <a:gd name="T32" fmla="*/ 114 w 454"/>
                    <a:gd name="T33" fmla="*/ 567 h 624"/>
                    <a:gd name="T34" fmla="*/ 227 w 454"/>
                    <a:gd name="T35" fmla="*/ 567 h 624"/>
                    <a:gd name="T36" fmla="*/ 227 w 454"/>
                    <a:gd name="T37" fmla="*/ 454 h 624"/>
                    <a:gd name="T38" fmla="*/ 340 w 454"/>
                    <a:gd name="T39" fmla="*/ 454 h 624"/>
                    <a:gd name="T40" fmla="*/ 340 w 454"/>
                    <a:gd name="T41" fmla="*/ 511 h 624"/>
                    <a:gd name="T42" fmla="*/ 397 w 454"/>
                    <a:gd name="T43" fmla="*/ 511 h 624"/>
                    <a:gd name="T44" fmla="*/ 397 w 454"/>
                    <a:gd name="T45" fmla="*/ 397 h 624"/>
                    <a:gd name="T46" fmla="*/ 454 w 454"/>
                    <a:gd name="T47" fmla="*/ 39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54" h="624">
                      <a:moveTo>
                        <a:pt x="454" y="397"/>
                      </a:moveTo>
                      <a:lnTo>
                        <a:pt x="454" y="171"/>
                      </a:lnTo>
                      <a:lnTo>
                        <a:pt x="284" y="171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57" y="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624"/>
                      </a:lnTo>
                      <a:lnTo>
                        <a:pt x="114" y="624"/>
                      </a:lnTo>
                      <a:lnTo>
                        <a:pt x="114" y="567"/>
                      </a:lnTo>
                      <a:lnTo>
                        <a:pt x="227" y="567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511"/>
                      </a:lnTo>
                      <a:lnTo>
                        <a:pt x="397" y="511"/>
                      </a:lnTo>
                      <a:lnTo>
                        <a:pt x="397" y="397"/>
                      </a:lnTo>
                      <a:lnTo>
                        <a:pt x="454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5" name="Freeform 319"/>
                <p:cNvSpPr>
                  <a:spLocks/>
                </p:cNvSpPr>
                <p:nvPr/>
              </p:nvSpPr>
              <p:spPr bwMode="auto">
                <a:xfrm>
                  <a:off x="6470" y="3137"/>
                  <a:ext cx="454" cy="738"/>
                </a:xfrm>
                <a:custGeom>
                  <a:avLst/>
                  <a:gdLst>
                    <a:gd name="T0" fmla="*/ 57 w 454"/>
                    <a:gd name="T1" fmla="*/ 0 h 738"/>
                    <a:gd name="T2" fmla="*/ 114 w 454"/>
                    <a:gd name="T3" fmla="*/ 0 h 738"/>
                    <a:gd name="T4" fmla="*/ 114 w 454"/>
                    <a:gd name="T5" fmla="*/ 57 h 738"/>
                    <a:gd name="T6" fmla="*/ 227 w 454"/>
                    <a:gd name="T7" fmla="*/ 57 h 738"/>
                    <a:gd name="T8" fmla="*/ 227 w 454"/>
                    <a:gd name="T9" fmla="*/ 114 h 738"/>
                    <a:gd name="T10" fmla="*/ 284 w 454"/>
                    <a:gd name="T11" fmla="*/ 114 h 738"/>
                    <a:gd name="T12" fmla="*/ 284 w 454"/>
                    <a:gd name="T13" fmla="*/ 284 h 738"/>
                    <a:gd name="T14" fmla="*/ 227 w 454"/>
                    <a:gd name="T15" fmla="*/ 284 h 738"/>
                    <a:gd name="T16" fmla="*/ 227 w 454"/>
                    <a:gd name="T17" fmla="*/ 397 h 738"/>
                    <a:gd name="T18" fmla="*/ 454 w 454"/>
                    <a:gd name="T19" fmla="*/ 397 h 738"/>
                    <a:gd name="T20" fmla="*/ 454 w 454"/>
                    <a:gd name="T21" fmla="*/ 738 h 738"/>
                    <a:gd name="T22" fmla="*/ 284 w 454"/>
                    <a:gd name="T23" fmla="*/ 738 h 738"/>
                    <a:gd name="T24" fmla="*/ 284 w 454"/>
                    <a:gd name="T25" fmla="*/ 681 h 738"/>
                    <a:gd name="T26" fmla="*/ 170 w 454"/>
                    <a:gd name="T27" fmla="*/ 681 h 738"/>
                    <a:gd name="T28" fmla="*/ 170 w 454"/>
                    <a:gd name="T29" fmla="*/ 624 h 738"/>
                    <a:gd name="T30" fmla="*/ 114 w 454"/>
                    <a:gd name="T31" fmla="*/ 624 h 738"/>
                    <a:gd name="T32" fmla="*/ 114 w 454"/>
                    <a:gd name="T33" fmla="*/ 567 h 738"/>
                    <a:gd name="T34" fmla="*/ 57 w 454"/>
                    <a:gd name="T35" fmla="*/ 567 h 738"/>
                    <a:gd name="T36" fmla="*/ 57 w 454"/>
                    <a:gd name="T37" fmla="*/ 454 h 738"/>
                    <a:gd name="T38" fmla="*/ 0 w 454"/>
                    <a:gd name="T39" fmla="*/ 454 h 738"/>
                    <a:gd name="T40" fmla="*/ 0 w 454"/>
                    <a:gd name="T41" fmla="*/ 227 h 738"/>
                    <a:gd name="T42" fmla="*/ 57 w 454"/>
                    <a:gd name="T43" fmla="*/ 227 h 738"/>
                    <a:gd name="T44" fmla="*/ 57 w 454"/>
                    <a:gd name="T45" fmla="*/ 0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4" h="738">
                      <a:moveTo>
                        <a:pt x="57" y="0"/>
                      </a:move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284"/>
                      </a:lnTo>
                      <a:lnTo>
                        <a:pt x="227" y="284"/>
                      </a:lnTo>
                      <a:lnTo>
                        <a:pt x="227" y="397"/>
                      </a:lnTo>
                      <a:lnTo>
                        <a:pt x="454" y="397"/>
                      </a:lnTo>
                      <a:lnTo>
                        <a:pt x="454" y="738"/>
                      </a:lnTo>
                      <a:lnTo>
                        <a:pt x="284" y="738"/>
                      </a:lnTo>
                      <a:lnTo>
                        <a:pt x="284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114" y="624"/>
                      </a:lnTo>
                      <a:lnTo>
                        <a:pt x="114" y="567"/>
                      </a:lnTo>
                      <a:lnTo>
                        <a:pt x="57" y="567"/>
                      </a:lnTo>
                      <a:lnTo>
                        <a:pt x="57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681" name="Group 345"/>
              <p:cNvGrpSpPr>
                <a:grpSpLocks/>
              </p:cNvGrpSpPr>
              <p:nvPr/>
            </p:nvGrpSpPr>
            <p:grpSpPr bwMode="auto">
              <a:xfrm>
                <a:off x="369888" y="1470025"/>
                <a:ext cx="12152312" cy="6661150"/>
                <a:chOff x="233" y="926"/>
                <a:chExt cx="7655" cy="4196"/>
              </a:xfrm>
            </p:grpSpPr>
            <p:sp>
              <p:nvSpPr>
                <p:cNvPr id="14594" name="Freeform 258"/>
                <p:cNvSpPr>
                  <a:spLocks/>
                </p:cNvSpPr>
                <p:nvPr/>
              </p:nvSpPr>
              <p:spPr bwMode="auto">
                <a:xfrm>
                  <a:off x="233" y="2173"/>
                  <a:ext cx="3005" cy="2269"/>
                </a:xfrm>
                <a:custGeom>
                  <a:avLst/>
                  <a:gdLst>
                    <a:gd name="T0" fmla="*/ 794 w 3005"/>
                    <a:gd name="T1" fmla="*/ 681 h 2269"/>
                    <a:gd name="T2" fmla="*/ 454 w 3005"/>
                    <a:gd name="T3" fmla="*/ 738 h 2269"/>
                    <a:gd name="T4" fmla="*/ 284 w 3005"/>
                    <a:gd name="T5" fmla="*/ 851 h 2269"/>
                    <a:gd name="T6" fmla="*/ 170 w 3005"/>
                    <a:gd name="T7" fmla="*/ 908 h 2269"/>
                    <a:gd name="T8" fmla="*/ 113 w 3005"/>
                    <a:gd name="T9" fmla="*/ 1021 h 2269"/>
                    <a:gd name="T10" fmla="*/ 0 w 3005"/>
                    <a:gd name="T11" fmla="*/ 1078 h 2269"/>
                    <a:gd name="T12" fmla="*/ 113 w 3005"/>
                    <a:gd name="T13" fmla="*/ 1475 h 2269"/>
                    <a:gd name="T14" fmla="*/ 113 w 3005"/>
                    <a:gd name="T15" fmla="*/ 1588 h 2269"/>
                    <a:gd name="T16" fmla="*/ 340 w 3005"/>
                    <a:gd name="T17" fmla="*/ 1815 h 2269"/>
                    <a:gd name="T18" fmla="*/ 567 w 3005"/>
                    <a:gd name="T19" fmla="*/ 1985 h 2269"/>
                    <a:gd name="T20" fmla="*/ 624 w 3005"/>
                    <a:gd name="T21" fmla="*/ 2098 h 2269"/>
                    <a:gd name="T22" fmla="*/ 964 w 3005"/>
                    <a:gd name="T23" fmla="*/ 2042 h 2269"/>
                    <a:gd name="T24" fmla="*/ 1021 w 3005"/>
                    <a:gd name="T25" fmla="*/ 2155 h 2269"/>
                    <a:gd name="T26" fmla="*/ 1134 w 3005"/>
                    <a:gd name="T27" fmla="*/ 2212 h 2269"/>
                    <a:gd name="T28" fmla="*/ 1191 w 3005"/>
                    <a:gd name="T29" fmla="*/ 2212 h 2269"/>
                    <a:gd name="T30" fmla="*/ 1361 w 3005"/>
                    <a:gd name="T31" fmla="*/ 2155 h 2269"/>
                    <a:gd name="T32" fmla="*/ 1474 w 3005"/>
                    <a:gd name="T33" fmla="*/ 2155 h 2269"/>
                    <a:gd name="T34" fmla="*/ 1588 w 3005"/>
                    <a:gd name="T35" fmla="*/ 2042 h 2269"/>
                    <a:gd name="T36" fmla="*/ 1644 w 3005"/>
                    <a:gd name="T37" fmla="*/ 1928 h 2269"/>
                    <a:gd name="T38" fmla="*/ 2041 w 3005"/>
                    <a:gd name="T39" fmla="*/ 1815 h 2269"/>
                    <a:gd name="T40" fmla="*/ 2155 w 3005"/>
                    <a:gd name="T41" fmla="*/ 1985 h 2269"/>
                    <a:gd name="T42" fmla="*/ 2552 w 3005"/>
                    <a:gd name="T43" fmla="*/ 2042 h 2269"/>
                    <a:gd name="T44" fmla="*/ 2608 w 3005"/>
                    <a:gd name="T45" fmla="*/ 1588 h 2269"/>
                    <a:gd name="T46" fmla="*/ 2438 w 3005"/>
                    <a:gd name="T47" fmla="*/ 1305 h 2269"/>
                    <a:gd name="T48" fmla="*/ 2495 w 3005"/>
                    <a:gd name="T49" fmla="*/ 964 h 2269"/>
                    <a:gd name="T50" fmla="*/ 3005 w 3005"/>
                    <a:gd name="T51" fmla="*/ 1021 h 2269"/>
                    <a:gd name="T52" fmla="*/ 2948 w 3005"/>
                    <a:gd name="T53" fmla="*/ 908 h 2269"/>
                    <a:gd name="T54" fmla="*/ 2778 w 3005"/>
                    <a:gd name="T55" fmla="*/ 794 h 2269"/>
                    <a:gd name="T56" fmla="*/ 2665 w 3005"/>
                    <a:gd name="T57" fmla="*/ 624 h 2269"/>
                    <a:gd name="T58" fmla="*/ 2438 w 3005"/>
                    <a:gd name="T59" fmla="*/ 511 h 2269"/>
                    <a:gd name="T60" fmla="*/ 2325 w 3005"/>
                    <a:gd name="T61" fmla="*/ 511 h 2269"/>
                    <a:gd name="T62" fmla="*/ 1985 w 3005"/>
                    <a:gd name="T63" fmla="*/ 397 h 2269"/>
                    <a:gd name="T64" fmla="*/ 1871 w 3005"/>
                    <a:gd name="T65" fmla="*/ 227 h 2269"/>
                    <a:gd name="T66" fmla="*/ 1701 w 3005"/>
                    <a:gd name="T67" fmla="*/ 114 h 2269"/>
                    <a:gd name="T68" fmla="*/ 1588 w 3005"/>
                    <a:gd name="T69" fmla="*/ 171 h 2269"/>
                    <a:gd name="T70" fmla="*/ 1474 w 3005"/>
                    <a:gd name="T71" fmla="*/ 227 h 2269"/>
                    <a:gd name="T72" fmla="*/ 1418 w 3005"/>
                    <a:gd name="T73" fmla="*/ 397 h 2269"/>
                    <a:gd name="T74" fmla="*/ 1588 w 3005"/>
                    <a:gd name="T75" fmla="*/ 454 h 2269"/>
                    <a:gd name="T76" fmla="*/ 1701 w 3005"/>
                    <a:gd name="T77" fmla="*/ 681 h 2269"/>
                    <a:gd name="T78" fmla="*/ 1928 w 3005"/>
                    <a:gd name="T79" fmla="*/ 738 h 2269"/>
                    <a:gd name="T80" fmla="*/ 1985 w 3005"/>
                    <a:gd name="T81" fmla="*/ 851 h 2269"/>
                    <a:gd name="T82" fmla="*/ 2211 w 3005"/>
                    <a:gd name="T83" fmla="*/ 794 h 2269"/>
                    <a:gd name="T84" fmla="*/ 2155 w 3005"/>
                    <a:gd name="T85" fmla="*/ 1021 h 2269"/>
                    <a:gd name="T86" fmla="*/ 2155 w 3005"/>
                    <a:gd name="T87" fmla="*/ 1078 h 2269"/>
                    <a:gd name="T88" fmla="*/ 2098 w 3005"/>
                    <a:gd name="T89" fmla="*/ 1248 h 2269"/>
                    <a:gd name="T90" fmla="*/ 1588 w 3005"/>
                    <a:gd name="T91" fmla="*/ 1191 h 2269"/>
                    <a:gd name="T92" fmla="*/ 1304 w 3005"/>
                    <a:gd name="T93" fmla="*/ 1191 h 2269"/>
                    <a:gd name="T94" fmla="*/ 964 w 3005"/>
                    <a:gd name="T95" fmla="*/ 1135 h 2269"/>
                    <a:gd name="T96" fmla="*/ 907 w 3005"/>
                    <a:gd name="T97" fmla="*/ 1021 h 2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05" h="2269">
                      <a:moveTo>
                        <a:pt x="851" y="738"/>
                      </a:moveTo>
                      <a:lnTo>
                        <a:pt x="794" y="738"/>
                      </a:lnTo>
                      <a:lnTo>
                        <a:pt x="794" y="681"/>
                      </a:lnTo>
                      <a:lnTo>
                        <a:pt x="680" y="681"/>
                      </a:lnTo>
                      <a:lnTo>
                        <a:pt x="680" y="738"/>
                      </a:lnTo>
                      <a:lnTo>
                        <a:pt x="454" y="738"/>
                      </a:lnTo>
                      <a:lnTo>
                        <a:pt x="454" y="681"/>
                      </a:lnTo>
                      <a:lnTo>
                        <a:pt x="284" y="681"/>
                      </a:lnTo>
                      <a:lnTo>
                        <a:pt x="284" y="851"/>
                      </a:lnTo>
                      <a:lnTo>
                        <a:pt x="227" y="851"/>
                      </a:lnTo>
                      <a:lnTo>
                        <a:pt x="227" y="908"/>
                      </a:lnTo>
                      <a:lnTo>
                        <a:pt x="170" y="908"/>
                      </a:lnTo>
                      <a:lnTo>
                        <a:pt x="170" y="964"/>
                      </a:lnTo>
                      <a:lnTo>
                        <a:pt x="113" y="964"/>
                      </a:lnTo>
                      <a:lnTo>
                        <a:pt x="113" y="1021"/>
                      </a:lnTo>
                      <a:lnTo>
                        <a:pt x="57" y="1021"/>
                      </a:lnTo>
                      <a:lnTo>
                        <a:pt x="57" y="1078"/>
                      </a:lnTo>
                      <a:lnTo>
                        <a:pt x="0" y="1078"/>
                      </a:lnTo>
                      <a:lnTo>
                        <a:pt x="0" y="1305"/>
                      </a:lnTo>
                      <a:lnTo>
                        <a:pt x="113" y="1305"/>
                      </a:lnTo>
                      <a:lnTo>
                        <a:pt x="113" y="1475"/>
                      </a:lnTo>
                      <a:lnTo>
                        <a:pt x="170" y="1475"/>
                      </a:lnTo>
                      <a:lnTo>
                        <a:pt x="170" y="1588"/>
                      </a:lnTo>
                      <a:lnTo>
                        <a:pt x="113" y="1588"/>
                      </a:lnTo>
                      <a:lnTo>
                        <a:pt x="113" y="1758"/>
                      </a:lnTo>
                      <a:lnTo>
                        <a:pt x="340" y="1758"/>
                      </a:lnTo>
                      <a:lnTo>
                        <a:pt x="340" y="1815"/>
                      </a:lnTo>
                      <a:lnTo>
                        <a:pt x="510" y="1815"/>
                      </a:lnTo>
                      <a:lnTo>
                        <a:pt x="510" y="1985"/>
                      </a:lnTo>
                      <a:lnTo>
                        <a:pt x="567" y="1985"/>
                      </a:lnTo>
                      <a:lnTo>
                        <a:pt x="567" y="2042"/>
                      </a:lnTo>
                      <a:lnTo>
                        <a:pt x="624" y="2042"/>
                      </a:lnTo>
                      <a:lnTo>
                        <a:pt x="624" y="2098"/>
                      </a:lnTo>
                      <a:lnTo>
                        <a:pt x="851" y="2098"/>
                      </a:lnTo>
                      <a:lnTo>
                        <a:pt x="851" y="2042"/>
                      </a:lnTo>
                      <a:lnTo>
                        <a:pt x="964" y="2042"/>
                      </a:lnTo>
                      <a:lnTo>
                        <a:pt x="964" y="2098"/>
                      </a:lnTo>
                      <a:lnTo>
                        <a:pt x="1021" y="2098"/>
                      </a:lnTo>
                      <a:lnTo>
                        <a:pt x="1021" y="2155"/>
                      </a:lnTo>
                      <a:lnTo>
                        <a:pt x="1077" y="2155"/>
                      </a:lnTo>
                      <a:lnTo>
                        <a:pt x="1077" y="2212"/>
                      </a:lnTo>
                      <a:lnTo>
                        <a:pt x="1134" y="2212"/>
                      </a:lnTo>
                      <a:lnTo>
                        <a:pt x="1134" y="2269"/>
                      </a:lnTo>
                      <a:lnTo>
                        <a:pt x="1191" y="2269"/>
                      </a:lnTo>
                      <a:lnTo>
                        <a:pt x="1191" y="2212"/>
                      </a:lnTo>
                      <a:lnTo>
                        <a:pt x="1247" y="2212"/>
                      </a:lnTo>
                      <a:lnTo>
                        <a:pt x="1247" y="2155"/>
                      </a:lnTo>
                      <a:lnTo>
                        <a:pt x="1361" y="2155"/>
                      </a:lnTo>
                      <a:lnTo>
                        <a:pt x="1361" y="2212"/>
                      </a:lnTo>
                      <a:lnTo>
                        <a:pt x="1474" y="2212"/>
                      </a:lnTo>
                      <a:lnTo>
                        <a:pt x="1474" y="2155"/>
                      </a:lnTo>
                      <a:lnTo>
                        <a:pt x="1531" y="2155"/>
                      </a:lnTo>
                      <a:lnTo>
                        <a:pt x="1531" y="2042"/>
                      </a:lnTo>
                      <a:lnTo>
                        <a:pt x="1588" y="2042"/>
                      </a:lnTo>
                      <a:lnTo>
                        <a:pt x="1588" y="1985"/>
                      </a:lnTo>
                      <a:lnTo>
                        <a:pt x="1644" y="1985"/>
                      </a:lnTo>
                      <a:lnTo>
                        <a:pt x="1644" y="1928"/>
                      </a:lnTo>
                      <a:lnTo>
                        <a:pt x="1928" y="1928"/>
                      </a:lnTo>
                      <a:lnTo>
                        <a:pt x="1928" y="1815"/>
                      </a:lnTo>
                      <a:lnTo>
                        <a:pt x="2041" y="1815"/>
                      </a:lnTo>
                      <a:lnTo>
                        <a:pt x="2041" y="1872"/>
                      </a:lnTo>
                      <a:lnTo>
                        <a:pt x="2155" y="1872"/>
                      </a:lnTo>
                      <a:lnTo>
                        <a:pt x="2155" y="1985"/>
                      </a:lnTo>
                      <a:lnTo>
                        <a:pt x="2438" y="1985"/>
                      </a:lnTo>
                      <a:lnTo>
                        <a:pt x="2438" y="2042"/>
                      </a:lnTo>
                      <a:lnTo>
                        <a:pt x="2552" y="2042"/>
                      </a:lnTo>
                      <a:lnTo>
                        <a:pt x="2552" y="1985"/>
                      </a:lnTo>
                      <a:lnTo>
                        <a:pt x="2608" y="1985"/>
                      </a:lnTo>
                      <a:lnTo>
                        <a:pt x="2608" y="1588"/>
                      </a:lnTo>
                      <a:lnTo>
                        <a:pt x="2495" y="1588"/>
                      </a:lnTo>
                      <a:lnTo>
                        <a:pt x="2495" y="1305"/>
                      </a:lnTo>
                      <a:lnTo>
                        <a:pt x="2438" y="1305"/>
                      </a:lnTo>
                      <a:lnTo>
                        <a:pt x="2438" y="1021"/>
                      </a:lnTo>
                      <a:lnTo>
                        <a:pt x="2495" y="1021"/>
                      </a:lnTo>
                      <a:lnTo>
                        <a:pt x="2495" y="964"/>
                      </a:lnTo>
                      <a:lnTo>
                        <a:pt x="2608" y="964"/>
                      </a:lnTo>
                      <a:lnTo>
                        <a:pt x="2608" y="1021"/>
                      </a:lnTo>
                      <a:lnTo>
                        <a:pt x="3005" y="1021"/>
                      </a:lnTo>
                      <a:lnTo>
                        <a:pt x="3005" y="964"/>
                      </a:lnTo>
                      <a:lnTo>
                        <a:pt x="2948" y="964"/>
                      </a:lnTo>
                      <a:lnTo>
                        <a:pt x="2948" y="908"/>
                      </a:lnTo>
                      <a:lnTo>
                        <a:pt x="2892" y="908"/>
                      </a:lnTo>
                      <a:lnTo>
                        <a:pt x="2892" y="794"/>
                      </a:lnTo>
                      <a:lnTo>
                        <a:pt x="2778" y="794"/>
                      </a:lnTo>
                      <a:lnTo>
                        <a:pt x="2778" y="738"/>
                      </a:lnTo>
                      <a:lnTo>
                        <a:pt x="2665" y="738"/>
                      </a:lnTo>
                      <a:lnTo>
                        <a:pt x="2665" y="624"/>
                      </a:lnTo>
                      <a:lnTo>
                        <a:pt x="2608" y="624"/>
                      </a:lnTo>
                      <a:lnTo>
                        <a:pt x="2608" y="511"/>
                      </a:lnTo>
                      <a:lnTo>
                        <a:pt x="2438" y="511"/>
                      </a:lnTo>
                      <a:lnTo>
                        <a:pt x="2438" y="454"/>
                      </a:lnTo>
                      <a:lnTo>
                        <a:pt x="2325" y="454"/>
                      </a:lnTo>
                      <a:lnTo>
                        <a:pt x="2325" y="511"/>
                      </a:lnTo>
                      <a:lnTo>
                        <a:pt x="2211" y="511"/>
                      </a:lnTo>
                      <a:lnTo>
                        <a:pt x="2211" y="397"/>
                      </a:lnTo>
                      <a:lnTo>
                        <a:pt x="1985" y="397"/>
                      </a:lnTo>
                      <a:lnTo>
                        <a:pt x="1985" y="341"/>
                      </a:lnTo>
                      <a:lnTo>
                        <a:pt x="1871" y="341"/>
                      </a:lnTo>
                      <a:lnTo>
                        <a:pt x="1871" y="227"/>
                      </a:lnTo>
                      <a:lnTo>
                        <a:pt x="1814" y="227"/>
                      </a:lnTo>
                      <a:lnTo>
                        <a:pt x="1814" y="114"/>
                      </a:lnTo>
                      <a:lnTo>
                        <a:pt x="1701" y="114"/>
                      </a:lnTo>
                      <a:lnTo>
                        <a:pt x="1701" y="0"/>
                      </a:lnTo>
                      <a:lnTo>
                        <a:pt x="1588" y="0"/>
                      </a:lnTo>
                      <a:lnTo>
                        <a:pt x="1588" y="171"/>
                      </a:lnTo>
                      <a:lnTo>
                        <a:pt x="1531" y="171"/>
                      </a:lnTo>
                      <a:lnTo>
                        <a:pt x="1531" y="227"/>
                      </a:lnTo>
                      <a:lnTo>
                        <a:pt x="1474" y="227"/>
                      </a:lnTo>
                      <a:lnTo>
                        <a:pt x="1474" y="284"/>
                      </a:lnTo>
                      <a:lnTo>
                        <a:pt x="1418" y="284"/>
                      </a:lnTo>
                      <a:lnTo>
                        <a:pt x="1418" y="397"/>
                      </a:lnTo>
                      <a:lnTo>
                        <a:pt x="1474" y="397"/>
                      </a:lnTo>
                      <a:lnTo>
                        <a:pt x="1474" y="454"/>
                      </a:lnTo>
                      <a:lnTo>
                        <a:pt x="1588" y="454"/>
                      </a:lnTo>
                      <a:lnTo>
                        <a:pt x="1588" y="511"/>
                      </a:lnTo>
                      <a:lnTo>
                        <a:pt x="1701" y="511"/>
                      </a:lnTo>
                      <a:lnTo>
                        <a:pt x="1701" y="681"/>
                      </a:lnTo>
                      <a:lnTo>
                        <a:pt x="1758" y="681"/>
                      </a:lnTo>
                      <a:lnTo>
                        <a:pt x="1758" y="738"/>
                      </a:lnTo>
                      <a:lnTo>
                        <a:pt x="1928" y="738"/>
                      </a:lnTo>
                      <a:lnTo>
                        <a:pt x="1928" y="794"/>
                      </a:lnTo>
                      <a:lnTo>
                        <a:pt x="1985" y="794"/>
                      </a:lnTo>
                      <a:lnTo>
                        <a:pt x="1985" y="851"/>
                      </a:lnTo>
                      <a:lnTo>
                        <a:pt x="2098" y="851"/>
                      </a:lnTo>
                      <a:lnTo>
                        <a:pt x="2098" y="794"/>
                      </a:lnTo>
                      <a:lnTo>
                        <a:pt x="2211" y="794"/>
                      </a:lnTo>
                      <a:lnTo>
                        <a:pt x="2211" y="964"/>
                      </a:lnTo>
                      <a:lnTo>
                        <a:pt x="2155" y="964"/>
                      </a:lnTo>
                      <a:lnTo>
                        <a:pt x="2155" y="1021"/>
                      </a:lnTo>
                      <a:lnTo>
                        <a:pt x="2211" y="1021"/>
                      </a:lnTo>
                      <a:lnTo>
                        <a:pt x="2211" y="1078"/>
                      </a:lnTo>
                      <a:lnTo>
                        <a:pt x="2155" y="1078"/>
                      </a:lnTo>
                      <a:lnTo>
                        <a:pt x="2155" y="1191"/>
                      </a:lnTo>
                      <a:lnTo>
                        <a:pt x="2098" y="1191"/>
                      </a:lnTo>
                      <a:lnTo>
                        <a:pt x="2098" y="1248"/>
                      </a:lnTo>
                      <a:lnTo>
                        <a:pt x="1928" y="1248"/>
                      </a:lnTo>
                      <a:lnTo>
                        <a:pt x="1928" y="1191"/>
                      </a:lnTo>
                      <a:lnTo>
                        <a:pt x="1588" y="1191"/>
                      </a:lnTo>
                      <a:lnTo>
                        <a:pt x="1588" y="1248"/>
                      </a:lnTo>
                      <a:lnTo>
                        <a:pt x="1304" y="1248"/>
                      </a:lnTo>
                      <a:lnTo>
                        <a:pt x="1304" y="1191"/>
                      </a:lnTo>
                      <a:lnTo>
                        <a:pt x="1021" y="1191"/>
                      </a:lnTo>
                      <a:lnTo>
                        <a:pt x="1021" y="1135"/>
                      </a:lnTo>
                      <a:lnTo>
                        <a:pt x="964" y="1135"/>
                      </a:lnTo>
                      <a:lnTo>
                        <a:pt x="964" y="1078"/>
                      </a:lnTo>
                      <a:lnTo>
                        <a:pt x="907" y="1078"/>
                      </a:lnTo>
                      <a:lnTo>
                        <a:pt x="907" y="1021"/>
                      </a:lnTo>
                      <a:lnTo>
                        <a:pt x="851" y="1021"/>
                      </a:lnTo>
                      <a:lnTo>
                        <a:pt x="851" y="7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596" name="Freeform 260"/>
                <p:cNvSpPr>
                  <a:spLocks/>
                </p:cNvSpPr>
                <p:nvPr/>
              </p:nvSpPr>
              <p:spPr bwMode="auto">
                <a:xfrm>
                  <a:off x="1027" y="2457"/>
                  <a:ext cx="1417" cy="964"/>
                </a:xfrm>
                <a:custGeom>
                  <a:avLst/>
                  <a:gdLst>
                    <a:gd name="T0" fmla="*/ 624 w 1417"/>
                    <a:gd name="T1" fmla="*/ 0 h 964"/>
                    <a:gd name="T2" fmla="*/ 340 w 1417"/>
                    <a:gd name="T3" fmla="*/ 0 h 964"/>
                    <a:gd name="T4" fmla="*/ 340 w 1417"/>
                    <a:gd name="T5" fmla="*/ 57 h 964"/>
                    <a:gd name="T6" fmla="*/ 227 w 1417"/>
                    <a:gd name="T7" fmla="*/ 57 h 964"/>
                    <a:gd name="T8" fmla="*/ 227 w 1417"/>
                    <a:gd name="T9" fmla="*/ 113 h 964"/>
                    <a:gd name="T10" fmla="*/ 170 w 1417"/>
                    <a:gd name="T11" fmla="*/ 113 h 964"/>
                    <a:gd name="T12" fmla="*/ 170 w 1417"/>
                    <a:gd name="T13" fmla="*/ 170 h 964"/>
                    <a:gd name="T14" fmla="*/ 57 w 1417"/>
                    <a:gd name="T15" fmla="*/ 170 h 964"/>
                    <a:gd name="T16" fmla="*/ 57 w 1417"/>
                    <a:gd name="T17" fmla="*/ 283 h 964"/>
                    <a:gd name="T18" fmla="*/ 0 w 1417"/>
                    <a:gd name="T19" fmla="*/ 283 h 964"/>
                    <a:gd name="T20" fmla="*/ 0 w 1417"/>
                    <a:gd name="T21" fmla="*/ 454 h 964"/>
                    <a:gd name="T22" fmla="*/ 57 w 1417"/>
                    <a:gd name="T23" fmla="*/ 454 h 964"/>
                    <a:gd name="T24" fmla="*/ 57 w 1417"/>
                    <a:gd name="T25" fmla="*/ 737 h 964"/>
                    <a:gd name="T26" fmla="*/ 113 w 1417"/>
                    <a:gd name="T27" fmla="*/ 737 h 964"/>
                    <a:gd name="T28" fmla="*/ 113 w 1417"/>
                    <a:gd name="T29" fmla="*/ 794 h 964"/>
                    <a:gd name="T30" fmla="*/ 170 w 1417"/>
                    <a:gd name="T31" fmla="*/ 794 h 964"/>
                    <a:gd name="T32" fmla="*/ 170 w 1417"/>
                    <a:gd name="T33" fmla="*/ 851 h 964"/>
                    <a:gd name="T34" fmla="*/ 227 w 1417"/>
                    <a:gd name="T35" fmla="*/ 851 h 964"/>
                    <a:gd name="T36" fmla="*/ 227 w 1417"/>
                    <a:gd name="T37" fmla="*/ 907 h 964"/>
                    <a:gd name="T38" fmla="*/ 510 w 1417"/>
                    <a:gd name="T39" fmla="*/ 907 h 964"/>
                    <a:gd name="T40" fmla="*/ 510 w 1417"/>
                    <a:gd name="T41" fmla="*/ 964 h 964"/>
                    <a:gd name="T42" fmla="*/ 794 w 1417"/>
                    <a:gd name="T43" fmla="*/ 964 h 964"/>
                    <a:gd name="T44" fmla="*/ 794 w 1417"/>
                    <a:gd name="T45" fmla="*/ 907 h 964"/>
                    <a:gd name="T46" fmla="*/ 1134 w 1417"/>
                    <a:gd name="T47" fmla="*/ 907 h 964"/>
                    <a:gd name="T48" fmla="*/ 1134 w 1417"/>
                    <a:gd name="T49" fmla="*/ 964 h 964"/>
                    <a:gd name="T50" fmla="*/ 1304 w 1417"/>
                    <a:gd name="T51" fmla="*/ 964 h 964"/>
                    <a:gd name="T52" fmla="*/ 1304 w 1417"/>
                    <a:gd name="T53" fmla="*/ 907 h 964"/>
                    <a:gd name="T54" fmla="*/ 1361 w 1417"/>
                    <a:gd name="T55" fmla="*/ 907 h 964"/>
                    <a:gd name="T56" fmla="*/ 1361 w 1417"/>
                    <a:gd name="T57" fmla="*/ 794 h 964"/>
                    <a:gd name="T58" fmla="*/ 1417 w 1417"/>
                    <a:gd name="T59" fmla="*/ 794 h 964"/>
                    <a:gd name="T60" fmla="*/ 1417 w 1417"/>
                    <a:gd name="T61" fmla="*/ 737 h 964"/>
                    <a:gd name="T62" fmla="*/ 1361 w 1417"/>
                    <a:gd name="T63" fmla="*/ 737 h 964"/>
                    <a:gd name="T64" fmla="*/ 1361 w 1417"/>
                    <a:gd name="T65" fmla="*/ 680 h 964"/>
                    <a:gd name="T66" fmla="*/ 1417 w 1417"/>
                    <a:gd name="T67" fmla="*/ 680 h 964"/>
                    <a:gd name="T68" fmla="*/ 1417 w 1417"/>
                    <a:gd name="T69" fmla="*/ 510 h 964"/>
                    <a:gd name="T70" fmla="*/ 1304 w 1417"/>
                    <a:gd name="T71" fmla="*/ 510 h 964"/>
                    <a:gd name="T72" fmla="*/ 1304 w 1417"/>
                    <a:gd name="T73" fmla="*/ 567 h 964"/>
                    <a:gd name="T74" fmla="*/ 1191 w 1417"/>
                    <a:gd name="T75" fmla="*/ 567 h 964"/>
                    <a:gd name="T76" fmla="*/ 1191 w 1417"/>
                    <a:gd name="T77" fmla="*/ 510 h 964"/>
                    <a:gd name="T78" fmla="*/ 1134 w 1417"/>
                    <a:gd name="T79" fmla="*/ 510 h 964"/>
                    <a:gd name="T80" fmla="*/ 1134 w 1417"/>
                    <a:gd name="T81" fmla="*/ 454 h 964"/>
                    <a:gd name="T82" fmla="*/ 964 w 1417"/>
                    <a:gd name="T83" fmla="*/ 454 h 964"/>
                    <a:gd name="T84" fmla="*/ 964 w 1417"/>
                    <a:gd name="T85" fmla="*/ 397 h 964"/>
                    <a:gd name="T86" fmla="*/ 907 w 1417"/>
                    <a:gd name="T87" fmla="*/ 397 h 964"/>
                    <a:gd name="T88" fmla="*/ 907 w 1417"/>
                    <a:gd name="T89" fmla="*/ 227 h 964"/>
                    <a:gd name="T90" fmla="*/ 794 w 1417"/>
                    <a:gd name="T91" fmla="*/ 227 h 964"/>
                    <a:gd name="T92" fmla="*/ 794 w 1417"/>
                    <a:gd name="T93" fmla="*/ 170 h 964"/>
                    <a:gd name="T94" fmla="*/ 680 w 1417"/>
                    <a:gd name="T95" fmla="*/ 170 h 964"/>
                    <a:gd name="T96" fmla="*/ 680 w 1417"/>
                    <a:gd name="T97" fmla="*/ 113 h 964"/>
                    <a:gd name="T98" fmla="*/ 624 w 1417"/>
                    <a:gd name="T99" fmla="*/ 113 h 964"/>
                    <a:gd name="T100" fmla="*/ 624 w 1417"/>
                    <a:gd name="T101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417" h="964">
                      <a:moveTo>
                        <a:pt x="624" y="0"/>
                      </a:move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454"/>
                      </a:lnTo>
                      <a:lnTo>
                        <a:pt x="57" y="454"/>
                      </a:lnTo>
                      <a:lnTo>
                        <a:pt x="57" y="737"/>
                      </a:lnTo>
                      <a:lnTo>
                        <a:pt x="113" y="737"/>
                      </a:lnTo>
                      <a:lnTo>
                        <a:pt x="113" y="794"/>
                      </a:lnTo>
                      <a:lnTo>
                        <a:pt x="170" y="794"/>
                      </a:lnTo>
                      <a:lnTo>
                        <a:pt x="170" y="851"/>
                      </a:lnTo>
                      <a:lnTo>
                        <a:pt x="227" y="851"/>
                      </a:lnTo>
                      <a:lnTo>
                        <a:pt x="227" y="907"/>
                      </a:lnTo>
                      <a:lnTo>
                        <a:pt x="510" y="907"/>
                      </a:lnTo>
                      <a:lnTo>
                        <a:pt x="510" y="964"/>
                      </a:lnTo>
                      <a:lnTo>
                        <a:pt x="794" y="964"/>
                      </a:lnTo>
                      <a:lnTo>
                        <a:pt x="794" y="907"/>
                      </a:lnTo>
                      <a:lnTo>
                        <a:pt x="1134" y="907"/>
                      </a:lnTo>
                      <a:lnTo>
                        <a:pt x="1134" y="964"/>
                      </a:lnTo>
                      <a:lnTo>
                        <a:pt x="1304" y="964"/>
                      </a:lnTo>
                      <a:lnTo>
                        <a:pt x="1304" y="907"/>
                      </a:lnTo>
                      <a:lnTo>
                        <a:pt x="1361" y="907"/>
                      </a:lnTo>
                      <a:lnTo>
                        <a:pt x="1361" y="794"/>
                      </a:lnTo>
                      <a:lnTo>
                        <a:pt x="1417" y="794"/>
                      </a:lnTo>
                      <a:lnTo>
                        <a:pt x="1417" y="737"/>
                      </a:lnTo>
                      <a:lnTo>
                        <a:pt x="1361" y="737"/>
                      </a:lnTo>
                      <a:lnTo>
                        <a:pt x="1361" y="680"/>
                      </a:lnTo>
                      <a:lnTo>
                        <a:pt x="1417" y="680"/>
                      </a:lnTo>
                      <a:lnTo>
                        <a:pt x="1417" y="510"/>
                      </a:lnTo>
                      <a:lnTo>
                        <a:pt x="1304" y="510"/>
                      </a:lnTo>
                      <a:lnTo>
                        <a:pt x="1304" y="567"/>
                      </a:lnTo>
                      <a:lnTo>
                        <a:pt x="1191" y="567"/>
                      </a:lnTo>
                      <a:lnTo>
                        <a:pt x="1191" y="510"/>
                      </a:lnTo>
                      <a:lnTo>
                        <a:pt x="1134" y="510"/>
                      </a:lnTo>
                      <a:lnTo>
                        <a:pt x="1134" y="454"/>
                      </a:lnTo>
                      <a:lnTo>
                        <a:pt x="964" y="454"/>
                      </a:lnTo>
                      <a:lnTo>
                        <a:pt x="964" y="397"/>
                      </a:lnTo>
                      <a:lnTo>
                        <a:pt x="907" y="397"/>
                      </a:lnTo>
                      <a:lnTo>
                        <a:pt x="907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680" y="170"/>
                      </a:lnTo>
                      <a:lnTo>
                        <a:pt x="680" y="113"/>
                      </a:lnTo>
                      <a:lnTo>
                        <a:pt x="624" y="113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597" name="Freeform 261"/>
                <p:cNvSpPr>
                  <a:spLocks/>
                </p:cNvSpPr>
                <p:nvPr/>
              </p:nvSpPr>
              <p:spPr bwMode="auto">
                <a:xfrm>
                  <a:off x="2671" y="3137"/>
                  <a:ext cx="567" cy="567"/>
                </a:xfrm>
                <a:custGeom>
                  <a:avLst/>
                  <a:gdLst>
                    <a:gd name="T0" fmla="*/ 567 w 567"/>
                    <a:gd name="T1" fmla="*/ 57 h 567"/>
                    <a:gd name="T2" fmla="*/ 567 w 567"/>
                    <a:gd name="T3" fmla="*/ 114 h 567"/>
                    <a:gd name="T4" fmla="*/ 510 w 567"/>
                    <a:gd name="T5" fmla="*/ 114 h 567"/>
                    <a:gd name="T6" fmla="*/ 510 w 567"/>
                    <a:gd name="T7" fmla="*/ 227 h 567"/>
                    <a:gd name="T8" fmla="*/ 567 w 567"/>
                    <a:gd name="T9" fmla="*/ 227 h 567"/>
                    <a:gd name="T10" fmla="*/ 567 w 567"/>
                    <a:gd name="T11" fmla="*/ 341 h 567"/>
                    <a:gd name="T12" fmla="*/ 510 w 567"/>
                    <a:gd name="T13" fmla="*/ 341 h 567"/>
                    <a:gd name="T14" fmla="*/ 510 w 567"/>
                    <a:gd name="T15" fmla="*/ 454 h 567"/>
                    <a:gd name="T16" fmla="*/ 397 w 567"/>
                    <a:gd name="T17" fmla="*/ 454 h 567"/>
                    <a:gd name="T18" fmla="*/ 397 w 567"/>
                    <a:gd name="T19" fmla="*/ 511 h 567"/>
                    <a:gd name="T20" fmla="*/ 284 w 567"/>
                    <a:gd name="T21" fmla="*/ 511 h 567"/>
                    <a:gd name="T22" fmla="*/ 284 w 567"/>
                    <a:gd name="T23" fmla="*/ 567 h 567"/>
                    <a:gd name="T24" fmla="*/ 170 w 567"/>
                    <a:gd name="T25" fmla="*/ 567 h 567"/>
                    <a:gd name="T26" fmla="*/ 57 w 567"/>
                    <a:gd name="T27" fmla="*/ 567 h 567"/>
                    <a:gd name="T28" fmla="*/ 57 w 567"/>
                    <a:gd name="T29" fmla="*/ 341 h 567"/>
                    <a:gd name="T30" fmla="*/ 0 w 567"/>
                    <a:gd name="T31" fmla="*/ 341 h 567"/>
                    <a:gd name="T32" fmla="*/ 0 w 567"/>
                    <a:gd name="T33" fmla="*/ 57 h 567"/>
                    <a:gd name="T34" fmla="*/ 57 w 567"/>
                    <a:gd name="T35" fmla="*/ 57 h 567"/>
                    <a:gd name="T36" fmla="*/ 57 w 567"/>
                    <a:gd name="T37" fmla="*/ 0 h 567"/>
                    <a:gd name="T38" fmla="*/ 170 w 567"/>
                    <a:gd name="T39" fmla="*/ 0 h 567"/>
                    <a:gd name="T40" fmla="*/ 170 w 567"/>
                    <a:gd name="T41" fmla="*/ 57 h 567"/>
                    <a:gd name="T42" fmla="*/ 567 w 567"/>
                    <a:gd name="T43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7" h="567">
                      <a:moveTo>
                        <a:pt x="567" y="57"/>
                      </a:moveTo>
                      <a:lnTo>
                        <a:pt x="567" y="114"/>
                      </a:lnTo>
                      <a:lnTo>
                        <a:pt x="510" y="114"/>
                      </a:lnTo>
                      <a:lnTo>
                        <a:pt x="510" y="227"/>
                      </a:lnTo>
                      <a:lnTo>
                        <a:pt x="567" y="227"/>
                      </a:lnTo>
                      <a:lnTo>
                        <a:pt x="567" y="341"/>
                      </a:lnTo>
                      <a:lnTo>
                        <a:pt x="510" y="341"/>
                      </a:lnTo>
                      <a:lnTo>
                        <a:pt x="510" y="454"/>
                      </a:lnTo>
                      <a:lnTo>
                        <a:pt x="397" y="454"/>
                      </a:lnTo>
                      <a:lnTo>
                        <a:pt x="397" y="511"/>
                      </a:lnTo>
                      <a:lnTo>
                        <a:pt x="284" y="511"/>
                      </a:lnTo>
                      <a:lnTo>
                        <a:pt x="284" y="567"/>
                      </a:lnTo>
                      <a:lnTo>
                        <a:pt x="170" y="567"/>
                      </a:lnTo>
                      <a:lnTo>
                        <a:pt x="57" y="567"/>
                      </a:lnTo>
                      <a:lnTo>
                        <a:pt x="57" y="341"/>
                      </a:lnTo>
                      <a:lnTo>
                        <a:pt x="0" y="341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6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598" name="Freeform 262"/>
                <p:cNvSpPr>
                  <a:spLocks/>
                </p:cNvSpPr>
                <p:nvPr/>
              </p:nvSpPr>
              <p:spPr bwMode="auto">
                <a:xfrm>
                  <a:off x="2728" y="3421"/>
                  <a:ext cx="1758" cy="1134"/>
                </a:xfrm>
                <a:custGeom>
                  <a:avLst/>
                  <a:gdLst>
                    <a:gd name="T0" fmla="*/ 57 w 1758"/>
                    <a:gd name="T1" fmla="*/ 850 h 1134"/>
                    <a:gd name="T2" fmla="*/ 57 w 1758"/>
                    <a:gd name="T3" fmla="*/ 737 h 1134"/>
                    <a:gd name="T4" fmla="*/ 113 w 1758"/>
                    <a:gd name="T5" fmla="*/ 737 h 1134"/>
                    <a:gd name="T6" fmla="*/ 113 w 1758"/>
                    <a:gd name="T7" fmla="*/ 340 h 1134"/>
                    <a:gd name="T8" fmla="*/ 0 w 1758"/>
                    <a:gd name="T9" fmla="*/ 340 h 1134"/>
                    <a:gd name="T10" fmla="*/ 0 w 1758"/>
                    <a:gd name="T11" fmla="*/ 283 h 1134"/>
                    <a:gd name="T12" fmla="*/ 227 w 1758"/>
                    <a:gd name="T13" fmla="*/ 283 h 1134"/>
                    <a:gd name="T14" fmla="*/ 227 w 1758"/>
                    <a:gd name="T15" fmla="*/ 227 h 1134"/>
                    <a:gd name="T16" fmla="*/ 340 w 1758"/>
                    <a:gd name="T17" fmla="*/ 227 h 1134"/>
                    <a:gd name="T18" fmla="*/ 340 w 1758"/>
                    <a:gd name="T19" fmla="*/ 170 h 1134"/>
                    <a:gd name="T20" fmla="*/ 453 w 1758"/>
                    <a:gd name="T21" fmla="*/ 170 h 1134"/>
                    <a:gd name="T22" fmla="*/ 453 w 1758"/>
                    <a:gd name="T23" fmla="*/ 57 h 1134"/>
                    <a:gd name="T24" fmla="*/ 510 w 1758"/>
                    <a:gd name="T25" fmla="*/ 57 h 1134"/>
                    <a:gd name="T26" fmla="*/ 510 w 1758"/>
                    <a:gd name="T27" fmla="*/ 0 h 1134"/>
                    <a:gd name="T28" fmla="*/ 680 w 1758"/>
                    <a:gd name="T29" fmla="*/ 0 h 1134"/>
                    <a:gd name="T30" fmla="*/ 680 w 1758"/>
                    <a:gd name="T31" fmla="*/ 57 h 1134"/>
                    <a:gd name="T32" fmla="*/ 737 w 1758"/>
                    <a:gd name="T33" fmla="*/ 57 h 1134"/>
                    <a:gd name="T34" fmla="*/ 737 w 1758"/>
                    <a:gd name="T35" fmla="*/ 113 h 1134"/>
                    <a:gd name="T36" fmla="*/ 794 w 1758"/>
                    <a:gd name="T37" fmla="*/ 113 h 1134"/>
                    <a:gd name="T38" fmla="*/ 794 w 1758"/>
                    <a:gd name="T39" fmla="*/ 170 h 1134"/>
                    <a:gd name="T40" fmla="*/ 850 w 1758"/>
                    <a:gd name="T41" fmla="*/ 170 h 1134"/>
                    <a:gd name="T42" fmla="*/ 850 w 1758"/>
                    <a:gd name="T43" fmla="*/ 227 h 1134"/>
                    <a:gd name="T44" fmla="*/ 907 w 1758"/>
                    <a:gd name="T45" fmla="*/ 227 h 1134"/>
                    <a:gd name="T46" fmla="*/ 907 w 1758"/>
                    <a:gd name="T47" fmla="*/ 340 h 1134"/>
                    <a:gd name="T48" fmla="*/ 1077 w 1758"/>
                    <a:gd name="T49" fmla="*/ 340 h 1134"/>
                    <a:gd name="T50" fmla="*/ 1077 w 1758"/>
                    <a:gd name="T51" fmla="*/ 397 h 1134"/>
                    <a:gd name="T52" fmla="*/ 1134 w 1758"/>
                    <a:gd name="T53" fmla="*/ 397 h 1134"/>
                    <a:gd name="T54" fmla="*/ 1134 w 1758"/>
                    <a:gd name="T55" fmla="*/ 794 h 1134"/>
                    <a:gd name="T56" fmla="*/ 1361 w 1758"/>
                    <a:gd name="T57" fmla="*/ 794 h 1134"/>
                    <a:gd name="T58" fmla="*/ 1361 w 1758"/>
                    <a:gd name="T59" fmla="*/ 737 h 1134"/>
                    <a:gd name="T60" fmla="*/ 1417 w 1758"/>
                    <a:gd name="T61" fmla="*/ 737 h 1134"/>
                    <a:gd name="T62" fmla="*/ 1417 w 1758"/>
                    <a:gd name="T63" fmla="*/ 680 h 1134"/>
                    <a:gd name="T64" fmla="*/ 1758 w 1758"/>
                    <a:gd name="T65" fmla="*/ 680 h 1134"/>
                    <a:gd name="T66" fmla="*/ 1758 w 1758"/>
                    <a:gd name="T67" fmla="*/ 737 h 1134"/>
                    <a:gd name="T68" fmla="*/ 1701 w 1758"/>
                    <a:gd name="T69" fmla="*/ 737 h 1134"/>
                    <a:gd name="T70" fmla="*/ 1701 w 1758"/>
                    <a:gd name="T71" fmla="*/ 794 h 1134"/>
                    <a:gd name="T72" fmla="*/ 1758 w 1758"/>
                    <a:gd name="T73" fmla="*/ 794 h 1134"/>
                    <a:gd name="T74" fmla="*/ 1758 w 1758"/>
                    <a:gd name="T75" fmla="*/ 850 h 1134"/>
                    <a:gd name="T76" fmla="*/ 1701 w 1758"/>
                    <a:gd name="T77" fmla="*/ 850 h 1134"/>
                    <a:gd name="T78" fmla="*/ 1701 w 1758"/>
                    <a:gd name="T79" fmla="*/ 907 h 1134"/>
                    <a:gd name="T80" fmla="*/ 1588 w 1758"/>
                    <a:gd name="T81" fmla="*/ 907 h 1134"/>
                    <a:gd name="T82" fmla="*/ 1588 w 1758"/>
                    <a:gd name="T83" fmla="*/ 1134 h 1134"/>
                    <a:gd name="T84" fmla="*/ 1304 w 1758"/>
                    <a:gd name="T85" fmla="*/ 1134 h 1134"/>
                    <a:gd name="T86" fmla="*/ 1304 w 1758"/>
                    <a:gd name="T87" fmla="*/ 1077 h 1134"/>
                    <a:gd name="T88" fmla="*/ 1247 w 1758"/>
                    <a:gd name="T89" fmla="*/ 1077 h 1134"/>
                    <a:gd name="T90" fmla="*/ 1247 w 1758"/>
                    <a:gd name="T91" fmla="*/ 1021 h 1134"/>
                    <a:gd name="T92" fmla="*/ 794 w 1758"/>
                    <a:gd name="T93" fmla="*/ 1021 h 1134"/>
                    <a:gd name="T94" fmla="*/ 794 w 1758"/>
                    <a:gd name="T95" fmla="*/ 964 h 1134"/>
                    <a:gd name="T96" fmla="*/ 680 w 1758"/>
                    <a:gd name="T97" fmla="*/ 964 h 1134"/>
                    <a:gd name="T98" fmla="*/ 680 w 1758"/>
                    <a:gd name="T99" fmla="*/ 1021 h 1134"/>
                    <a:gd name="T100" fmla="*/ 567 w 1758"/>
                    <a:gd name="T101" fmla="*/ 1021 h 1134"/>
                    <a:gd name="T102" fmla="*/ 567 w 1758"/>
                    <a:gd name="T103" fmla="*/ 964 h 1134"/>
                    <a:gd name="T104" fmla="*/ 453 w 1758"/>
                    <a:gd name="T105" fmla="*/ 964 h 1134"/>
                    <a:gd name="T106" fmla="*/ 453 w 1758"/>
                    <a:gd name="T107" fmla="*/ 907 h 1134"/>
                    <a:gd name="T108" fmla="*/ 397 w 1758"/>
                    <a:gd name="T109" fmla="*/ 907 h 1134"/>
                    <a:gd name="T110" fmla="*/ 397 w 1758"/>
                    <a:gd name="T111" fmla="*/ 850 h 1134"/>
                    <a:gd name="T112" fmla="*/ 283 w 1758"/>
                    <a:gd name="T113" fmla="*/ 850 h 1134"/>
                    <a:gd name="T114" fmla="*/ 57 w 1758"/>
                    <a:gd name="T115" fmla="*/ 85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758" h="1134">
                      <a:moveTo>
                        <a:pt x="57" y="850"/>
                      </a:moveTo>
                      <a:lnTo>
                        <a:pt x="57" y="737"/>
                      </a:lnTo>
                      <a:lnTo>
                        <a:pt x="113" y="737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453" y="170"/>
                      </a:lnTo>
                      <a:lnTo>
                        <a:pt x="453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680" y="0"/>
                      </a:lnTo>
                      <a:lnTo>
                        <a:pt x="680" y="57"/>
                      </a:lnTo>
                      <a:lnTo>
                        <a:pt x="737" y="57"/>
                      </a:lnTo>
                      <a:lnTo>
                        <a:pt x="737" y="113"/>
                      </a:lnTo>
                      <a:lnTo>
                        <a:pt x="794" y="113"/>
                      </a:lnTo>
                      <a:lnTo>
                        <a:pt x="794" y="170"/>
                      </a:lnTo>
                      <a:lnTo>
                        <a:pt x="850" y="170"/>
                      </a:lnTo>
                      <a:lnTo>
                        <a:pt x="850" y="227"/>
                      </a:lnTo>
                      <a:lnTo>
                        <a:pt x="907" y="227"/>
                      </a:lnTo>
                      <a:lnTo>
                        <a:pt x="907" y="340"/>
                      </a:lnTo>
                      <a:lnTo>
                        <a:pt x="1077" y="340"/>
                      </a:lnTo>
                      <a:lnTo>
                        <a:pt x="1077" y="397"/>
                      </a:lnTo>
                      <a:lnTo>
                        <a:pt x="1134" y="397"/>
                      </a:lnTo>
                      <a:lnTo>
                        <a:pt x="1134" y="794"/>
                      </a:lnTo>
                      <a:lnTo>
                        <a:pt x="1361" y="794"/>
                      </a:lnTo>
                      <a:lnTo>
                        <a:pt x="1361" y="737"/>
                      </a:lnTo>
                      <a:lnTo>
                        <a:pt x="1417" y="737"/>
                      </a:lnTo>
                      <a:lnTo>
                        <a:pt x="1417" y="680"/>
                      </a:lnTo>
                      <a:lnTo>
                        <a:pt x="1758" y="680"/>
                      </a:lnTo>
                      <a:lnTo>
                        <a:pt x="1758" y="737"/>
                      </a:lnTo>
                      <a:lnTo>
                        <a:pt x="1701" y="737"/>
                      </a:lnTo>
                      <a:lnTo>
                        <a:pt x="1701" y="794"/>
                      </a:lnTo>
                      <a:lnTo>
                        <a:pt x="1758" y="794"/>
                      </a:lnTo>
                      <a:lnTo>
                        <a:pt x="1758" y="850"/>
                      </a:lnTo>
                      <a:lnTo>
                        <a:pt x="1701" y="850"/>
                      </a:lnTo>
                      <a:lnTo>
                        <a:pt x="1701" y="907"/>
                      </a:lnTo>
                      <a:lnTo>
                        <a:pt x="1588" y="907"/>
                      </a:lnTo>
                      <a:lnTo>
                        <a:pt x="1588" y="1134"/>
                      </a:lnTo>
                      <a:lnTo>
                        <a:pt x="1304" y="1134"/>
                      </a:lnTo>
                      <a:lnTo>
                        <a:pt x="1304" y="1077"/>
                      </a:lnTo>
                      <a:lnTo>
                        <a:pt x="1247" y="1077"/>
                      </a:lnTo>
                      <a:lnTo>
                        <a:pt x="1247" y="1021"/>
                      </a:lnTo>
                      <a:lnTo>
                        <a:pt x="794" y="1021"/>
                      </a:lnTo>
                      <a:lnTo>
                        <a:pt x="794" y="964"/>
                      </a:lnTo>
                      <a:lnTo>
                        <a:pt x="680" y="964"/>
                      </a:lnTo>
                      <a:lnTo>
                        <a:pt x="680" y="1021"/>
                      </a:lnTo>
                      <a:lnTo>
                        <a:pt x="567" y="1021"/>
                      </a:lnTo>
                      <a:lnTo>
                        <a:pt x="567" y="964"/>
                      </a:lnTo>
                      <a:lnTo>
                        <a:pt x="453" y="964"/>
                      </a:lnTo>
                      <a:lnTo>
                        <a:pt x="453" y="907"/>
                      </a:lnTo>
                      <a:lnTo>
                        <a:pt x="397" y="907"/>
                      </a:lnTo>
                      <a:lnTo>
                        <a:pt x="397" y="850"/>
                      </a:lnTo>
                      <a:lnTo>
                        <a:pt x="283" y="850"/>
                      </a:lnTo>
                      <a:lnTo>
                        <a:pt x="57" y="85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599" name="Freeform 263"/>
                <p:cNvSpPr>
                  <a:spLocks/>
                </p:cNvSpPr>
                <p:nvPr/>
              </p:nvSpPr>
              <p:spPr bwMode="auto">
                <a:xfrm>
                  <a:off x="3862" y="3761"/>
                  <a:ext cx="794" cy="454"/>
                </a:xfrm>
                <a:custGeom>
                  <a:avLst/>
                  <a:gdLst>
                    <a:gd name="T0" fmla="*/ 0 w 794"/>
                    <a:gd name="T1" fmla="*/ 170 h 454"/>
                    <a:gd name="T2" fmla="*/ 170 w 794"/>
                    <a:gd name="T3" fmla="*/ 170 h 454"/>
                    <a:gd name="T4" fmla="*/ 170 w 794"/>
                    <a:gd name="T5" fmla="*/ 114 h 454"/>
                    <a:gd name="T6" fmla="*/ 227 w 794"/>
                    <a:gd name="T7" fmla="*/ 114 h 454"/>
                    <a:gd name="T8" fmla="*/ 227 w 794"/>
                    <a:gd name="T9" fmla="*/ 57 h 454"/>
                    <a:gd name="T10" fmla="*/ 283 w 794"/>
                    <a:gd name="T11" fmla="*/ 57 h 454"/>
                    <a:gd name="T12" fmla="*/ 283 w 794"/>
                    <a:gd name="T13" fmla="*/ 0 h 454"/>
                    <a:gd name="T14" fmla="*/ 340 w 794"/>
                    <a:gd name="T15" fmla="*/ 0 h 454"/>
                    <a:gd name="T16" fmla="*/ 340 w 794"/>
                    <a:gd name="T17" fmla="*/ 57 h 454"/>
                    <a:gd name="T18" fmla="*/ 454 w 794"/>
                    <a:gd name="T19" fmla="*/ 57 h 454"/>
                    <a:gd name="T20" fmla="*/ 454 w 794"/>
                    <a:gd name="T21" fmla="*/ 0 h 454"/>
                    <a:gd name="T22" fmla="*/ 624 w 794"/>
                    <a:gd name="T23" fmla="*/ 0 h 454"/>
                    <a:gd name="T24" fmla="*/ 624 w 794"/>
                    <a:gd name="T25" fmla="*/ 57 h 454"/>
                    <a:gd name="T26" fmla="*/ 680 w 794"/>
                    <a:gd name="T27" fmla="*/ 57 h 454"/>
                    <a:gd name="T28" fmla="*/ 680 w 794"/>
                    <a:gd name="T29" fmla="*/ 114 h 454"/>
                    <a:gd name="T30" fmla="*/ 737 w 794"/>
                    <a:gd name="T31" fmla="*/ 114 h 454"/>
                    <a:gd name="T32" fmla="*/ 737 w 794"/>
                    <a:gd name="T33" fmla="*/ 170 h 454"/>
                    <a:gd name="T34" fmla="*/ 794 w 794"/>
                    <a:gd name="T35" fmla="*/ 170 h 454"/>
                    <a:gd name="T36" fmla="*/ 794 w 794"/>
                    <a:gd name="T37" fmla="*/ 284 h 454"/>
                    <a:gd name="T38" fmla="*/ 737 w 794"/>
                    <a:gd name="T39" fmla="*/ 284 h 454"/>
                    <a:gd name="T40" fmla="*/ 737 w 794"/>
                    <a:gd name="T41" fmla="*/ 454 h 454"/>
                    <a:gd name="T42" fmla="*/ 567 w 794"/>
                    <a:gd name="T43" fmla="*/ 454 h 454"/>
                    <a:gd name="T44" fmla="*/ 567 w 794"/>
                    <a:gd name="T45" fmla="*/ 397 h 454"/>
                    <a:gd name="T46" fmla="*/ 624 w 794"/>
                    <a:gd name="T47" fmla="*/ 397 h 454"/>
                    <a:gd name="T48" fmla="*/ 624 w 794"/>
                    <a:gd name="T49" fmla="*/ 340 h 454"/>
                    <a:gd name="T50" fmla="*/ 283 w 794"/>
                    <a:gd name="T51" fmla="*/ 340 h 454"/>
                    <a:gd name="T52" fmla="*/ 283 w 794"/>
                    <a:gd name="T53" fmla="*/ 397 h 454"/>
                    <a:gd name="T54" fmla="*/ 227 w 794"/>
                    <a:gd name="T55" fmla="*/ 397 h 454"/>
                    <a:gd name="T56" fmla="*/ 227 w 794"/>
                    <a:gd name="T57" fmla="*/ 454 h 454"/>
                    <a:gd name="T58" fmla="*/ 0 w 794"/>
                    <a:gd name="T59" fmla="*/ 454 h 454"/>
                    <a:gd name="T60" fmla="*/ 0 w 794"/>
                    <a:gd name="T61" fmla="*/ 17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4" h="454">
                      <a:moveTo>
                        <a:pt x="0" y="170"/>
                      </a:move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lnTo>
                        <a:pt x="624" y="0"/>
                      </a:lnTo>
                      <a:lnTo>
                        <a:pt x="624" y="57"/>
                      </a:lnTo>
                      <a:lnTo>
                        <a:pt x="680" y="57"/>
                      </a:lnTo>
                      <a:lnTo>
                        <a:pt x="680" y="114"/>
                      </a:lnTo>
                      <a:lnTo>
                        <a:pt x="737" y="114"/>
                      </a:lnTo>
                      <a:lnTo>
                        <a:pt x="737" y="170"/>
                      </a:lnTo>
                      <a:lnTo>
                        <a:pt x="794" y="170"/>
                      </a:lnTo>
                      <a:lnTo>
                        <a:pt x="794" y="284"/>
                      </a:lnTo>
                      <a:lnTo>
                        <a:pt x="737" y="284"/>
                      </a:lnTo>
                      <a:lnTo>
                        <a:pt x="737" y="454"/>
                      </a:lnTo>
                      <a:lnTo>
                        <a:pt x="567" y="454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340"/>
                      </a:lnTo>
                      <a:lnTo>
                        <a:pt x="283" y="340"/>
                      </a:lnTo>
                      <a:lnTo>
                        <a:pt x="283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0" y="454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0" name="Freeform 264"/>
                <p:cNvSpPr>
                  <a:spLocks/>
                </p:cNvSpPr>
                <p:nvPr/>
              </p:nvSpPr>
              <p:spPr bwMode="auto">
                <a:xfrm>
                  <a:off x="4145" y="4328"/>
                  <a:ext cx="624" cy="624"/>
                </a:xfrm>
                <a:custGeom>
                  <a:avLst/>
                  <a:gdLst>
                    <a:gd name="T0" fmla="*/ 0 w 624"/>
                    <a:gd name="T1" fmla="*/ 227 h 624"/>
                    <a:gd name="T2" fmla="*/ 0 w 624"/>
                    <a:gd name="T3" fmla="*/ 454 h 624"/>
                    <a:gd name="T4" fmla="*/ 227 w 624"/>
                    <a:gd name="T5" fmla="*/ 454 h 624"/>
                    <a:gd name="T6" fmla="*/ 227 w 624"/>
                    <a:gd name="T7" fmla="*/ 510 h 624"/>
                    <a:gd name="T8" fmla="*/ 341 w 624"/>
                    <a:gd name="T9" fmla="*/ 510 h 624"/>
                    <a:gd name="T10" fmla="*/ 341 w 624"/>
                    <a:gd name="T11" fmla="*/ 624 h 624"/>
                    <a:gd name="T12" fmla="*/ 511 w 624"/>
                    <a:gd name="T13" fmla="*/ 624 h 624"/>
                    <a:gd name="T14" fmla="*/ 511 w 624"/>
                    <a:gd name="T15" fmla="*/ 567 h 624"/>
                    <a:gd name="T16" fmla="*/ 454 w 624"/>
                    <a:gd name="T17" fmla="*/ 567 h 624"/>
                    <a:gd name="T18" fmla="*/ 454 w 624"/>
                    <a:gd name="T19" fmla="*/ 340 h 624"/>
                    <a:gd name="T20" fmla="*/ 624 w 624"/>
                    <a:gd name="T21" fmla="*/ 340 h 624"/>
                    <a:gd name="T22" fmla="*/ 624 w 624"/>
                    <a:gd name="T23" fmla="*/ 114 h 624"/>
                    <a:gd name="T24" fmla="*/ 454 w 624"/>
                    <a:gd name="T25" fmla="*/ 114 h 624"/>
                    <a:gd name="T26" fmla="*/ 454 w 624"/>
                    <a:gd name="T27" fmla="*/ 0 h 624"/>
                    <a:gd name="T28" fmla="*/ 341 w 624"/>
                    <a:gd name="T29" fmla="*/ 0 h 624"/>
                    <a:gd name="T30" fmla="*/ 341 w 624"/>
                    <a:gd name="T31" fmla="*/ 57 h 624"/>
                    <a:gd name="T32" fmla="*/ 284 w 624"/>
                    <a:gd name="T33" fmla="*/ 57 h 624"/>
                    <a:gd name="T34" fmla="*/ 284 w 624"/>
                    <a:gd name="T35" fmla="*/ 0 h 624"/>
                    <a:gd name="T36" fmla="*/ 171 w 624"/>
                    <a:gd name="T37" fmla="*/ 0 h 624"/>
                    <a:gd name="T38" fmla="*/ 171 w 624"/>
                    <a:gd name="T39" fmla="*/ 227 h 624"/>
                    <a:gd name="T40" fmla="*/ 0 w 624"/>
                    <a:gd name="T41" fmla="*/ 22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24" h="624">
                      <a:moveTo>
                        <a:pt x="0" y="227"/>
                      </a:moveTo>
                      <a:lnTo>
                        <a:pt x="0" y="454"/>
                      </a:lnTo>
                      <a:lnTo>
                        <a:pt x="227" y="454"/>
                      </a:lnTo>
                      <a:lnTo>
                        <a:pt x="227" y="510"/>
                      </a:lnTo>
                      <a:lnTo>
                        <a:pt x="341" y="510"/>
                      </a:lnTo>
                      <a:lnTo>
                        <a:pt x="341" y="624"/>
                      </a:lnTo>
                      <a:lnTo>
                        <a:pt x="511" y="624"/>
                      </a:lnTo>
                      <a:lnTo>
                        <a:pt x="511" y="567"/>
                      </a:lnTo>
                      <a:lnTo>
                        <a:pt x="454" y="567"/>
                      </a:lnTo>
                      <a:lnTo>
                        <a:pt x="454" y="340"/>
                      </a:lnTo>
                      <a:lnTo>
                        <a:pt x="624" y="340"/>
                      </a:lnTo>
                      <a:lnTo>
                        <a:pt x="624" y="114"/>
                      </a:lnTo>
                      <a:lnTo>
                        <a:pt x="454" y="114"/>
                      </a:lnTo>
                      <a:lnTo>
                        <a:pt x="454" y="0"/>
                      </a:lnTo>
                      <a:lnTo>
                        <a:pt x="341" y="0"/>
                      </a:lnTo>
                      <a:lnTo>
                        <a:pt x="341" y="57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171" y="0"/>
                      </a:lnTo>
                      <a:lnTo>
                        <a:pt x="171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1" name="Freeform 265"/>
                <p:cNvSpPr>
                  <a:spLocks/>
                </p:cNvSpPr>
                <p:nvPr/>
              </p:nvSpPr>
              <p:spPr bwMode="auto">
                <a:xfrm>
                  <a:off x="4429" y="3988"/>
                  <a:ext cx="737" cy="624"/>
                </a:xfrm>
                <a:custGeom>
                  <a:avLst/>
                  <a:gdLst>
                    <a:gd name="T0" fmla="*/ 340 w 737"/>
                    <a:gd name="T1" fmla="*/ 624 h 624"/>
                    <a:gd name="T2" fmla="*/ 454 w 737"/>
                    <a:gd name="T3" fmla="*/ 624 h 624"/>
                    <a:gd name="T4" fmla="*/ 454 w 737"/>
                    <a:gd name="T5" fmla="*/ 567 h 624"/>
                    <a:gd name="T6" fmla="*/ 510 w 737"/>
                    <a:gd name="T7" fmla="*/ 567 h 624"/>
                    <a:gd name="T8" fmla="*/ 567 w 737"/>
                    <a:gd name="T9" fmla="*/ 567 h 624"/>
                    <a:gd name="T10" fmla="*/ 567 w 737"/>
                    <a:gd name="T11" fmla="*/ 510 h 624"/>
                    <a:gd name="T12" fmla="*/ 567 w 737"/>
                    <a:gd name="T13" fmla="*/ 454 h 624"/>
                    <a:gd name="T14" fmla="*/ 680 w 737"/>
                    <a:gd name="T15" fmla="*/ 454 h 624"/>
                    <a:gd name="T16" fmla="*/ 680 w 737"/>
                    <a:gd name="T17" fmla="*/ 510 h 624"/>
                    <a:gd name="T18" fmla="*/ 737 w 737"/>
                    <a:gd name="T19" fmla="*/ 510 h 624"/>
                    <a:gd name="T20" fmla="*/ 737 w 737"/>
                    <a:gd name="T21" fmla="*/ 397 h 624"/>
                    <a:gd name="T22" fmla="*/ 680 w 737"/>
                    <a:gd name="T23" fmla="*/ 397 h 624"/>
                    <a:gd name="T24" fmla="*/ 680 w 737"/>
                    <a:gd name="T25" fmla="*/ 340 h 624"/>
                    <a:gd name="T26" fmla="*/ 624 w 737"/>
                    <a:gd name="T27" fmla="*/ 340 h 624"/>
                    <a:gd name="T28" fmla="*/ 624 w 737"/>
                    <a:gd name="T29" fmla="*/ 227 h 624"/>
                    <a:gd name="T30" fmla="*/ 680 w 737"/>
                    <a:gd name="T31" fmla="*/ 227 h 624"/>
                    <a:gd name="T32" fmla="*/ 680 w 737"/>
                    <a:gd name="T33" fmla="*/ 113 h 624"/>
                    <a:gd name="T34" fmla="*/ 624 w 737"/>
                    <a:gd name="T35" fmla="*/ 113 h 624"/>
                    <a:gd name="T36" fmla="*/ 624 w 737"/>
                    <a:gd name="T37" fmla="*/ 57 h 624"/>
                    <a:gd name="T38" fmla="*/ 567 w 737"/>
                    <a:gd name="T39" fmla="*/ 57 h 624"/>
                    <a:gd name="T40" fmla="*/ 567 w 737"/>
                    <a:gd name="T41" fmla="*/ 113 h 624"/>
                    <a:gd name="T42" fmla="*/ 454 w 737"/>
                    <a:gd name="T43" fmla="*/ 113 h 624"/>
                    <a:gd name="T44" fmla="*/ 454 w 737"/>
                    <a:gd name="T45" fmla="*/ 57 h 624"/>
                    <a:gd name="T46" fmla="*/ 397 w 737"/>
                    <a:gd name="T47" fmla="*/ 57 h 624"/>
                    <a:gd name="T48" fmla="*/ 397 w 737"/>
                    <a:gd name="T49" fmla="*/ 0 h 624"/>
                    <a:gd name="T50" fmla="*/ 227 w 737"/>
                    <a:gd name="T51" fmla="*/ 0 h 624"/>
                    <a:gd name="T52" fmla="*/ 227 w 737"/>
                    <a:gd name="T53" fmla="*/ 57 h 624"/>
                    <a:gd name="T54" fmla="*/ 170 w 737"/>
                    <a:gd name="T55" fmla="*/ 57 h 624"/>
                    <a:gd name="T56" fmla="*/ 170 w 737"/>
                    <a:gd name="T57" fmla="*/ 227 h 624"/>
                    <a:gd name="T58" fmla="*/ 57 w 737"/>
                    <a:gd name="T59" fmla="*/ 227 h 624"/>
                    <a:gd name="T60" fmla="*/ 57 w 737"/>
                    <a:gd name="T61" fmla="*/ 283 h 624"/>
                    <a:gd name="T62" fmla="*/ 0 w 737"/>
                    <a:gd name="T63" fmla="*/ 283 h 624"/>
                    <a:gd name="T64" fmla="*/ 0 w 737"/>
                    <a:gd name="T65" fmla="*/ 397 h 624"/>
                    <a:gd name="T66" fmla="*/ 57 w 737"/>
                    <a:gd name="T67" fmla="*/ 397 h 624"/>
                    <a:gd name="T68" fmla="*/ 57 w 737"/>
                    <a:gd name="T69" fmla="*/ 340 h 624"/>
                    <a:gd name="T70" fmla="*/ 170 w 737"/>
                    <a:gd name="T71" fmla="*/ 340 h 624"/>
                    <a:gd name="T72" fmla="*/ 170 w 737"/>
                    <a:gd name="T73" fmla="*/ 454 h 624"/>
                    <a:gd name="T74" fmla="*/ 340 w 737"/>
                    <a:gd name="T75" fmla="*/ 454 h 624"/>
                    <a:gd name="T76" fmla="*/ 340 w 737"/>
                    <a:gd name="T77" fmla="*/ 62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37" h="624">
                      <a:moveTo>
                        <a:pt x="340" y="624"/>
                      </a:moveTo>
                      <a:lnTo>
                        <a:pt x="454" y="624"/>
                      </a:lnTo>
                      <a:lnTo>
                        <a:pt x="454" y="567"/>
                      </a:lnTo>
                      <a:lnTo>
                        <a:pt x="510" y="567"/>
                      </a:lnTo>
                      <a:lnTo>
                        <a:pt x="567" y="567"/>
                      </a:lnTo>
                      <a:lnTo>
                        <a:pt x="567" y="510"/>
                      </a:lnTo>
                      <a:lnTo>
                        <a:pt x="567" y="454"/>
                      </a:lnTo>
                      <a:lnTo>
                        <a:pt x="680" y="454"/>
                      </a:lnTo>
                      <a:lnTo>
                        <a:pt x="680" y="510"/>
                      </a:lnTo>
                      <a:lnTo>
                        <a:pt x="737" y="510"/>
                      </a:lnTo>
                      <a:lnTo>
                        <a:pt x="737" y="397"/>
                      </a:lnTo>
                      <a:lnTo>
                        <a:pt x="680" y="397"/>
                      </a:lnTo>
                      <a:lnTo>
                        <a:pt x="680" y="340"/>
                      </a:lnTo>
                      <a:lnTo>
                        <a:pt x="624" y="340"/>
                      </a:lnTo>
                      <a:lnTo>
                        <a:pt x="624" y="227"/>
                      </a:lnTo>
                      <a:lnTo>
                        <a:pt x="680" y="227"/>
                      </a:lnTo>
                      <a:lnTo>
                        <a:pt x="680" y="113"/>
                      </a:lnTo>
                      <a:lnTo>
                        <a:pt x="624" y="113"/>
                      </a:lnTo>
                      <a:lnTo>
                        <a:pt x="624" y="57"/>
                      </a:lnTo>
                      <a:lnTo>
                        <a:pt x="567" y="57"/>
                      </a:lnTo>
                      <a:lnTo>
                        <a:pt x="567" y="113"/>
                      </a:lnTo>
                      <a:lnTo>
                        <a:pt x="454" y="113"/>
                      </a:lnTo>
                      <a:lnTo>
                        <a:pt x="454" y="57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227"/>
                      </a:lnTo>
                      <a:lnTo>
                        <a:pt x="57" y="227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340"/>
                      </a:lnTo>
                      <a:lnTo>
                        <a:pt x="170" y="340"/>
                      </a:lnTo>
                      <a:lnTo>
                        <a:pt x="170" y="454"/>
                      </a:lnTo>
                      <a:lnTo>
                        <a:pt x="340" y="454"/>
                      </a:lnTo>
                      <a:lnTo>
                        <a:pt x="340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2" name="Freeform 266"/>
                <p:cNvSpPr>
                  <a:spLocks/>
                </p:cNvSpPr>
                <p:nvPr/>
              </p:nvSpPr>
              <p:spPr bwMode="auto">
                <a:xfrm>
                  <a:off x="3748" y="3421"/>
                  <a:ext cx="681" cy="510"/>
                </a:xfrm>
                <a:custGeom>
                  <a:avLst/>
                  <a:gdLst>
                    <a:gd name="T0" fmla="*/ 624 w 681"/>
                    <a:gd name="T1" fmla="*/ 340 h 510"/>
                    <a:gd name="T2" fmla="*/ 624 w 681"/>
                    <a:gd name="T3" fmla="*/ 227 h 510"/>
                    <a:gd name="T4" fmla="*/ 568 w 681"/>
                    <a:gd name="T5" fmla="*/ 227 h 510"/>
                    <a:gd name="T6" fmla="*/ 568 w 681"/>
                    <a:gd name="T7" fmla="*/ 170 h 510"/>
                    <a:gd name="T8" fmla="*/ 681 w 681"/>
                    <a:gd name="T9" fmla="*/ 170 h 510"/>
                    <a:gd name="T10" fmla="*/ 681 w 681"/>
                    <a:gd name="T11" fmla="*/ 57 h 510"/>
                    <a:gd name="T12" fmla="*/ 624 w 681"/>
                    <a:gd name="T13" fmla="*/ 57 h 510"/>
                    <a:gd name="T14" fmla="*/ 624 w 681"/>
                    <a:gd name="T15" fmla="*/ 0 h 510"/>
                    <a:gd name="T16" fmla="*/ 511 w 681"/>
                    <a:gd name="T17" fmla="*/ 0 h 510"/>
                    <a:gd name="T18" fmla="*/ 511 w 681"/>
                    <a:gd name="T19" fmla="*/ 113 h 510"/>
                    <a:gd name="T20" fmla="*/ 284 w 681"/>
                    <a:gd name="T21" fmla="*/ 113 h 510"/>
                    <a:gd name="T22" fmla="*/ 284 w 681"/>
                    <a:gd name="T23" fmla="*/ 170 h 510"/>
                    <a:gd name="T24" fmla="*/ 57 w 681"/>
                    <a:gd name="T25" fmla="*/ 170 h 510"/>
                    <a:gd name="T26" fmla="*/ 57 w 681"/>
                    <a:gd name="T27" fmla="*/ 227 h 510"/>
                    <a:gd name="T28" fmla="*/ 0 w 681"/>
                    <a:gd name="T29" fmla="*/ 227 h 510"/>
                    <a:gd name="T30" fmla="*/ 0 w 681"/>
                    <a:gd name="T31" fmla="*/ 283 h 510"/>
                    <a:gd name="T32" fmla="*/ 57 w 681"/>
                    <a:gd name="T33" fmla="*/ 283 h 510"/>
                    <a:gd name="T34" fmla="*/ 57 w 681"/>
                    <a:gd name="T35" fmla="*/ 397 h 510"/>
                    <a:gd name="T36" fmla="*/ 114 w 681"/>
                    <a:gd name="T37" fmla="*/ 397 h 510"/>
                    <a:gd name="T38" fmla="*/ 114 w 681"/>
                    <a:gd name="T39" fmla="*/ 510 h 510"/>
                    <a:gd name="T40" fmla="*/ 284 w 681"/>
                    <a:gd name="T41" fmla="*/ 510 h 510"/>
                    <a:gd name="T42" fmla="*/ 284 w 681"/>
                    <a:gd name="T43" fmla="*/ 454 h 510"/>
                    <a:gd name="T44" fmla="*/ 341 w 681"/>
                    <a:gd name="T45" fmla="*/ 454 h 510"/>
                    <a:gd name="T46" fmla="*/ 341 w 681"/>
                    <a:gd name="T47" fmla="*/ 397 h 510"/>
                    <a:gd name="T48" fmla="*/ 397 w 681"/>
                    <a:gd name="T49" fmla="*/ 397 h 510"/>
                    <a:gd name="T50" fmla="*/ 397 w 681"/>
                    <a:gd name="T51" fmla="*/ 340 h 510"/>
                    <a:gd name="T52" fmla="*/ 454 w 681"/>
                    <a:gd name="T53" fmla="*/ 340 h 510"/>
                    <a:gd name="T54" fmla="*/ 454 w 681"/>
                    <a:gd name="T55" fmla="*/ 397 h 510"/>
                    <a:gd name="T56" fmla="*/ 568 w 681"/>
                    <a:gd name="T57" fmla="*/ 397 h 510"/>
                    <a:gd name="T58" fmla="*/ 568 w 681"/>
                    <a:gd name="T59" fmla="*/ 340 h 510"/>
                    <a:gd name="T60" fmla="*/ 624 w 681"/>
                    <a:gd name="T61" fmla="*/ 34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81" h="510">
                      <a:moveTo>
                        <a:pt x="624" y="340"/>
                      </a:moveTo>
                      <a:lnTo>
                        <a:pt x="624" y="227"/>
                      </a:lnTo>
                      <a:lnTo>
                        <a:pt x="568" y="227"/>
                      </a:lnTo>
                      <a:lnTo>
                        <a:pt x="568" y="170"/>
                      </a:lnTo>
                      <a:lnTo>
                        <a:pt x="681" y="170"/>
                      </a:lnTo>
                      <a:lnTo>
                        <a:pt x="681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511" y="0"/>
                      </a:lnTo>
                      <a:lnTo>
                        <a:pt x="511" y="113"/>
                      </a:lnTo>
                      <a:lnTo>
                        <a:pt x="284" y="113"/>
                      </a:lnTo>
                      <a:lnTo>
                        <a:pt x="284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97"/>
                      </a:lnTo>
                      <a:lnTo>
                        <a:pt x="114" y="397"/>
                      </a:lnTo>
                      <a:lnTo>
                        <a:pt x="114" y="510"/>
                      </a:lnTo>
                      <a:lnTo>
                        <a:pt x="284" y="510"/>
                      </a:lnTo>
                      <a:lnTo>
                        <a:pt x="284" y="454"/>
                      </a:lnTo>
                      <a:lnTo>
                        <a:pt x="341" y="454"/>
                      </a:lnTo>
                      <a:lnTo>
                        <a:pt x="341" y="397"/>
                      </a:lnTo>
                      <a:lnTo>
                        <a:pt x="397" y="397"/>
                      </a:lnTo>
                      <a:lnTo>
                        <a:pt x="397" y="340"/>
                      </a:lnTo>
                      <a:lnTo>
                        <a:pt x="454" y="340"/>
                      </a:lnTo>
                      <a:lnTo>
                        <a:pt x="454" y="397"/>
                      </a:lnTo>
                      <a:lnTo>
                        <a:pt x="568" y="397"/>
                      </a:lnTo>
                      <a:lnTo>
                        <a:pt x="568" y="340"/>
                      </a:lnTo>
                      <a:lnTo>
                        <a:pt x="62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3" name="Freeform 267"/>
                <p:cNvSpPr>
                  <a:spLocks/>
                </p:cNvSpPr>
                <p:nvPr/>
              </p:nvSpPr>
              <p:spPr bwMode="auto">
                <a:xfrm>
                  <a:off x="3465" y="3251"/>
                  <a:ext cx="794" cy="510"/>
                </a:xfrm>
                <a:custGeom>
                  <a:avLst/>
                  <a:gdLst>
                    <a:gd name="T0" fmla="*/ 794 w 794"/>
                    <a:gd name="T1" fmla="*/ 227 h 510"/>
                    <a:gd name="T2" fmla="*/ 680 w 794"/>
                    <a:gd name="T3" fmla="*/ 227 h 510"/>
                    <a:gd name="T4" fmla="*/ 680 w 794"/>
                    <a:gd name="T5" fmla="*/ 113 h 510"/>
                    <a:gd name="T6" fmla="*/ 624 w 794"/>
                    <a:gd name="T7" fmla="*/ 113 h 510"/>
                    <a:gd name="T8" fmla="*/ 624 w 794"/>
                    <a:gd name="T9" fmla="*/ 57 h 510"/>
                    <a:gd name="T10" fmla="*/ 567 w 794"/>
                    <a:gd name="T11" fmla="*/ 57 h 510"/>
                    <a:gd name="T12" fmla="*/ 567 w 794"/>
                    <a:gd name="T13" fmla="*/ 0 h 510"/>
                    <a:gd name="T14" fmla="*/ 227 w 794"/>
                    <a:gd name="T15" fmla="*/ 0 h 510"/>
                    <a:gd name="T16" fmla="*/ 227 w 794"/>
                    <a:gd name="T17" fmla="*/ 57 h 510"/>
                    <a:gd name="T18" fmla="*/ 170 w 794"/>
                    <a:gd name="T19" fmla="*/ 57 h 510"/>
                    <a:gd name="T20" fmla="*/ 170 w 794"/>
                    <a:gd name="T21" fmla="*/ 113 h 510"/>
                    <a:gd name="T22" fmla="*/ 57 w 794"/>
                    <a:gd name="T23" fmla="*/ 113 h 510"/>
                    <a:gd name="T24" fmla="*/ 57 w 794"/>
                    <a:gd name="T25" fmla="*/ 227 h 510"/>
                    <a:gd name="T26" fmla="*/ 0 w 794"/>
                    <a:gd name="T27" fmla="*/ 227 h 510"/>
                    <a:gd name="T28" fmla="*/ 0 w 794"/>
                    <a:gd name="T29" fmla="*/ 283 h 510"/>
                    <a:gd name="T30" fmla="*/ 57 w 794"/>
                    <a:gd name="T31" fmla="*/ 283 h 510"/>
                    <a:gd name="T32" fmla="*/ 57 w 794"/>
                    <a:gd name="T33" fmla="*/ 340 h 510"/>
                    <a:gd name="T34" fmla="*/ 113 w 794"/>
                    <a:gd name="T35" fmla="*/ 340 h 510"/>
                    <a:gd name="T36" fmla="*/ 113 w 794"/>
                    <a:gd name="T37" fmla="*/ 397 h 510"/>
                    <a:gd name="T38" fmla="*/ 170 w 794"/>
                    <a:gd name="T39" fmla="*/ 397 h 510"/>
                    <a:gd name="T40" fmla="*/ 170 w 794"/>
                    <a:gd name="T41" fmla="*/ 510 h 510"/>
                    <a:gd name="T42" fmla="*/ 340 w 794"/>
                    <a:gd name="T43" fmla="*/ 510 h 510"/>
                    <a:gd name="T44" fmla="*/ 340 w 794"/>
                    <a:gd name="T45" fmla="*/ 453 h 510"/>
                    <a:gd name="T46" fmla="*/ 283 w 794"/>
                    <a:gd name="T47" fmla="*/ 453 h 510"/>
                    <a:gd name="T48" fmla="*/ 283 w 794"/>
                    <a:gd name="T49" fmla="*/ 397 h 510"/>
                    <a:gd name="T50" fmla="*/ 340 w 794"/>
                    <a:gd name="T51" fmla="*/ 397 h 510"/>
                    <a:gd name="T52" fmla="*/ 340 w 794"/>
                    <a:gd name="T53" fmla="*/ 340 h 510"/>
                    <a:gd name="T54" fmla="*/ 567 w 794"/>
                    <a:gd name="T55" fmla="*/ 340 h 510"/>
                    <a:gd name="T56" fmla="*/ 567 w 794"/>
                    <a:gd name="T57" fmla="*/ 283 h 510"/>
                    <a:gd name="T58" fmla="*/ 794 w 794"/>
                    <a:gd name="T59" fmla="*/ 283 h 510"/>
                    <a:gd name="T60" fmla="*/ 794 w 794"/>
                    <a:gd name="T61" fmla="*/ 22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4" h="510">
                      <a:moveTo>
                        <a:pt x="794" y="227"/>
                      </a:moveTo>
                      <a:lnTo>
                        <a:pt x="680" y="227"/>
                      </a:lnTo>
                      <a:lnTo>
                        <a:pt x="680" y="113"/>
                      </a:lnTo>
                      <a:lnTo>
                        <a:pt x="624" y="113"/>
                      </a:lnTo>
                      <a:lnTo>
                        <a:pt x="624" y="57"/>
                      </a:lnTo>
                      <a:lnTo>
                        <a:pt x="567" y="57"/>
                      </a:lnTo>
                      <a:lnTo>
                        <a:pt x="567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57" y="113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170" y="397"/>
                      </a:lnTo>
                      <a:lnTo>
                        <a:pt x="170" y="510"/>
                      </a:lnTo>
                      <a:lnTo>
                        <a:pt x="340" y="510"/>
                      </a:lnTo>
                      <a:lnTo>
                        <a:pt x="340" y="453"/>
                      </a:lnTo>
                      <a:lnTo>
                        <a:pt x="283" y="453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794" y="283"/>
                      </a:lnTo>
                      <a:lnTo>
                        <a:pt x="79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4" name="Freeform 268"/>
                <p:cNvSpPr>
                  <a:spLocks/>
                </p:cNvSpPr>
                <p:nvPr/>
              </p:nvSpPr>
              <p:spPr bwMode="auto">
                <a:xfrm>
                  <a:off x="3919" y="3081"/>
                  <a:ext cx="623" cy="397"/>
                </a:xfrm>
                <a:custGeom>
                  <a:avLst/>
                  <a:gdLst>
                    <a:gd name="T0" fmla="*/ 453 w 623"/>
                    <a:gd name="T1" fmla="*/ 340 h 397"/>
                    <a:gd name="T2" fmla="*/ 453 w 623"/>
                    <a:gd name="T3" fmla="*/ 283 h 397"/>
                    <a:gd name="T4" fmla="*/ 623 w 623"/>
                    <a:gd name="T5" fmla="*/ 283 h 397"/>
                    <a:gd name="T6" fmla="*/ 623 w 623"/>
                    <a:gd name="T7" fmla="*/ 170 h 397"/>
                    <a:gd name="T8" fmla="*/ 567 w 623"/>
                    <a:gd name="T9" fmla="*/ 170 h 397"/>
                    <a:gd name="T10" fmla="*/ 567 w 623"/>
                    <a:gd name="T11" fmla="*/ 113 h 397"/>
                    <a:gd name="T12" fmla="*/ 510 w 623"/>
                    <a:gd name="T13" fmla="*/ 113 h 397"/>
                    <a:gd name="T14" fmla="*/ 510 w 623"/>
                    <a:gd name="T15" fmla="*/ 56 h 397"/>
                    <a:gd name="T16" fmla="*/ 397 w 623"/>
                    <a:gd name="T17" fmla="*/ 56 h 397"/>
                    <a:gd name="T18" fmla="*/ 397 w 623"/>
                    <a:gd name="T19" fmla="*/ 0 h 397"/>
                    <a:gd name="T20" fmla="*/ 170 w 623"/>
                    <a:gd name="T21" fmla="*/ 0 h 397"/>
                    <a:gd name="T22" fmla="*/ 170 w 623"/>
                    <a:gd name="T23" fmla="*/ 56 h 397"/>
                    <a:gd name="T24" fmla="*/ 113 w 623"/>
                    <a:gd name="T25" fmla="*/ 56 h 397"/>
                    <a:gd name="T26" fmla="*/ 113 w 623"/>
                    <a:gd name="T27" fmla="*/ 113 h 397"/>
                    <a:gd name="T28" fmla="*/ 0 w 623"/>
                    <a:gd name="T29" fmla="*/ 113 h 397"/>
                    <a:gd name="T30" fmla="*/ 0 w 623"/>
                    <a:gd name="T31" fmla="*/ 170 h 397"/>
                    <a:gd name="T32" fmla="*/ 113 w 623"/>
                    <a:gd name="T33" fmla="*/ 170 h 397"/>
                    <a:gd name="T34" fmla="*/ 113 w 623"/>
                    <a:gd name="T35" fmla="*/ 227 h 397"/>
                    <a:gd name="T36" fmla="*/ 170 w 623"/>
                    <a:gd name="T37" fmla="*/ 227 h 397"/>
                    <a:gd name="T38" fmla="*/ 170 w 623"/>
                    <a:gd name="T39" fmla="*/ 283 h 397"/>
                    <a:gd name="T40" fmla="*/ 226 w 623"/>
                    <a:gd name="T41" fmla="*/ 283 h 397"/>
                    <a:gd name="T42" fmla="*/ 226 w 623"/>
                    <a:gd name="T43" fmla="*/ 397 h 397"/>
                    <a:gd name="T44" fmla="*/ 340 w 623"/>
                    <a:gd name="T45" fmla="*/ 397 h 397"/>
                    <a:gd name="T46" fmla="*/ 340 w 623"/>
                    <a:gd name="T47" fmla="*/ 340 h 397"/>
                    <a:gd name="T48" fmla="*/ 453 w 623"/>
                    <a:gd name="T49" fmla="*/ 34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23" h="397">
                      <a:moveTo>
                        <a:pt x="453" y="340"/>
                      </a:moveTo>
                      <a:lnTo>
                        <a:pt x="453" y="283"/>
                      </a:lnTo>
                      <a:lnTo>
                        <a:pt x="623" y="283"/>
                      </a:lnTo>
                      <a:lnTo>
                        <a:pt x="623" y="170"/>
                      </a:lnTo>
                      <a:lnTo>
                        <a:pt x="567" y="170"/>
                      </a:lnTo>
                      <a:lnTo>
                        <a:pt x="567" y="113"/>
                      </a:lnTo>
                      <a:lnTo>
                        <a:pt x="510" y="113"/>
                      </a:lnTo>
                      <a:lnTo>
                        <a:pt x="510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226" y="283"/>
                      </a:lnTo>
                      <a:lnTo>
                        <a:pt x="226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453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5" name="Freeform 269"/>
                <p:cNvSpPr>
                  <a:spLocks/>
                </p:cNvSpPr>
                <p:nvPr/>
              </p:nvSpPr>
              <p:spPr bwMode="auto">
                <a:xfrm>
                  <a:off x="3181" y="2911"/>
                  <a:ext cx="908" cy="567"/>
                </a:xfrm>
                <a:custGeom>
                  <a:avLst/>
                  <a:gdLst>
                    <a:gd name="T0" fmla="*/ 908 w 908"/>
                    <a:gd name="T1" fmla="*/ 226 h 567"/>
                    <a:gd name="T2" fmla="*/ 908 w 908"/>
                    <a:gd name="T3" fmla="*/ 56 h 567"/>
                    <a:gd name="T4" fmla="*/ 851 w 908"/>
                    <a:gd name="T5" fmla="*/ 56 h 567"/>
                    <a:gd name="T6" fmla="*/ 851 w 908"/>
                    <a:gd name="T7" fmla="*/ 0 h 567"/>
                    <a:gd name="T8" fmla="*/ 454 w 908"/>
                    <a:gd name="T9" fmla="*/ 0 h 567"/>
                    <a:gd name="T10" fmla="*/ 454 w 908"/>
                    <a:gd name="T11" fmla="*/ 56 h 567"/>
                    <a:gd name="T12" fmla="*/ 397 w 908"/>
                    <a:gd name="T13" fmla="*/ 56 h 567"/>
                    <a:gd name="T14" fmla="*/ 397 w 908"/>
                    <a:gd name="T15" fmla="*/ 113 h 567"/>
                    <a:gd name="T16" fmla="*/ 341 w 908"/>
                    <a:gd name="T17" fmla="*/ 113 h 567"/>
                    <a:gd name="T18" fmla="*/ 341 w 908"/>
                    <a:gd name="T19" fmla="*/ 170 h 567"/>
                    <a:gd name="T20" fmla="*/ 284 w 908"/>
                    <a:gd name="T21" fmla="*/ 170 h 567"/>
                    <a:gd name="T22" fmla="*/ 284 w 908"/>
                    <a:gd name="T23" fmla="*/ 226 h 567"/>
                    <a:gd name="T24" fmla="*/ 114 w 908"/>
                    <a:gd name="T25" fmla="*/ 226 h 567"/>
                    <a:gd name="T26" fmla="*/ 114 w 908"/>
                    <a:gd name="T27" fmla="*/ 283 h 567"/>
                    <a:gd name="T28" fmla="*/ 57 w 908"/>
                    <a:gd name="T29" fmla="*/ 283 h 567"/>
                    <a:gd name="T30" fmla="*/ 57 w 908"/>
                    <a:gd name="T31" fmla="*/ 340 h 567"/>
                    <a:gd name="T32" fmla="*/ 0 w 908"/>
                    <a:gd name="T33" fmla="*/ 340 h 567"/>
                    <a:gd name="T34" fmla="*/ 0 w 908"/>
                    <a:gd name="T35" fmla="*/ 453 h 567"/>
                    <a:gd name="T36" fmla="*/ 57 w 908"/>
                    <a:gd name="T37" fmla="*/ 453 h 567"/>
                    <a:gd name="T38" fmla="*/ 57 w 908"/>
                    <a:gd name="T39" fmla="*/ 510 h 567"/>
                    <a:gd name="T40" fmla="*/ 227 w 908"/>
                    <a:gd name="T41" fmla="*/ 510 h 567"/>
                    <a:gd name="T42" fmla="*/ 227 w 908"/>
                    <a:gd name="T43" fmla="*/ 567 h 567"/>
                    <a:gd name="T44" fmla="*/ 341 w 908"/>
                    <a:gd name="T45" fmla="*/ 567 h 567"/>
                    <a:gd name="T46" fmla="*/ 341 w 908"/>
                    <a:gd name="T47" fmla="*/ 453 h 567"/>
                    <a:gd name="T48" fmla="*/ 454 w 908"/>
                    <a:gd name="T49" fmla="*/ 453 h 567"/>
                    <a:gd name="T50" fmla="*/ 454 w 908"/>
                    <a:gd name="T51" fmla="*/ 397 h 567"/>
                    <a:gd name="T52" fmla="*/ 511 w 908"/>
                    <a:gd name="T53" fmla="*/ 397 h 567"/>
                    <a:gd name="T54" fmla="*/ 511 w 908"/>
                    <a:gd name="T55" fmla="*/ 340 h 567"/>
                    <a:gd name="T56" fmla="*/ 738 w 908"/>
                    <a:gd name="T57" fmla="*/ 340 h 567"/>
                    <a:gd name="T58" fmla="*/ 738 w 908"/>
                    <a:gd name="T59" fmla="*/ 283 h 567"/>
                    <a:gd name="T60" fmla="*/ 851 w 908"/>
                    <a:gd name="T61" fmla="*/ 283 h 567"/>
                    <a:gd name="T62" fmla="*/ 851 w 908"/>
                    <a:gd name="T63" fmla="*/ 226 h 567"/>
                    <a:gd name="T64" fmla="*/ 908 w 908"/>
                    <a:gd name="T65" fmla="*/ 22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08" h="567">
                      <a:moveTo>
                        <a:pt x="908" y="226"/>
                      </a:moveTo>
                      <a:lnTo>
                        <a:pt x="908" y="56"/>
                      </a:lnTo>
                      <a:lnTo>
                        <a:pt x="851" y="56"/>
                      </a:lnTo>
                      <a:lnTo>
                        <a:pt x="851" y="0"/>
                      </a:lnTo>
                      <a:lnTo>
                        <a:pt x="454" y="0"/>
                      </a:lnTo>
                      <a:lnTo>
                        <a:pt x="454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1" y="113"/>
                      </a:lnTo>
                      <a:lnTo>
                        <a:pt x="341" y="170"/>
                      </a:lnTo>
                      <a:lnTo>
                        <a:pt x="284" y="170"/>
                      </a:lnTo>
                      <a:lnTo>
                        <a:pt x="284" y="226"/>
                      </a:lnTo>
                      <a:lnTo>
                        <a:pt x="114" y="226"/>
                      </a:lnTo>
                      <a:lnTo>
                        <a:pt x="114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10"/>
                      </a:lnTo>
                      <a:lnTo>
                        <a:pt x="227" y="510"/>
                      </a:lnTo>
                      <a:lnTo>
                        <a:pt x="227" y="567"/>
                      </a:lnTo>
                      <a:lnTo>
                        <a:pt x="341" y="567"/>
                      </a:lnTo>
                      <a:lnTo>
                        <a:pt x="341" y="453"/>
                      </a:lnTo>
                      <a:lnTo>
                        <a:pt x="454" y="453"/>
                      </a:lnTo>
                      <a:lnTo>
                        <a:pt x="454" y="397"/>
                      </a:lnTo>
                      <a:lnTo>
                        <a:pt x="511" y="397"/>
                      </a:lnTo>
                      <a:lnTo>
                        <a:pt x="511" y="340"/>
                      </a:lnTo>
                      <a:lnTo>
                        <a:pt x="738" y="340"/>
                      </a:lnTo>
                      <a:lnTo>
                        <a:pt x="738" y="283"/>
                      </a:lnTo>
                      <a:lnTo>
                        <a:pt x="851" y="283"/>
                      </a:lnTo>
                      <a:lnTo>
                        <a:pt x="851" y="226"/>
                      </a:lnTo>
                      <a:lnTo>
                        <a:pt x="908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6" name="Freeform 270"/>
                <p:cNvSpPr>
                  <a:spLocks/>
                </p:cNvSpPr>
                <p:nvPr/>
              </p:nvSpPr>
              <p:spPr bwMode="auto">
                <a:xfrm>
                  <a:off x="3295" y="2400"/>
                  <a:ext cx="794" cy="737"/>
                </a:xfrm>
                <a:custGeom>
                  <a:avLst/>
                  <a:gdLst>
                    <a:gd name="T0" fmla="*/ 0 w 794"/>
                    <a:gd name="T1" fmla="*/ 737 h 737"/>
                    <a:gd name="T2" fmla="*/ 0 w 794"/>
                    <a:gd name="T3" fmla="*/ 511 h 737"/>
                    <a:gd name="T4" fmla="*/ 113 w 794"/>
                    <a:gd name="T5" fmla="*/ 511 h 737"/>
                    <a:gd name="T6" fmla="*/ 113 w 794"/>
                    <a:gd name="T7" fmla="*/ 454 h 737"/>
                    <a:gd name="T8" fmla="*/ 170 w 794"/>
                    <a:gd name="T9" fmla="*/ 454 h 737"/>
                    <a:gd name="T10" fmla="*/ 170 w 794"/>
                    <a:gd name="T11" fmla="*/ 397 h 737"/>
                    <a:gd name="T12" fmla="*/ 340 w 794"/>
                    <a:gd name="T13" fmla="*/ 397 h 737"/>
                    <a:gd name="T14" fmla="*/ 340 w 794"/>
                    <a:gd name="T15" fmla="*/ 340 h 737"/>
                    <a:gd name="T16" fmla="*/ 283 w 794"/>
                    <a:gd name="T17" fmla="*/ 340 h 737"/>
                    <a:gd name="T18" fmla="*/ 283 w 794"/>
                    <a:gd name="T19" fmla="*/ 284 h 737"/>
                    <a:gd name="T20" fmla="*/ 113 w 794"/>
                    <a:gd name="T21" fmla="*/ 284 h 737"/>
                    <a:gd name="T22" fmla="*/ 113 w 794"/>
                    <a:gd name="T23" fmla="*/ 227 h 737"/>
                    <a:gd name="T24" fmla="*/ 57 w 794"/>
                    <a:gd name="T25" fmla="*/ 227 h 737"/>
                    <a:gd name="T26" fmla="*/ 57 w 794"/>
                    <a:gd name="T27" fmla="*/ 170 h 737"/>
                    <a:gd name="T28" fmla="*/ 113 w 794"/>
                    <a:gd name="T29" fmla="*/ 170 h 737"/>
                    <a:gd name="T30" fmla="*/ 113 w 794"/>
                    <a:gd name="T31" fmla="*/ 57 h 737"/>
                    <a:gd name="T32" fmla="*/ 340 w 794"/>
                    <a:gd name="T33" fmla="*/ 57 h 737"/>
                    <a:gd name="T34" fmla="*/ 340 w 794"/>
                    <a:gd name="T35" fmla="*/ 114 h 737"/>
                    <a:gd name="T36" fmla="*/ 453 w 794"/>
                    <a:gd name="T37" fmla="*/ 114 h 737"/>
                    <a:gd name="T38" fmla="*/ 453 w 794"/>
                    <a:gd name="T39" fmla="*/ 57 h 737"/>
                    <a:gd name="T40" fmla="*/ 510 w 794"/>
                    <a:gd name="T41" fmla="*/ 57 h 737"/>
                    <a:gd name="T42" fmla="*/ 510 w 794"/>
                    <a:gd name="T43" fmla="*/ 0 h 737"/>
                    <a:gd name="T44" fmla="*/ 737 w 794"/>
                    <a:gd name="T45" fmla="*/ 0 h 737"/>
                    <a:gd name="T46" fmla="*/ 737 w 794"/>
                    <a:gd name="T47" fmla="*/ 57 h 737"/>
                    <a:gd name="T48" fmla="*/ 680 w 794"/>
                    <a:gd name="T49" fmla="*/ 57 h 737"/>
                    <a:gd name="T50" fmla="*/ 680 w 794"/>
                    <a:gd name="T51" fmla="*/ 170 h 737"/>
                    <a:gd name="T52" fmla="*/ 737 w 794"/>
                    <a:gd name="T53" fmla="*/ 170 h 737"/>
                    <a:gd name="T54" fmla="*/ 737 w 794"/>
                    <a:gd name="T55" fmla="*/ 227 h 737"/>
                    <a:gd name="T56" fmla="*/ 794 w 794"/>
                    <a:gd name="T57" fmla="*/ 227 h 737"/>
                    <a:gd name="T58" fmla="*/ 794 w 794"/>
                    <a:gd name="T59" fmla="*/ 284 h 737"/>
                    <a:gd name="T60" fmla="*/ 737 w 794"/>
                    <a:gd name="T61" fmla="*/ 284 h 737"/>
                    <a:gd name="T62" fmla="*/ 737 w 794"/>
                    <a:gd name="T63" fmla="*/ 397 h 737"/>
                    <a:gd name="T64" fmla="*/ 680 w 794"/>
                    <a:gd name="T65" fmla="*/ 397 h 737"/>
                    <a:gd name="T66" fmla="*/ 680 w 794"/>
                    <a:gd name="T67" fmla="*/ 511 h 737"/>
                    <a:gd name="T68" fmla="*/ 340 w 794"/>
                    <a:gd name="T69" fmla="*/ 511 h 737"/>
                    <a:gd name="T70" fmla="*/ 340 w 794"/>
                    <a:gd name="T71" fmla="*/ 567 h 737"/>
                    <a:gd name="T72" fmla="*/ 283 w 794"/>
                    <a:gd name="T73" fmla="*/ 567 h 737"/>
                    <a:gd name="T74" fmla="*/ 283 w 794"/>
                    <a:gd name="T75" fmla="*/ 624 h 737"/>
                    <a:gd name="T76" fmla="*/ 227 w 794"/>
                    <a:gd name="T77" fmla="*/ 624 h 737"/>
                    <a:gd name="T78" fmla="*/ 227 w 794"/>
                    <a:gd name="T79" fmla="*/ 681 h 737"/>
                    <a:gd name="T80" fmla="*/ 170 w 794"/>
                    <a:gd name="T81" fmla="*/ 681 h 737"/>
                    <a:gd name="T82" fmla="*/ 170 w 794"/>
                    <a:gd name="T83" fmla="*/ 737 h 737"/>
                    <a:gd name="T84" fmla="*/ 0 w 794"/>
                    <a:gd name="T85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94" h="737">
                      <a:moveTo>
                        <a:pt x="0" y="737"/>
                      </a:moveTo>
                      <a:lnTo>
                        <a:pt x="0" y="511"/>
                      </a:lnTo>
                      <a:lnTo>
                        <a:pt x="113" y="511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283" y="340"/>
                      </a:lnTo>
                      <a:lnTo>
                        <a:pt x="283" y="284"/>
                      </a:lnTo>
                      <a:lnTo>
                        <a:pt x="113" y="284"/>
                      </a:lnTo>
                      <a:lnTo>
                        <a:pt x="113" y="227"/>
                      </a:lnTo>
                      <a:lnTo>
                        <a:pt x="57" y="227"/>
                      </a:lnTo>
                      <a:lnTo>
                        <a:pt x="57" y="170"/>
                      </a:lnTo>
                      <a:lnTo>
                        <a:pt x="113" y="170"/>
                      </a:lnTo>
                      <a:lnTo>
                        <a:pt x="113" y="57"/>
                      </a:lnTo>
                      <a:lnTo>
                        <a:pt x="340" y="57"/>
                      </a:lnTo>
                      <a:lnTo>
                        <a:pt x="340" y="114"/>
                      </a:lnTo>
                      <a:lnTo>
                        <a:pt x="453" y="114"/>
                      </a:lnTo>
                      <a:lnTo>
                        <a:pt x="453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737" y="0"/>
                      </a:lnTo>
                      <a:lnTo>
                        <a:pt x="737" y="57"/>
                      </a:lnTo>
                      <a:lnTo>
                        <a:pt x="680" y="57"/>
                      </a:lnTo>
                      <a:lnTo>
                        <a:pt x="680" y="170"/>
                      </a:lnTo>
                      <a:lnTo>
                        <a:pt x="737" y="170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284"/>
                      </a:lnTo>
                      <a:lnTo>
                        <a:pt x="737" y="284"/>
                      </a:lnTo>
                      <a:lnTo>
                        <a:pt x="737" y="397"/>
                      </a:lnTo>
                      <a:lnTo>
                        <a:pt x="680" y="397"/>
                      </a:lnTo>
                      <a:lnTo>
                        <a:pt x="680" y="511"/>
                      </a:lnTo>
                      <a:lnTo>
                        <a:pt x="340" y="511"/>
                      </a:lnTo>
                      <a:lnTo>
                        <a:pt x="340" y="567"/>
                      </a:lnTo>
                      <a:lnTo>
                        <a:pt x="283" y="567"/>
                      </a:lnTo>
                      <a:lnTo>
                        <a:pt x="283" y="624"/>
                      </a:lnTo>
                      <a:lnTo>
                        <a:pt x="227" y="624"/>
                      </a:lnTo>
                      <a:lnTo>
                        <a:pt x="227" y="681"/>
                      </a:lnTo>
                      <a:lnTo>
                        <a:pt x="170" y="681"/>
                      </a:lnTo>
                      <a:lnTo>
                        <a:pt x="170" y="737"/>
                      </a:lnTo>
                      <a:lnTo>
                        <a:pt x="0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8" name="Freeform 272"/>
                <p:cNvSpPr>
                  <a:spLocks/>
                </p:cNvSpPr>
                <p:nvPr/>
              </p:nvSpPr>
              <p:spPr bwMode="auto">
                <a:xfrm>
                  <a:off x="3975" y="2287"/>
                  <a:ext cx="341" cy="794"/>
                </a:xfrm>
                <a:custGeom>
                  <a:avLst/>
                  <a:gdLst>
                    <a:gd name="T0" fmla="*/ 0 w 341"/>
                    <a:gd name="T1" fmla="*/ 0 h 794"/>
                    <a:gd name="T2" fmla="*/ 0 w 341"/>
                    <a:gd name="T3" fmla="*/ 113 h 794"/>
                    <a:gd name="T4" fmla="*/ 57 w 341"/>
                    <a:gd name="T5" fmla="*/ 113 h 794"/>
                    <a:gd name="T6" fmla="*/ 57 w 341"/>
                    <a:gd name="T7" fmla="*/ 170 h 794"/>
                    <a:gd name="T8" fmla="*/ 0 w 341"/>
                    <a:gd name="T9" fmla="*/ 170 h 794"/>
                    <a:gd name="T10" fmla="*/ 0 w 341"/>
                    <a:gd name="T11" fmla="*/ 283 h 794"/>
                    <a:gd name="T12" fmla="*/ 57 w 341"/>
                    <a:gd name="T13" fmla="*/ 283 h 794"/>
                    <a:gd name="T14" fmla="*/ 57 w 341"/>
                    <a:gd name="T15" fmla="*/ 340 h 794"/>
                    <a:gd name="T16" fmla="*/ 114 w 341"/>
                    <a:gd name="T17" fmla="*/ 340 h 794"/>
                    <a:gd name="T18" fmla="*/ 114 w 341"/>
                    <a:gd name="T19" fmla="*/ 397 h 794"/>
                    <a:gd name="T20" fmla="*/ 57 w 341"/>
                    <a:gd name="T21" fmla="*/ 397 h 794"/>
                    <a:gd name="T22" fmla="*/ 57 w 341"/>
                    <a:gd name="T23" fmla="*/ 510 h 794"/>
                    <a:gd name="T24" fmla="*/ 0 w 341"/>
                    <a:gd name="T25" fmla="*/ 510 h 794"/>
                    <a:gd name="T26" fmla="*/ 0 w 341"/>
                    <a:gd name="T27" fmla="*/ 624 h 794"/>
                    <a:gd name="T28" fmla="*/ 57 w 341"/>
                    <a:gd name="T29" fmla="*/ 624 h 794"/>
                    <a:gd name="T30" fmla="*/ 57 w 341"/>
                    <a:gd name="T31" fmla="*/ 680 h 794"/>
                    <a:gd name="T32" fmla="*/ 114 w 341"/>
                    <a:gd name="T33" fmla="*/ 680 h 794"/>
                    <a:gd name="T34" fmla="*/ 114 w 341"/>
                    <a:gd name="T35" fmla="*/ 794 h 794"/>
                    <a:gd name="T36" fmla="*/ 284 w 341"/>
                    <a:gd name="T37" fmla="*/ 794 h 794"/>
                    <a:gd name="T38" fmla="*/ 284 w 341"/>
                    <a:gd name="T39" fmla="*/ 624 h 794"/>
                    <a:gd name="T40" fmla="*/ 227 w 341"/>
                    <a:gd name="T41" fmla="*/ 624 h 794"/>
                    <a:gd name="T42" fmla="*/ 227 w 341"/>
                    <a:gd name="T43" fmla="*/ 510 h 794"/>
                    <a:gd name="T44" fmla="*/ 284 w 341"/>
                    <a:gd name="T45" fmla="*/ 510 h 794"/>
                    <a:gd name="T46" fmla="*/ 341 w 341"/>
                    <a:gd name="T47" fmla="*/ 510 h 794"/>
                    <a:gd name="T48" fmla="*/ 341 w 341"/>
                    <a:gd name="T49" fmla="*/ 453 h 794"/>
                    <a:gd name="T50" fmla="*/ 284 w 341"/>
                    <a:gd name="T51" fmla="*/ 453 h 794"/>
                    <a:gd name="T52" fmla="*/ 284 w 341"/>
                    <a:gd name="T53" fmla="*/ 340 h 794"/>
                    <a:gd name="T54" fmla="*/ 227 w 341"/>
                    <a:gd name="T55" fmla="*/ 340 h 794"/>
                    <a:gd name="T56" fmla="*/ 227 w 341"/>
                    <a:gd name="T57" fmla="*/ 170 h 794"/>
                    <a:gd name="T58" fmla="*/ 170 w 341"/>
                    <a:gd name="T59" fmla="*/ 170 h 794"/>
                    <a:gd name="T60" fmla="*/ 170 w 341"/>
                    <a:gd name="T61" fmla="*/ 113 h 794"/>
                    <a:gd name="T62" fmla="*/ 114 w 341"/>
                    <a:gd name="T63" fmla="*/ 113 h 794"/>
                    <a:gd name="T64" fmla="*/ 114 w 341"/>
                    <a:gd name="T65" fmla="*/ 0 h 794"/>
                    <a:gd name="T66" fmla="*/ 0 w 341"/>
                    <a:gd name="T67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1" h="794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57" y="510"/>
                      </a:lnTo>
                      <a:lnTo>
                        <a:pt x="0" y="510"/>
                      </a:lnTo>
                      <a:lnTo>
                        <a:pt x="0" y="624"/>
                      </a:lnTo>
                      <a:lnTo>
                        <a:pt x="57" y="624"/>
                      </a:lnTo>
                      <a:lnTo>
                        <a:pt x="57" y="680"/>
                      </a:lnTo>
                      <a:lnTo>
                        <a:pt x="114" y="680"/>
                      </a:lnTo>
                      <a:lnTo>
                        <a:pt x="114" y="794"/>
                      </a:lnTo>
                      <a:lnTo>
                        <a:pt x="284" y="794"/>
                      </a:lnTo>
                      <a:lnTo>
                        <a:pt x="284" y="624"/>
                      </a:lnTo>
                      <a:lnTo>
                        <a:pt x="227" y="624"/>
                      </a:lnTo>
                      <a:lnTo>
                        <a:pt x="227" y="510"/>
                      </a:lnTo>
                      <a:lnTo>
                        <a:pt x="284" y="510"/>
                      </a:lnTo>
                      <a:lnTo>
                        <a:pt x="341" y="510"/>
                      </a:lnTo>
                      <a:lnTo>
                        <a:pt x="341" y="453"/>
                      </a:lnTo>
                      <a:lnTo>
                        <a:pt x="284" y="453"/>
                      </a:lnTo>
                      <a:lnTo>
                        <a:pt x="284" y="340"/>
                      </a:lnTo>
                      <a:lnTo>
                        <a:pt x="227" y="340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09" name="Freeform 273"/>
                <p:cNvSpPr>
                  <a:spLocks/>
                </p:cNvSpPr>
                <p:nvPr/>
              </p:nvSpPr>
              <p:spPr bwMode="auto">
                <a:xfrm>
                  <a:off x="4145" y="2344"/>
                  <a:ext cx="397" cy="510"/>
                </a:xfrm>
                <a:custGeom>
                  <a:avLst/>
                  <a:gdLst>
                    <a:gd name="T0" fmla="*/ 0 w 397"/>
                    <a:gd name="T1" fmla="*/ 56 h 510"/>
                    <a:gd name="T2" fmla="*/ 114 w 397"/>
                    <a:gd name="T3" fmla="*/ 56 h 510"/>
                    <a:gd name="T4" fmla="*/ 114 w 397"/>
                    <a:gd name="T5" fmla="*/ 113 h 510"/>
                    <a:gd name="T6" fmla="*/ 171 w 397"/>
                    <a:gd name="T7" fmla="*/ 113 h 510"/>
                    <a:gd name="T8" fmla="*/ 171 w 397"/>
                    <a:gd name="T9" fmla="*/ 0 h 510"/>
                    <a:gd name="T10" fmla="*/ 397 w 397"/>
                    <a:gd name="T11" fmla="*/ 0 h 510"/>
                    <a:gd name="T12" fmla="*/ 397 w 397"/>
                    <a:gd name="T13" fmla="*/ 510 h 510"/>
                    <a:gd name="T14" fmla="*/ 57 w 397"/>
                    <a:gd name="T15" fmla="*/ 510 h 510"/>
                    <a:gd name="T16" fmla="*/ 57 w 397"/>
                    <a:gd name="T17" fmla="*/ 453 h 510"/>
                    <a:gd name="T18" fmla="*/ 171 w 397"/>
                    <a:gd name="T19" fmla="*/ 453 h 510"/>
                    <a:gd name="T20" fmla="*/ 171 w 397"/>
                    <a:gd name="T21" fmla="*/ 396 h 510"/>
                    <a:gd name="T22" fmla="*/ 114 w 397"/>
                    <a:gd name="T23" fmla="*/ 396 h 510"/>
                    <a:gd name="T24" fmla="*/ 114 w 397"/>
                    <a:gd name="T25" fmla="*/ 283 h 510"/>
                    <a:gd name="T26" fmla="*/ 57 w 397"/>
                    <a:gd name="T27" fmla="*/ 283 h 510"/>
                    <a:gd name="T28" fmla="*/ 57 w 397"/>
                    <a:gd name="T29" fmla="*/ 113 h 510"/>
                    <a:gd name="T30" fmla="*/ 0 w 397"/>
                    <a:gd name="T31" fmla="*/ 113 h 510"/>
                    <a:gd name="T32" fmla="*/ 0 w 397"/>
                    <a:gd name="T33" fmla="*/ 56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510">
                      <a:moveTo>
                        <a:pt x="0" y="56"/>
                      </a:moveTo>
                      <a:lnTo>
                        <a:pt x="114" y="56"/>
                      </a:lnTo>
                      <a:lnTo>
                        <a:pt x="114" y="113"/>
                      </a:lnTo>
                      <a:lnTo>
                        <a:pt x="171" y="113"/>
                      </a:lnTo>
                      <a:lnTo>
                        <a:pt x="171" y="0"/>
                      </a:lnTo>
                      <a:lnTo>
                        <a:pt x="397" y="0"/>
                      </a:lnTo>
                      <a:lnTo>
                        <a:pt x="397" y="510"/>
                      </a:lnTo>
                      <a:lnTo>
                        <a:pt x="57" y="510"/>
                      </a:lnTo>
                      <a:lnTo>
                        <a:pt x="57" y="453"/>
                      </a:lnTo>
                      <a:lnTo>
                        <a:pt x="171" y="453"/>
                      </a:lnTo>
                      <a:lnTo>
                        <a:pt x="171" y="396"/>
                      </a:lnTo>
                      <a:lnTo>
                        <a:pt x="114" y="396"/>
                      </a:lnTo>
                      <a:lnTo>
                        <a:pt x="114" y="283"/>
                      </a:lnTo>
                      <a:lnTo>
                        <a:pt x="57" y="283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0" name="Freeform 274"/>
                <p:cNvSpPr>
                  <a:spLocks/>
                </p:cNvSpPr>
                <p:nvPr/>
              </p:nvSpPr>
              <p:spPr bwMode="auto">
                <a:xfrm>
                  <a:off x="4202" y="2344"/>
                  <a:ext cx="794" cy="964"/>
                </a:xfrm>
                <a:custGeom>
                  <a:avLst/>
                  <a:gdLst>
                    <a:gd name="T0" fmla="*/ 454 w 794"/>
                    <a:gd name="T1" fmla="*/ 0 h 964"/>
                    <a:gd name="T2" fmla="*/ 340 w 794"/>
                    <a:gd name="T3" fmla="*/ 0 h 964"/>
                    <a:gd name="T4" fmla="*/ 340 w 794"/>
                    <a:gd name="T5" fmla="*/ 510 h 964"/>
                    <a:gd name="T6" fmla="*/ 0 w 794"/>
                    <a:gd name="T7" fmla="*/ 510 h 964"/>
                    <a:gd name="T8" fmla="*/ 0 w 794"/>
                    <a:gd name="T9" fmla="*/ 567 h 964"/>
                    <a:gd name="T10" fmla="*/ 57 w 794"/>
                    <a:gd name="T11" fmla="*/ 567 h 964"/>
                    <a:gd name="T12" fmla="*/ 57 w 794"/>
                    <a:gd name="T13" fmla="*/ 737 h 964"/>
                    <a:gd name="T14" fmla="*/ 114 w 794"/>
                    <a:gd name="T15" fmla="*/ 737 h 964"/>
                    <a:gd name="T16" fmla="*/ 114 w 794"/>
                    <a:gd name="T17" fmla="*/ 793 h 964"/>
                    <a:gd name="T18" fmla="*/ 227 w 794"/>
                    <a:gd name="T19" fmla="*/ 793 h 964"/>
                    <a:gd name="T20" fmla="*/ 227 w 794"/>
                    <a:gd name="T21" fmla="*/ 850 h 964"/>
                    <a:gd name="T22" fmla="*/ 284 w 794"/>
                    <a:gd name="T23" fmla="*/ 850 h 964"/>
                    <a:gd name="T24" fmla="*/ 284 w 794"/>
                    <a:gd name="T25" fmla="*/ 907 h 964"/>
                    <a:gd name="T26" fmla="*/ 340 w 794"/>
                    <a:gd name="T27" fmla="*/ 907 h 964"/>
                    <a:gd name="T28" fmla="*/ 340 w 794"/>
                    <a:gd name="T29" fmla="*/ 964 h 964"/>
                    <a:gd name="T30" fmla="*/ 510 w 794"/>
                    <a:gd name="T31" fmla="*/ 964 h 964"/>
                    <a:gd name="T32" fmla="*/ 510 w 794"/>
                    <a:gd name="T33" fmla="*/ 907 h 964"/>
                    <a:gd name="T34" fmla="*/ 567 w 794"/>
                    <a:gd name="T35" fmla="*/ 907 h 964"/>
                    <a:gd name="T36" fmla="*/ 567 w 794"/>
                    <a:gd name="T37" fmla="*/ 850 h 964"/>
                    <a:gd name="T38" fmla="*/ 624 w 794"/>
                    <a:gd name="T39" fmla="*/ 850 h 964"/>
                    <a:gd name="T40" fmla="*/ 624 w 794"/>
                    <a:gd name="T41" fmla="*/ 793 h 964"/>
                    <a:gd name="T42" fmla="*/ 794 w 794"/>
                    <a:gd name="T43" fmla="*/ 793 h 964"/>
                    <a:gd name="T44" fmla="*/ 794 w 794"/>
                    <a:gd name="T45" fmla="*/ 680 h 964"/>
                    <a:gd name="T46" fmla="*/ 681 w 794"/>
                    <a:gd name="T47" fmla="*/ 680 h 964"/>
                    <a:gd name="T48" fmla="*/ 681 w 794"/>
                    <a:gd name="T49" fmla="*/ 623 h 964"/>
                    <a:gd name="T50" fmla="*/ 624 w 794"/>
                    <a:gd name="T51" fmla="*/ 623 h 964"/>
                    <a:gd name="T52" fmla="*/ 624 w 794"/>
                    <a:gd name="T53" fmla="*/ 510 h 964"/>
                    <a:gd name="T54" fmla="*/ 567 w 794"/>
                    <a:gd name="T55" fmla="*/ 510 h 964"/>
                    <a:gd name="T56" fmla="*/ 567 w 794"/>
                    <a:gd name="T57" fmla="*/ 283 h 964"/>
                    <a:gd name="T58" fmla="*/ 624 w 794"/>
                    <a:gd name="T59" fmla="*/ 283 h 964"/>
                    <a:gd name="T60" fmla="*/ 624 w 794"/>
                    <a:gd name="T61" fmla="*/ 226 h 964"/>
                    <a:gd name="T62" fmla="*/ 510 w 794"/>
                    <a:gd name="T63" fmla="*/ 226 h 964"/>
                    <a:gd name="T64" fmla="*/ 510 w 794"/>
                    <a:gd name="T65" fmla="*/ 170 h 964"/>
                    <a:gd name="T66" fmla="*/ 567 w 794"/>
                    <a:gd name="T67" fmla="*/ 170 h 964"/>
                    <a:gd name="T68" fmla="*/ 567 w 794"/>
                    <a:gd name="T69" fmla="*/ 56 h 964"/>
                    <a:gd name="T70" fmla="*/ 454 w 794"/>
                    <a:gd name="T71" fmla="*/ 56 h 964"/>
                    <a:gd name="T72" fmla="*/ 454 w 794"/>
                    <a:gd name="T73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94" h="964">
                      <a:moveTo>
                        <a:pt x="454" y="0"/>
                      </a:moveTo>
                      <a:lnTo>
                        <a:pt x="340" y="0"/>
                      </a:lnTo>
                      <a:lnTo>
                        <a:pt x="340" y="510"/>
                      </a:lnTo>
                      <a:lnTo>
                        <a:pt x="0" y="510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737"/>
                      </a:lnTo>
                      <a:lnTo>
                        <a:pt x="114" y="737"/>
                      </a:lnTo>
                      <a:lnTo>
                        <a:pt x="114" y="793"/>
                      </a:lnTo>
                      <a:lnTo>
                        <a:pt x="227" y="793"/>
                      </a:lnTo>
                      <a:lnTo>
                        <a:pt x="227" y="850"/>
                      </a:lnTo>
                      <a:lnTo>
                        <a:pt x="284" y="850"/>
                      </a:lnTo>
                      <a:lnTo>
                        <a:pt x="284" y="907"/>
                      </a:lnTo>
                      <a:lnTo>
                        <a:pt x="340" y="907"/>
                      </a:lnTo>
                      <a:lnTo>
                        <a:pt x="340" y="964"/>
                      </a:lnTo>
                      <a:lnTo>
                        <a:pt x="510" y="964"/>
                      </a:lnTo>
                      <a:lnTo>
                        <a:pt x="510" y="907"/>
                      </a:lnTo>
                      <a:lnTo>
                        <a:pt x="567" y="907"/>
                      </a:lnTo>
                      <a:lnTo>
                        <a:pt x="567" y="850"/>
                      </a:lnTo>
                      <a:lnTo>
                        <a:pt x="624" y="850"/>
                      </a:lnTo>
                      <a:lnTo>
                        <a:pt x="624" y="793"/>
                      </a:lnTo>
                      <a:lnTo>
                        <a:pt x="794" y="793"/>
                      </a:lnTo>
                      <a:lnTo>
                        <a:pt x="794" y="680"/>
                      </a:lnTo>
                      <a:lnTo>
                        <a:pt x="681" y="680"/>
                      </a:lnTo>
                      <a:lnTo>
                        <a:pt x="681" y="623"/>
                      </a:lnTo>
                      <a:lnTo>
                        <a:pt x="624" y="623"/>
                      </a:lnTo>
                      <a:lnTo>
                        <a:pt x="624" y="510"/>
                      </a:lnTo>
                      <a:lnTo>
                        <a:pt x="567" y="510"/>
                      </a:lnTo>
                      <a:lnTo>
                        <a:pt x="567" y="283"/>
                      </a:lnTo>
                      <a:lnTo>
                        <a:pt x="624" y="283"/>
                      </a:lnTo>
                      <a:lnTo>
                        <a:pt x="624" y="226"/>
                      </a:lnTo>
                      <a:lnTo>
                        <a:pt x="510" y="226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56"/>
                      </a:lnTo>
                      <a:lnTo>
                        <a:pt x="454" y="56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1" name="Freeform 275"/>
                <p:cNvSpPr>
                  <a:spLocks/>
                </p:cNvSpPr>
                <p:nvPr/>
              </p:nvSpPr>
              <p:spPr bwMode="auto">
                <a:xfrm>
                  <a:off x="4316" y="3194"/>
                  <a:ext cx="737" cy="510"/>
                </a:xfrm>
                <a:custGeom>
                  <a:avLst/>
                  <a:gdLst>
                    <a:gd name="T0" fmla="*/ 567 w 737"/>
                    <a:gd name="T1" fmla="*/ 0 h 510"/>
                    <a:gd name="T2" fmla="*/ 567 w 737"/>
                    <a:gd name="T3" fmla="*/ 57 h 510"/>
                    <a:gd name="T4" fmla="*/ 623 w 737"/>
                    <a:gd name="T5" fmla="*/ 57 h 510"/>
                    <a:gd name="T6" fmla="*/ 623 w 737"/>
                    <a:gd name="T7" fmla="*/ 114 h 510"/>
                    <a:gd name="T8" fmla="*/ 737 w 737"/>
                    <a:gd name="T9" fmla="*/ 114 h 510"/>
                    <a:gd name="T10" fmla="*/ 737 w 737"/>
                    <a:gd name="T11" fmla="*/ 397 h 510"/>
                    <a:gd name="T12" fmla="*/ 567 w 737"/>
                    <a:gd name="T13" fmla="*/ 397 h 510"/>
                    <a:gd name="T14" fmla="*/ 567 w 737"/>
                    <a:gd name="T15" fmla="*/ 340 h 510"/>
                    <a:gd name="T16" fmla="*/ 623 w 737"/>
                    <a:gd name="T17" fmla="*/ 340 h 510"/>
                    <a:gd name="T18" fmla="*/ 623 w 737"/>
                    <a:gd name="T19" fmla="*/ 284 h 510"/>
                    <a:gd name="T20" fmla="*/ 510 w 737"/>
                    <a:gd name="T21" fmla="*/ 284 h 510"/>
                    <a:gd name="T22" fmla="*/ 510 w 737"/>
                    <a:gd name="T23" fmla="*/ 340 h 510"/>
                    <a:gd name="T24" fmla="*/ 226 w 737"/>
                    <a:gd name="T25" fmla="*/ 340 h 510"/>
                    <a:gd name="T26" fmla="*/ 226 w 737"/>
                    <a:gd name="T27" fmla="*/ 454 h 510"/>
                    <a:gd name="T28" fmla="*/ 113 w 737"/>
                    <a:gd name="T29" fmla="*/ 454 h 510"/>
                    <a:gd name="T30" fmla="*/ 113 w 737"/>
                    <a:gd name="T31" fmla="*/ 510 h 510"/>
                    <a:gd name="T32" fmla="*/ 56 w 737"/>
                    <a:gd name="T33" fmla="*/ 510 h 510"/>
                    <a:gd name="T34" fmla="*/ 56 w 737"/>
                    <a:gd name="T35" fmla="*/ 454 h 510"/>
                    <a:gd name="T36" fmla="*/ 0 w 737"/>
                    <a:gd name="T37" fmla="*/ 454 h 510"/>
                    <a:gd name="T38" fmla="*/ 0 w 737"/>
                    <a:gd name="T39" fmla="*/ 397 h 510"/>
                    <a:gd name="T40" fmla="*/ 113 w 737"/>
                    <a:gd name="T41" fmla="*/ 397 h 510"/>
                    <a:gd name="T42" fmla="*/ 113 w 737"/>
                    <a:gd name="T43" fmla="*/ 284 h 510"/>
                    <a:gd name="T44" fmla="*/ 56 w 737"/>
                    <a:gd name="T45" fmla="*/ 284 h 510"/>
                    <a:gd name="T46" fmla="*/ 56 w 737"/>
                    <a:gd name="T47" fmla="*/ 170 h 510"/>
                    <a:gd name="T48" fmla="*/ 226 w 737"/>
                    <a:gd name="T49" fmla="*/ 170 h 510"/>
                    <a:gd name="T50" fmla="*/ 226 w 737"/>
                    <a:gd name="T51" fmla="*/ 114 h 510"/>
                    <a:gd name="T52" fmla="*/ 396 w 737"/>
                    <a:gd name="T53" fmla="*/ 114 h 510"/>
                    <a:gd name="T54" fmla="*/ 396 w 737"/>
                    <a:gd name="T55" fmla="*/ 57 h 510"/>
                    <a:gd name="T56" fmla="*/ 453 w 737"/>
                    <a:gd name="T57" fmla="*/ 57 h 510"/>
                    <a:gd name="T58" fmla="*/ 453 w 737"/>
                    <a:gd name="T59" fmla="*/ 0 h 510"/>
                    <a:gd name="T60" fmla="*/ 567 w 737"/>
                    <a:gd name="T61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37" h="510">
                      <a:moveTo>
                        <a:pt x="567" y="0"/>
                      </a:moveTo>
                      <a:lnTo>
                        <a:pt x="567" y="57"/>
                      </a:lnTo>
                      <a:lnTo>
                        <a:pt x="623" y="57"/>
                      </a:lnTo>
                      <a:lnTo>
                        <a:pt x="623" y="114"/>
                      </a:lnTo>
                      <a:lnTo>
                        <a:pt x="737" y="114"/>
                      </a:lnTo>
                      <a:lnTo>
                        <a:pt x="737" y="397"/>
                      </a:lnTo>
                      <a:lnTo>
                        <a:pt x="567" y="397"/>
                      </a:lnTo>
                      <a:lnTo>
                        <a:pt x="567" y="340"/>
                      </a:lnTo>
                      <a:lnTo>
                        <a:pt x="623" y="340"/>
                      </a:lnTo>
                      <a:lnTo>
                        <a:pt x="623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226" y="340"/>
                      </a:lnTo>
                      <a:lnTo>
                        <a:pt x="226" y="454"/>
                      </a:lnTo>
                      <a:lnTo>
                        <a:pt x="113" y="454"/>
                      </a:lnTo>
                      <a:lnTo>
                        <a:pt x="113" y="510"/>
                      </a:lnTo>
                      <a:lnTo>
                        <a:pt x="56" y="510"/>
                      </a:lnTo>
                      <a:lnTo>
                        <a:pt x="56" y="454"/>
                      </a:lnTo>
                      <a:lnTo>
                        <a:pt x="0" y="454"/>
                      </a:lnTo>
                      <a:lnTo>
                        <a:pt x="0" y="397"/>
                      </a:lnTo>
                      <a:lnTo>
                        <a:pt x="113" y="397"/>
                      </a:lnTo>
                      <a:lnTo>
                        <a:pt x="113" y="284"/>
                      </a:lnTo>
                      <a:lnTo>
                        <a:pt x="56" y="284"/>
                      </a:lnTo>
                      <a:lnTo>
                        <a:pt x="56" y="170"/>
                      </a:lnTo>
                      <a:lnTo>
                        <a:pt x="226" y="170"/>
                      </a:lnTo>
                      <a:lnTo>
                        <a:pt x="226" y="114"/>
                      </a:lnTo>
                      <a:lnTo>
                        <a:pt x="396" y="114"/>
                      </a:lnTo>
                      <a:lnTo>
                        <a:pt x="396" y="57"/>
                      </a:lnTo>
                      <a:lnTo>
                        <a:pt x="453" y="57"/>
                      </a:lnTo>
                      <a:lnTo>
                        <a:pt x="453" y="0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2" name="Freeform 276"/>
                <p:cNvSpPr>
                  <a:spLocks/>
                </p:cNvSpPr>
                <p:nvPr/>
              </p:nvSpPr>
              <p:spPr bwMode="auto">
                <a:xfrm>
                  <a:off x="4372" y="3534"/>
                  <a:ext cx="454" cy="284"/>
                </a:xfrm>
                <a:custGeom>
                  <a:avLst/>
                  <a:gdLst>
                    <a:gd name="T0" fmla="*/ 454 w 454"/>
                    <a:gd name="T1" fmla="*/ 0 h 284"/>
                    <a:gd name="T2" fmla="*/ 454 w 454"/>
                    <a:gd name="T3" fmla="*/ 114 h 284"/>
                    <a:gd name="T4" fmla="*/ 397 w 454"/>
                    <a:gd name="T5" fmla="*/ 114 h 284"/>
                    <a:gd name="T6" fmla="*/ 397 w 454"/>
                    <a:gd name="T7" fmla="*/ 227 h 284"/>
                    <a:gd name="T8" fmla="*/ 340 w 454"/>
                    <a:gd name="T9" fmla="*/ 227 h 284"/>
                    <a:gd name="T10" fmla="*/ 340 w 454"/>
                    <a:gd name="T11" fmla="*/ 284 h 284"/>
                    <a:gd name="T12" fmla="*/ 114 w 454"/>
                    <a:gd name="T13" fmla="*/ 284 h 284"/>
                    <a:gd name="T14" fmla="*/ 114 w 454"/>
                    <a:gd name="T15" fmla="*/ 227 h 284"/>
                    <a:gd name="T16" fmla="*/ 0 w 454"/>
                    <a:gd name="T17" fmla="*/ 227 h 284"/>
                    <a:gd name="T18" fmla="*/ 0 w 454"/>
                    <a:gd name="T19" fmla="*/ 170 h 284"/>
                    <a:gd name="T20" fmla="*/ 57 w 454"/>
                    <a:gd name="T21" fmla="*/ 170 h 284"/>
                    <a:gd name="T22" fmla="*/ 57 w 454"/>
                    <a:gd name="T23" fmla="*/ 114 h 284"/>
                    <a:gd name="T24" fmla="*/ 170 w 454"/>
                    <a:gd name="T25" fmla="*/ 114 h 284"/>
                    <a:gd name="T26" fmla="*/ 170 w 454"/>
                    <a:gd name="T27" fmla="*/ 0 h 284"/>
                    <a:gd name="T28" fmla="*/ 454 w 454"/>
                    <a:gd name="T29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54" h="284">
                      <a:moveTo>
                        <a:pt x="454" y="0"/>
                      </a:move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114" y="284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4" name="Freeform 278"/>
                <p:cNvSpPr>
                  <a:spLocks/>
                </p:cNvSpPr>
                <p:nvPr/>
              </p:nvSpPr>
              <p:spPr bwMode="auto">
                <a:xfrm>
                  <a:off x="5960" y="4668"/>
                  <a:ext cx="283" cy="341"/>
                </a:xfrm>
                <a:custGeom>
                  <a:avLst/>
                  <a:gdLst>
                    <a:gd name="T0" fmla="*/ 283 w 283"/>
                    <a:gd name="T1" fmla="*/ 0 h 341"/>
                    <a:gd name="T2" fmla="*/ 113 w 283"/>
                    <a:gd name="T3" fmla="*/ 0 h 341"/>
                    <a:gd name="T4" fmla="*/ 113 w 283"/>
                    <a:gd name="T5" fmla="*/ 114 h 341"/>
                    <a:gd name="T6" fmla="*/ 0 w 283"/>
                    <a:gd name="T7" fmla="*/ 114 h 341"/>
                    <a:gd name="T8" fmla="*/ 0 w 283"/>
                    <a:gd name="T9" fmla="*/ 341 h 341"/>
                    <a:gd name="T10" fmla="*/ 170 w 283"/>
                    <a:gd name="T11" fmla="*/ 341 h 341"/>
                    <a:gd name="T12" fmla="*/ 170 w 283"/>
                    <a:gd name="T13" fmla="*/ 170 h 341"/>
                    <a:gd name="T14" fmla="*/ 227 w 283"/>
                    <a:gd name="T15" fmla="*/ 170 h 341"/>
                    <a:gd name="T16" fmla="*/ 227 w 283"/>
                    <a:gd name="T17" fmla="*/ 114 h 341"/>
                    <a:gd name="T18" fmla="*/ 283 w 283"/>
                    <a:gd name="T19" fmla="*/ 114 h 341"/>
                    <a:gd name="T20" fmla="*/ 283 w 283"/>
                    <a:gd name="T21" fmla="*/ 0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341">
                      <a:moveTo>
                        <a:pt x="283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341"/>
                      </a:lnTo>
                      <a:lnTo>
                        <a:pt x="170" y="341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283" y="114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6" name="Freeform 280"/>
                <p:cNvSpPr>
                  <a:spLocks/>
                </p:cNvSpPr>
                <p:nvPr/>
              </p:nvSpPr>
              <p:spPr bwMode="auto">
                <a:xfrm>
                  <a:off x="7321" y="4328"/>
                  <a:ext cx="340" cy="510"/>
                </a:xfrm>
                <a:custGeom>
                  <a:avLst/>
                  <a:gdLst>
                    <a:gd name="T0" fmla="*/ 170 w 340"/>
                    <a:gd name="T1" fmla="*/ 0 h 510"/>
                    <a:gd name="T2" fmla="*/ 113 w 340"/>
                    <a:gd name="T3" fmla="*/ 0 h 510"/>
                    <a:gd name="T4" fmla="*/ 113 w 340"/>
                    <a:gd name="T5" fmla="*/ 170 h 510"/>
                    <a:gd name="T6" fmla="*/ 0 w 340"/>
                    <a:gd name="T7" fmla="*/ 170 h 510"/>
                    <a:gd name="T8" fmla="*/ 0 w 340"/>
                    <a:gd name="T9" fmla="*/ 227 h 510"/>
                    <a:gd name="T10" fmla="*/ 56 w 340"/>
                    <a:gd name="T11" fmla="*/ 227 h 510"/>
                    <a:gd name="T12" fmla="*/ 56 w 340"/>
                    <a:gd name="T13" fmla="*/ 284 h 510"/>
                    <a:gd name="T14" fmla="*/ 0 w 340"/>
                    <a:gd name="T15" fmla="*/ 284 h 510"/>
                    <a:gd name="T16" fmla="*/ 0 w 340"/>
                    <a:gd name="T17" fmla="*/ 340 h 510"/>
                    <a:gd name="T18" fmla="*/ 56 w 340"/>
                    <a:gd name="T19" fmla="*/ 340 h 510"/>
                    <a:gd name="T20" fmla="*/ 56 w 340"/>
                    <a:gd name="T21" fmla="*/ 454 h 510"/>
                    <a:gd name="T22" fmla="*/ 113 w 340"/>
                    <a:gd name="T23" fmla="*/ 454 h 510"/>
                    <a:gd name="T24" fmla="*/ 170 w 340"/>
                    <a:gd name="T25" fmla="*/ 454 h 510"/>
                    <a:gd name="T26" fmla="*/ 170 w 340"/>
                    <a:gd name="T27" fmla="*/ 397 h 510"/>
                    <a:gd name="T28" fmla="*/ 226 w 340"/>
                    <a:gd name="T29" fmla="*/ 397 h 510"/>
                    <a:gd name="T30" fmla="*/ 226 w 340"/>
                    <a:gd name="T31" fmla="*/ 510 h 510"/>
                    <a:gd name="T32" fmla="*/ 283 w 340"/>
                    <a:gd name="T33" fmla="*/ 510 h 510"/>
                    <a:gd name="T34" fmla="*/ 283 w 340"/>
                    <a:gd name="T35" fmla="*/ 340 h 510"/>
                    <a:gd name="T36" fmla="*/ 340 w 340"/>
                    <a:gd name="T37" fmla="*/ 340 h 510"/>
                    <a:gd name="T38" fmla="*/ 340 w 340"/>
                    <a:gd name="T39" fmla="*/ 227 h 510"/>
                    <a:gd name="T40" fmla="*/ 226 w 340"/>
                    <a:gd name="T41" fmla="*/ 227 h 510"/>
                    <a:gd name="T42" fmla="*/ 226 w 340"/>
                    <a:gd name="T43" fmla="*/ 114 h 510"/>
                    <a:gd name="T44" fmla="*/ 170 w 340"/>
                    <a:gd name="T45" fmla="*/ 114 h 510"/>
                    <a:gd name="T46" fmla="*/ 170 w 340"/>
                    <a:gd name="T4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40" h="510">
                      <a:moveTo>
                        <a:pt x="170" y="0"/>
                      </a:moveTo>
                      <a:lnTo>
                        <a:pt x="113" y="0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0" y="340"/>
                      </a:lnTo>
                      <a:lnTo>
                        <a:pt x="56" y="340"/>
                      </a:lnTo>
                      <a:lnTo>
                        <a:pt x="56" y="454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26" y="397"/>
                      </a:lnTo>
                      <a:lnTo>
                        <a:pt x="226" y="510"/>
                      </a:lnTo>
                      <a:lnTo>
                        <a:pt x="283" y="510"/>
                      </a:lnTo>
                      <a:lnTo>
                        <a:pt x="283" y="340"/>
                      </a:lnTo>
                      <a:lnTo>
                        <a:pt x="340" y="340"/>
                      </a:lnTo>
                      <a:lnTo>
                        <a:pt x="340" y="227"/>
                      </a:lnTo>
                      <a:lnTo>
                        <a:pt x="226" y="227"/>
                      </a:lnTo>
                      <a:lnTo>
                        <a:pt x="226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7" name="Freeform 281"/>
                <p:cNvSpPr>
                  <a:spLocks/>
                </p:cNvSpPr>
                <p:nvPr/>
              </p:nvSpPr>
              <p:spPr bwMode="auto">
                <a:xfrm>
                  <a:off x="7264" y="3421"/>
                  <a:ext cx="283" cy="454"/>
                </a:xfrm>
                <a:custGeom>
                  <a:avLst/>
                  <a:gdLst>
                    <a:gd name="T0" fmla="*/ 170 w 283"/>
                    <a:gd name="T1" fmla="*/ 0 h 454"/>
                    <a:gd name="T2" fmla="*/ 170 w 283"/>
                    <a:gd name="T3" fmla="*/ 57 h 454"/>
                    <a:gd name="T4" fmla="*/ 227 w 283"/>
                    <a:gd name="T5" fmla="*/ 57 h 454"/>
                    <a:gd name="T6" fmla="*/ 227 w 283"/>
                    <a:gd name="T7" fmla="*/ 170 h 454"/>
                    <a:gd name="T8" fmla="*/ 283 w 283"/>
                    <a:gd name="T9" fmla="*/ 170 h 454"/>
                    <a:gd name="T10" fmla="*/ 283 w 283"/>
                    <a:gd name="T11" fmla="*/ 283 h 454"/>
                    <a:gd name="T12" fmla="*/ 227 w 283"/>
                    <a:gd name="T13" fmla="*/ 283 h 454"/>
                    <a:gd name="T14" fmla="*/ 227 w 283"/>
                    <a:gd name="T15" fmla="*/ 397 h 454"/>
                    <a:gd name="T16" fmla="*/ 283 w 283"/>
                    <a:gd name="T17" fmla="*/ 397 h 454"/>
                    <a:gd name="T18" fmla="*/ 283 w 283"/>
                    <a:gd name="T19" fmla="*/ 454 h 454"/>
                    <a:gd name="T20" fmla="*/ 57 w 283"/>
                    <a:gd name="T21" fmla="*/ 454 h 454"/>
                    <a:gd name="T22" fmla="*/ 57 w 283"/>
                    <a:gd name="T23" fmla="*/ 397 h 454"/>
                    <a:gd name="T24" fmla="*/ 0 w 283"/>
                    <a:gd name="T25" fmla="*/ 397 h 454"/>
                    <a:gd name="T26" fmla="*/ 0 w 283"/>
                    <a:gd name="T27" fmla="*/ 340 h 454"/>
                    <a:gd name="T28" fmla="*/ 57 w 283"/>
                    <a:gd name="T29" fmla="*/ 340 h 454"/>
                    <a:gd name="T30" fmla="*/ 57 w 283"/>
                    <a:gd name="T31" fmla="*/ 227 h 454"/>
                    <a:gd name="T32" fmla="*/ 0 w 283"/>
                    <a:gd name="T33" fmla="*/ 227 h 454"/>
                    <a:gd name="T34" fmla="*/ 0 w 283"/>
                    <a:gd name="T35" fmla="*/ 113 h 454"/>
                    <a:gd name="T36" fmla="*/ 57 w 283"/>
                    <a:gd name="T37" fmla="*/ 113 h 454"/>
                    <a:gd name="T38" fmla="*/ 57 w 283"/>
                    <a:gd name="T39" fmla="*/ 57 h 454"/>
                    <a:gd name="T40" fmla="*/ 113 w 283"/>
                    <a:gd name="T41" fmla="*/ 57 h 454"/>
                    <a:gd name="T42" fmla="*/ 113 w 283"/>
                    <a:gd name="T43" fmla="*/ 0 h 454"/>
                    <a:gd name="T44" fmla="*/ 170 w 283"/>
                    <a:gd name="T4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3" h="454">
                      <a:moveTo>
                        <a:pt x="170" y="0"/>
                      </a:move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70"/>
                      </a:lnTo>
                      <a:lnTo>
                        <a:pt x="283" y="170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397"/>
                      </a:lnTo>
                      <a:lnTo>
                        <a:pt x="283" y="397"/>
                      </a:lnTo>
                      <a:lnTo>
                        <a:pt x="283" y="454"/>
                      </a:lnTo>
                      <a:lnTo>
                        <a:pt x="57" y="454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18" name="Freeform 282"/>
                <p:cNvSpPr>
                  <a:spLocks/>
                </p:cNvSpPr>
                <p:nvPr/>
              </p:nvSpPr>
              <p:spPr bwMode="auto">
                <a:xfrm>
                  <a:off x="5903" y="2967"/>
                  <a:ext cx="340" cy="397"/>
                </a:xfrm>
                <a:custGeom>
                  <a:avLst/>
                  <a:gdLst>
                    <a:gd name="T0" fmla="*/ 0 w 340"/>
                    <a:gd name="T1" fmla="*/ 0 h 397"/>
                    <a:gd name="T2" fmla="*/ 0 w 340"/>
                    <a:gd name="T3" fmla="*/ 170 h 397"/>
                    <a:gd name="T4" fmla="*/ 57 w 340"/>
                    <a:gd name="T5" fmla="*/ 170 h 397"/>
                    <a:gd name="T6" fmla="*/ 57 w 340"/>
                    <a:gd name="T7" fmla="*/ 227 h 397"/>
                    <a:gd name="T8" fmla="*/ 114 w 340"/>
                    <a:gd name="T9" fmla="*/ 227 h 397"/>
                    <a:gd name="T10" fmla="*/ 114 w 340"/>
                    <a:gd name="T11" fmla="*/ 341 h 397"/>
                    <a:gd name="T12" fmla="*/ 170 w 340"/>
                    <a:gd name="T13" fmla="*/ 341 h 397"/>
                    <a:gd name="T14" fmla="*/ 170 w 340"/>
                    <a:gd name="T15" fmla="*/ 397 h 397"/>
                    <a:gd name="T16" fmla="*/ 340 w 340"/>
                    <a:gd name="T17" fmla="*/ 397 h 397"/>
                    <a:gd name="T18" fmla="*/ 340 w 340"/>
                    <a:gd name="T19" fmla="*/ 227 h 397"/>
                    <a:gd name="T20" fmla="*/ 284 w 340"/>
                    <a:gd name="T21" fmla="*/ 227 h 397"/>
                    <a:gd name="T22" fmla="*/ 284 w 340"/>
                    <a:gd name="T23" fmla="*/ 170 h 397"/>
                    <a:gd name="T24" fmla="*/ 227 w 340"/>
                    <a:gd name="T25" fmla="*/ 170 h 397"/>
                    <a:gd name="T26" fmla="*/ 227 w 340"/>
                    <a:gd name="T27" fmla="*/ 114 h 397"/>
                    <a:gd name="T28" fmla="*/ 170 w 340"/>
                    <a:gd name="T29" fmla="*/ 114 h 397"/>
                    <a:gd name="T30" fmla="*/ 170 w 340"/>
                    <a:gd name="T31" fmla="*/ 57 h 397"/>
                    <a:gd name="T32" fmla="*/ 114 w 340"/>
                    <a:gd name="T33" fmla="*/ 57 h 397"/>
                    <a:gd name="T34" fmla="*/ 114 w 340"/>
                    <a:gd name="T35" fmla="*/ 0 h 397"/>
                    <a:gd name="T36" fmla="*/ 0 w 340"/>
                    <a:gd name="T3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397">
                      <a:moveTo>
                        <a:pt x="0" y="0"/>
                      </a:move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4" y="227"/>
                      </a:lnTo>
                      <a:lnTo>
                        <a:pt x="114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340" y="397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5" name="Freeform 289"/>
                <p:cNvSpPr>
                  <a:spLocks/>
                </p:cNvSpPr>
                <p:nvPr/>
              </p:nvSpPr>
              <p:spPr bwMode="auto">
                <a:xfrm>
                  <a:off x="5903" y="2911"/>
                  <a:ext cx="624" cy="510"/>
                </a:xfrm>
                <a:custGeom>
                  <a:avLst/>
                  <a:gdLst>
                    <a:gd name="T0" fmla="*/ 0 w 624"/>
                    <a:gd name="T1" fmla="*/ 56 h 510"/>
                    <a:gd name="T2" fmla="*/ 0 w 624"/>
                    <a:gd name="T3" fmla="*/ 0 h 510"/>
                    <a:gd name="T4" fmla="*/ 340 w 624"/>
                    <a:gd name="T5" fmla="*/ 0 h 510"/>
                    <a:gd name="T6" fmla="*/ 340 w 624"/>
                    <a:gd name="T7" fmla="*/ 170 h 510"/>
                    <a:gd name="T8" fmla="*/ 454 w 624"/>
                    <a:gd name="T9" fmla="*/ 170 h 510"/>
                    <a:gd name="T10" fmla="*/ 454 w 624"/>
                    <a:gd name="T11" fmla="*/ 226 h 510"/>
                    <a:gd name="T12" fmla="*/ 624 w 624"/>
                    <a:gd name="T13" fmla="*/ 226 h 510"/>
                    <a:gd name="T14" fmla="*/ 624 w 624"/>
                    <a:gd name="T15" fmla="*/ 453 h 510"/>
                    <a:gd name="T16" fmla="*/ 397 w 624"/>
                    <a:gd name="T17" fmla="*/ 453 h 510"/>
                    <a:gd name="T18" fmla="*/ 397 w 624"/>
                    <a:gd name="T19" fmla="*/ 510 h 510"/>
                    <a:gd name="T20" fmla="*/ 340 w 624"/>
                    <a:gd name="T21" fmla="*/ 510 h 510"/>
                    <a:gd name="T22" fmla="*/ 340 w 624"/>
                    <a:gd name="T23" fmla="*/ 283 h 510"/>
                    <a:gd name="T24" fmla="*/ 284 w 624"/>
                    <a:gd name="T25" fmla="*/ 283 h 510"/>
                    <a:gd name="T26" fmla="*/ 284 w 624"/>
                    <a:gd name="T27" fmla="*/ 226 h 510"/>
                    <a:gd name="T28" fmla="*/ 227 w 624"/>
                    <a:gd name="T29" fmla="*/ 226 h 510"/>
                    <a:gd name="T30" fmla="*/ 227 w 624"/>
                    <a:gd name="T31" fmla="*/ 170 h 510"/>
                    <a:gd name="T32" fmla="*/ 170 w 624"/>
                    <a:gd name="T33" fmla="*/ 170 h 510"/>
                    <a:gd name="T34" fmla="*/ 170 w 624"/>
                    <a:gd name="T35" fmla="*/ 113 h 510"/>
                    <a:gd name="T36" fmla="*/ 114 w 624"/>
                    <a:gd name="T37" fmla="*/ 113 h 510"/>
                    <a:gd name="T38" fmla="*/ 114 w 624"/>
                    <a:gd name="T39" fmla="*/ 56 h 510"/>
                    <a:gd name="T40" fmla="*/ 0 w 624"/>
                    <a:gd name="T41" fmla="*/ 56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24" h="510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340" y="0"/>
                      </a:lnTo>
                      <a:lnTo>
                        <a:pt x="340" y="170"/>
                      </a:lnTo>
                      <a:lnTo>
                        <a:pt x="454" y="170"/>
                      </a:lnTo>
                      <a:lnTo>
                        <a:pt x="454" y="226"/>
                      </a:lnTo>
                      <a:lnTo>
                        <a:pt x="624" y="226"/>
                      </a:lnTo>
                      <a:lnTo>
                        <a:pt x="624" y="453"/>
                      </a:lnTo>
                      <a:lnTo>
                        <a:pt x="397" y="453"/>
                      </a:lnTo>
                      <a:lnTo>
                        <a:pt x="397" y="510"/>
                      </a:lnTo>
                      <a:lnTo>
                        <a:pt x="340" y="510"/>
                      </a:lnTo>
                      <a:lnTo>
                        <a:pt x="340" y="283"/>
                      </a:lnTo>
                      <a:lnTo>
                        <a:pt x="284" y="283"/>
                      </a:lnTo>
                      <a:lnTo>
                        <a:pt x="284" y="226"/>
                      </a:lnTo>
                      <a:lnTo>
                        <a:pt x="227" y="226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4" y="113"/>
                      </a:lnTo>
                      <a:lnTo>
                        <a:pt x="114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6" name="Freeform 290"/>
                <p:cNvSpPr>
                  <a:spLocks/>
                </p:cNvSpPr>
                <p:nvPr/>
              </p:nvSpPr>
              <p:spPr bwMode="auto">
                <a:xfrm>
                  <a:off x="5450" y="1436"/>
                  <a:ext cx="1134" cy="1134"/>
                </a:xfrm>
                <a:custGeom>
                  <a:avLst/>
                  <a:gdLst>
                    <a:gd name="T0" fmla="*/ 907 w 1134"/>
                    <a:gd name="T1" fmla="*/ 0 h 1134"/>
                    <a:gd name="T2" fmla="*/ 793 w 1134"/>
                    <a:gd name="T3" fmla="*/ 0 h 1134"/>
                    <a:gd name="T4" fmla="*/ 793 w 1134"/>
                    <a:gd name="T5" fmla="*/ 170 h 1134"/>
                    <a:gd name="T6" fmla="*/ 680 w 1134"/>
                    <a:gd name="T7" fmla="*/ 170 h 1134"/>
                    <a:gd name="T8" fmla="*/ 680 w 1134"/>
                    <a:gd name="T9" fmla="*/ 227 h 1134"/>
                    <a:gd name="T10" fmla="*/ 623 w 1134"/>
                    <a:gd name="T11" fmla="*/ 227 h 1134"/>
                    <a:gd name="T12" fmla="*/ 623 w 1134"/>
                    <a:gd name="T13" fmla="*/ 170 h 1134"/>
                    <a:gd name="T14" fmla="*/ 510 w 1134"/>
                    <a:gd name="T15" fmla="*/ 170 h 1134"/>
                    <a:gd name="T16" fmla="*/ 510 w 1134"/>
                    <a:gd name="T17" fmla="*/ 284 h 1134"/>
                    <a:gd name="T18" fmla="*/ 567 w 1134"/>
                    <a:gd name="T19" fmla="*/ 284 h 1134"/>
                    <a:gd name="T20" fmla="*/ 567 w 1134"/>
                    <a:gd name="T21" fmla="*/ 454 h 1134"/>
                    <a:gd name="T22" fmla="*/ 510 w 1134"/>
                    <a:gd name="T23" fmla="*/ 454 h 1134"/>
                    <a:gd name="T24" fmla="*/ 510 w 1134"/>
                    <a:gd name="T25" fmla="*/ 397 h 1134"/>
                    <a:gd name="T26" fmla="*/ 396 w 1134"/>
                    <a:gd name="T27" fmla="*/ 397 h 1134"/>
                    <a:gd name="T28" fmla="*/ 396 w 1134"/>
                    <a:gd name="T29" fmla="*/ 511 h 1134"/>
                    <a:gd name="T30" fmla="*/ 340 w 1134"/>
                    <a:gd name="T31" fmla="*/ 511 h 1134"/>
                    <a:gd name="T32" fmla="*/ 340 w 1134"/>
                    <a:gd name="T33" fmla="*/ 624 h 1134"/>
                    <a:gd name="T34" fmla="*/ 0 w 1134"/>
                    <a:gd name="T35" fmla="*/ 624 h 1134"/>
                    <a:gd name="T36" fmla="*/ 0 w 1134"/>
                    <a:gd name="T37" fmla="*/ 681 h 1134"/>
                    <a:gd name="T38" fmla="*/ 56 w 1134"/>
                    <a:gd name="T39" fmla="*/ 681 h 1134"/>
                    <a:gd name="T40" fmla="*/ 56 w 1134"/>
                    <a:gd name="T41" fmla="*/ 908 h 1134"/>
                    <a:gd name="T42" fmla="*/ 170 w 1134"/>
                    <a:gd name="T43" fmla="*/ 908 h 1134"/>
                    <a:gd name="T44" fmla="*/ 170 w 1134"/>
                    <a:gd name="T45" fmla="*/ 964 h 1134"/>
                    <a:gd name="T46" fmla="*/ 113 w 1134"/>
                    <a:gd name="T47" fmla="*/ 964 h 1134"/>
                    <a:gd name="T48" fmla="*/ 113 w 1134"/>
                    <a:gd name="T49" fmla="*/ 1134 h 1134"/>
                    <a:gd name="T50" fmla="*/ 510 w 1134"/>
                    <a:gd name="T51" fmla="*/ 1134 h 1134"/>
                    <a:gd name="T52" fmla="*/ 510 w 1134"/>
                    <a:gd name="T53" fmla="*/ 1078 h 1134"/>
                    <a:gd name="T54" fmla="*/ 737 w 1134"/>
                    <a:gd name="T55" fmla="*/ 1078 h 1134"/>
                    <a:gd name="T56" fmla="*/ 737 w 1134"/>
                    <a:gd name="T57" fmla="*/ 1021 h 1134"/>
                    <a:gd name="T58" fmla="*/ 793 w 1134"/>
                    <a:gd name="T59" fmla="*/ 1021 h 1134"/>
                    <a:gd name="T60" fmla="*/ 793 w 1134"/>
                    <a:gd name="T61" fmla="*/ 908 h 1134"/>
                    <a:gd name="T62" fmla="*/ 963 w 1134"/>
                    <a:gd name="T63" fmla="*/ 908 h 1134"/>
                    <a:gd name="T64" fmla="*/ 963 w 1134"/>
                    <a:gd name="T65" fmla="*/ 851 h 1134"/>
                    <a:gd name="T66" fmla="*/ 907 w 1134"/>
                    <a:gd name="T67" fmla="*/ 851 h 1134"/>
                    <a:gd name="T68" fmla="*/ 907 w 1134"/>
                    <a:gd name="T69" fmla="*/ 794 h 1134"/>
                    <a:gd name="T70" fmla="*/ 963 w 1134"/>
                    <a:gd name="T71" fmla="*/ 794 h 1134"/>
                    <a:gd name="T72" fmla="*/ 963 w 1134"/>
                    <a:gd name="T73" fmla="*/ 737 h 1134"/>
                    <a:gd name="T74" fmla="*/ 1020 w 1134"/>
                    <a:gd name="T75" fmla="*/ 737 h 1134"/>
                    <a:gd name="T76" fmla="*/ 1020 w 1134"/>
                    <a:gd name="T77" fmla="*/ 624 h 1134"/>
                    <a:gd name="T78" fmla="*/ 1134 w 1134"/>
                    <a:gd name="T79" fmla="*/ 624 h 1134"/>
                    <a:gd name="T80" fmla="*/ 1134 w 1134"/>
                    <a:gd name="T81" fmla="*/ 454 h 1134"/>
                    <a:gd name="T82" fmla="*/ 1077 w 1134"/>
                    <a:gd name="T83" fmla="*/ 454 h 1134"/>
                    <a:gd name="T84" fmla="*/ 1077 w 1134"/>
                    <a:gd name="T85" fmla="*/ 170 h 1134"/>
                    <a:gd name="T86" fmla="*/ 1077 w 1134"/>
                    <a:gd name="T87" fmla="*/ 114 h 1134"/>
                    <a:gd name="T88" fmla="*/ 963 w 1134"/>
                    <a:gd name="T89" fmla="*/ 114 h 1134"/>
                    <a:gd name="T90" fmla="*/ 963 w 1134"/>
                    <a:gd name="T91" fmla="*/ 57 h 1134"/>
                    <a:gd name="T92" fmla="*/ 907 w 1134"/>
                    <a:gd name="T93" fmla="*/ 57 h 1134"/>
                    <a:gd name="T94" fmla="*/ 907 w 1134"/>
                    <a:gd name="T9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134" h="1134">
                      <a:moveTo>
                        <a:pt x="907" y="0"/>
                      </a:moveTo>
                      <a:lnTo>
                        <a:pt x="793" y="0"/>
                      </a:lnTo>
                      <a:lnTo>
                        <a:pt x="793" y="170"/>
                      </a:lnTo>
                      <a:lnTo>
                        <a:pt x="680" y="170"/>
                      </a:lnTo>
                      <a:lnTo>
                        <a:pt x="680" y="227"/>
                      </a:lnTo>
                      <a:lnTo>
                        <a:pt x="623" y="227"/>
                      </a:lnTo>
                      <a:lnTo>
                        <a:pt x="623" y="170"/>
                      </a:lnTo>
                      <a:lnTo>
                        <a:pt x="510" y="170"/>
                      </a:lnTo>
                      <a:lnTo>
                        <a:pt x="510" y="284"/>
                      </a:lnTo>
                      <a:lnTo>
                        <a:pt x="567" y="284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97"/>
                      </a:lnTo>
                      <a:lnTo>
                        <a:pt x="396" y="397"/>
                      </a:lnTo>
                      <a:lnTo>
                        <a:pt x="396" y="511"/>
                      </a:lnTo>
                      <a:lnTo>
                        <a:pt x="340" y="511"/>
                      </a:lnTo>
                      <a:lnTo>
                        <a:pt x="340" y="624"/>
                      </a:lnTo>
                      <a:lnTo>
                        <a:pt x="0" y="624"/>
                      </a:lnTo>
                      <a:lnTo>
                        <a:pt x="0" y="681"/>
                      </a:lnTo>
                      <a:lnTo>
                        <a:pt x="56" y="681"/>
                      </a:lnTo>
                      <a:lnTo>
                        <a:pt x="56" y="908"/>
                      </a:lnTo>
                      <a:lnTo>
                        <a:pt x="170" y="908"/>
                      </a:lnTo>
                      <a:lnTo>
                        <a:pt x="170" y="964"/>
                      </a:lnTo>
                      <a:lnTo>
                        <a:pt x="113" y="964"/>
                      </a:lnTo>
                      <a:lnTo>
                        <a:pt x="113" y="1134"/>
                      </a:lnTo>
                      <a:lnTo>
                        <a:pt x="510" y="1134"/>
                      </a:lnTo>
                      <a:lnTo>
                        <a:pt x="510" y="1078"/>
                      </a:lnTo>
                      <a:lnTo>
                        <a:pt x="737" y="1078"/>
                      </a:lnTo>
                      <a:lnTo>
                        <a:pt x="737" y="1021"/>
                      </a:lnTo>
                      <a:lnTo>
                        <a:pt x="793" y="1021"/>
                      </a:lnTo>
                      <a:lnTo>
                        <a:pt x="793" y="908"/>
                      </a:lnTo>
                      <a:lnTo>
                        <a:pt x="963" y="908"/>
                      </a:lnTo>
                      <a:lnTo>
                        <a:pt x="963" y="851"/>
                      </a:lnTo>
                      <a:lnTo>
                        <a:pt x="907" y="851"/>
                      </a:lnTo>
                      <a:lnTo>
                        <a:pt x="907" y="794"/>
                      </a:lnTo>
                      <a:lnTo>
                        <a:pt x="963" y="794"/>
                      </a:lnTo>
                      <a:lnTo>
                        <a:pt x="963" y="737"/>
                      </a:lnTo>
                      <a:lnTo>
                        <a:pt x="1020" y="737"/>
                      </a:lnTo>
                      <a:lnTo>
                        <a:pt x="1020" y="624"/>
                      </a:lnTo>
                      <a:lnTo>
                        <a:pt x="1134" y="624"/>
                      </a:lnTo>
                      <a:lnTo>
                        <a:pt x="1134" y="454"/>
                      </a:lnTo>
                      <a:lnTo>
                        <a:pt x="1077" y="454"/>
                      </a:lnTo>
                      <a:lnTo>
                        <a:pt x="1077" y="170"/>
                      </a:lnTo>
                      <a:lnTo>
                        <a:pt x="1077" y="114"/>
                      </a:lnTo>
                      <a:lnTo>
                        <a:pt x="963" y="114"/>
                      </a:lnTo>
                      <a:lnTo>
                        <a:pt x="963" y="57"/>
                      </a:lnTo>
                      <a:lnTo>
                        <a:pt x="907" y="57"/>
                      </a:lnTo>
                      <a:lnTo>
                        <a:pt x="90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7" name="Freeform 291"/>
                <p:cNvSpPr>
                  <a:spLocks/>
                </p:cNvSpPr>
                <p:nvPr/>
              </p:nvSpPr>
              <p:spPr bwMode="auto">
                <a:xfrm>
                  <a:off x="5223" y="1493"/>
                  <a:ext cx="794" cy="567"/>
                </a:xfrm>
                <a:custGeom>
                  <a:avLst/>
                  <a:gdLst>
                    <a:gd name="T0" fmla="*/ 794 w 794"/>
                    <a:gd name="T1" fmla="*/ 57 h 567"/>
                    <a:gd name="T2" fmla="*/ 794 w 794"/>
                    <a:gd name="T3" fmla="*/ 113 h 567"/>
                    <a:gd name="T4" fmla="*/ 737 w 794"/>
                    <a:gd name="T5" fmla="*/ 113 h 567"/>
                    <a:gd name="T6" fmla="*/ 737 w 794"/>
                    <a:gd name="T7" fmla="*/ 227 h 567"/>
                    <a:gd name="T8" fmla="*/ 794 w 794"/>
                    <a:gd name="T9" fmla="*/ 227 h 567"/>
                    <a:gd name="T10" fmla="*/ 794 w 794"/>
                    <a:gd name="T11" fmla="*/ 397 h 567"/>
                    <a:gd name="T12" fmla="*/ 737 w 794"/>
                    <a:gd name="T13" fmla="*/ 397 h 567"/>
                    <a:gd name="T14" fmla="*/ 737 w 794"/>
                    <a:gd name="T15" fmla="*/ 340 h 567"/>
                    <a:gd name="T16" fmla="*/ 623 w 794"/>
                    <a:gd name="T17" fmla="*/ 340 h 567"/>
                    <a:gd name="T18" fmla="*/ 623 w 794"/>
                    <a:gd name="T19" fmla="*/ 454 h 567"/>
                    <a:gd name="T20" fmla="*/ 567 w 794"/>
                    <a:gd name="T21" fmla="*/ 454 h 567"/>
                    <a:gd name="T22" fmla="*/ 567 w 794"/>
                    <a:gd name="T23" fmla="*/ 567 h 567"/>
                    <a:gd name="T24" fmla="*/ 170 w 794"/>
                    <a:gd name="T25" fmla="*/ 567 h 567"/>
                    <a:gd name="T26" fmla="*/ 170 w 794"/>
                    <a:gd name="T27" fmla="*/ 454 h 567"/>
                    <a:gd name="T28" fmla="*/ 56 w 794"/>
                    <a:gd name="T29" fmla="*/ 454 h 567"/>
                    <a:gd name="T30" fmla="*/ 56 w 794"/>
                    <a:gd name="T31" fmla="*/ 340 h 567"/>
                    <a:gd name="T32" fmla="*/ 0 w 794"/>
                    <a:gd name="T33" fmla="*/ 340 h 567"/>
                    <a:gd name="T34" fmla="*/ 0 w 794"/>
                    <a:gd name="T35" fmla="*/ 284 h 567"/>
                    <a:gd name="T36" fmla="*/ 56 w 794"/>
                    <a:gd name="T37" fmla="*/ 284 h 567"/>
                    <a:gd name="T38" fmla="*/ 56 w 794"/>
                    <a:gd name="T39" fmla="*/ 113 h 567"/>
                    <a:gd name="T40" fmla="*/ 170 w 794"/>
                    <a:gd name="T41" fmla="*/ 113 h 567"/>
                    <a:gd name="T42" fmla="*/ 170 w 794"/>
                    <a:gd name="T43" fmla="*/ 170 h 567"/>
                    <a:gd name="T44" fmla="*/ 283 w 794"/>
                    <a:gd name="T45" fmla="*/ 170 h 567"/>
                    <a:gd name="T46" fmla="*/ 283 w 794"/>
                    <a:gd name="T47" fmla="*/ 113 h 567"/>
                    <a:gd name="T48" fmla="*/ 397 w 794"/>
                    <a:gd name="T49" fmla="*/ 113 h 567"/>
                    <a:gd name="T50" fmla="*/ 397 w 794"/>
                    <a:gd name="T51" fmla="*/ 57 h 567"/>
                    <a:gd name="T52" fmla="*/ 567 w 794"/>
                    <a:gd name="T53" fmla="*/ 57 h 567"/>
                    <a:gd name="T54" fmla="*/ 567 w 794"/>
                    <a:gd name="T55" fmla="*/ 0 h 567"/>
                    <a:gd name="T56" fmla="*/ 737 w 794"/>
                    <a:gd name="T57" fmla="*/ 0 h 567"/>
                    <a:gd name="T58" fmla="*/ 737 w 794"/>
                    <a:gd name="T59" fmla="*/ 57 h 567"/>
                    <a:gd name="T60" fmla="*/ 794 w 794"/>
                    <a:gd name="T61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4" h="567">
                      <a:moveTo>
                        <a:pt x="794" y="57"/>
                      </a:moveTo>
                      <a:lnTo>
                        <a:pt x="794" y="113"/>
                      </a:lnTo>
                      <a:lnTo>
                        <a:pt x="737" y="113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397"/>
                      </a:lnTo>
                      <a:lnTo>
                        <a:pt x="737" y="397"/>
                      </a:lnTo>
                      <a:lnTo>
                        <a:pt x="737" y="340"/>
                      </a:lnTo>
                      <a:lnTo>
                        <a:pt x="623" y="340"/>
                      </a:lnTo>
                      <a:lnTo>
                        <a:pt x="623" y="454"/>
                      </a:lnTo>
                      <a:lnTo>
                        <a:pt x="567" y="454"/>
                      </a:lnTo>
                      <a:lnTo>
                        <a:pt x="567" y="567"/>
                      </a:lnTo>
                      <a:lnTo>
                        <a:pt x="170" y="567"/>
                      </a:lnTo>
                      <a:lnTo>
                        <a:pt x="170" y="454"/>
                      </a:lnTo>
                      <a:lnTo>
                        <a:pt x="56" y="454"/>
                      </a:lnTo>
                      <a:lnTo>
                        <a:pt x="56" y="340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56" y="284"/>
                      </a:lnTo>
                      <a:lnTo>
                        <a:pt x="56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283" y="170"/>
                      </a:lnTo>
                      <a:lnTo>
                        <a:pt x="283" y="113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567" y="57"/>
                      </a:lnTo>
                      <a:lnTo>
                        <a:pt x="567" y="0"/>
                      </a:lnTo>
                      <a:lnTo>
                        <a:pt x="737" y="0"/>
                      </a:lnTo>
                      <a:lnTo>
                        <a:pt x="737" y="57"/>
                      </a:lnTo>
                      <a:lnTo>
                        <a:pt x="79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8" name="Freeform 292"/>
                <p:cNvSpPr>
                  <a:spLocks/>
                </p:cNvSpPr>
                <p:nvPr/>
              </p:nvSpPr>
              <p:spPr bwMode="auto">
                <a:xfrm>
                  <a:off x="4769" y="1606"/>
                  <a:ext cx="737" cy="851"/>
                </a:xfrm>
                <a:custGeom>
                  <a:avLst/>
                  <a:gdLst>
                    <a:gd name="T0" fmla="*/ 510 w 737"/>
                    <a:gd name="T1" fmla="*/ 0 h 851"/>
                    <a:gd name="T2" fmla="*/ 510 w 737"/>
                    <a:gd name="T3" fmla="*/ 171 h 851"/>
                    <a:gd name="T4" fmla="*/ 454 w 737"/>
                    <a:gd name="T5" fmla="*/ 171 h 851"/>
                    <a:gd name="T6" fmla="*/ 454 w 737"/>
                    <a:gd name="T7" fmla="*/ 227 h 851"/>
                    <a:gd name="T8" fmla="*/ 510 w 737"/>
                    <a:gd name="T9" fmla="*/ 227 h 851"/>
                    <a:gd name="T10" fmla="*/ 510 w 737"/>
                    <a:gd name="T11" fmla="*/ 341 h 851"/>
                    <a:gd name="T12" fmla="*/ 624 w 737"/>
                    <a:gd name="T13" fmla="*/ 341 h 851"/>
                    <a:gd name="T14" fmla="*/ 624 w 737"/>
                    <a:gd name="T15" fmla="*/ 454 h 851"/>
                    <a:gd name="T16" fmla="*/ 681 w 737"/>
                    <a:gd name="T17" fmla="*/ 454 h 851"/>
                    <a:gd name="T18" fmla="*/ 681 w 737"/>
                    <a:gd name="T19" fmla="*/ 511 h 851"/>
                    <a:gd name="T20" fmla="*/ 737 w 737"/>
                    <a:gd name="T21" fmla="*/ 511 h 851"/>
                    <a:gd name="T22" fmla="*/ 737 w 737"/>
                    <a:gd name="T23" fmla="*/ 624 h 851"/>
                    <a:gd name="T24" fmla="*/ 624 w 737"/>
                    <a:gd name="T25" fmla="*/ 624 h 851"/>
                    <a:gd name="T26" fmla="*/ 624 w 737"/>
                    <a:gd name="T27" fmla="*/ 567 h 851"/>
                    <a:gd name="T28" fmla="*/ 567 w 737"/>
                    <a:gd name="T29" fmla="*/ 567 h 851"/>
                    <a:gd name="T30" fmla="*/ 567 w 737"/>
                    <a:gd name="T31" fmla="*/ 681 h 851"/>
                    <a:gd name="T32" fmla="*/ 510 w 737"/>
                    <a:gd name="T33" fmla="*/ 681 h 851"/>
                    <a:gd name="T34" fmla="*/ 510 w 737"/>
                    <a:gd name="T35" fmla="*/ 851 h 851"/>
                    <a:gd name="T36" fmla="*/ 454 w 737"/>
                    <a:gd name="T37" fmla="*/ 851 h 851"/>
                    <a:gd name="T38" fmla="*/ 454 w 737"/>
                    <a:gd name="T39" fmla="*/ 794 h 851"/>
                    <a:gd name="T40" fmla="*/ 397 w 737"/>
                    <a:gd name="T41" fmla="*/ 794 h 851"/>
                    <a:gd name="T42" fmla="*/ 397 w 737"/>
                    <a:gd name="T43" fmla="*/ 738 h 851"/>
                    <a:gd name="T44" fmla="*/ 340 w 737"/>
                    <a:gd name="T45" fmla="*/ 738 h 851"/>
                    <a:gd name="T46" fmla="*/ 340 w 737"/>
                    <a:gd name="T47" fmla="*/ 681 h 851"/>
                    <a:gd name="T48" fmla="*/ 227 w 737"/>
                    <a:gd name="T49" fmla="*/ 681 h 851"/>
                    <a:gd name="T50" fmla="*/ 227 w 737"/>
                    <a:gd name="T51" fmla="*/ 624 h 851"/>
                    <a:gd name="T52" fmla="*/ 114 w 737"/>
                    <a:gd name="T53" fmla="*/ 624 h 851"/>
                    <a:gd name="T54" fmla="*/ 114 w 737"/>
                    <a:gd name="T55" fmla="*/ 511 h 851"/>
                    <a:gd name="T56" fmla="*/ 57 w 737"/>
                    <a:gd name="T57" fmla="*/ 511 h 851"/>
                    <a:gd name="T58" fmla="*/ 57 w 737"/>
                    <a:gd name="T59" fmla="*/ 397 h 851"/>
                    <a:gd name="T60" fmla="*/ 114 w 737"/>
                    <a:gd name="T61" fmla="*/ 397 h 851"/>
                    <a:gd name="T62" fmla="*/ 114 w 737"/>
                    <a:gd name="T63" fmla="*/ 227 h 851"/>
                    <a:gd name="T64" fmla="*/ 0 w 737"/>
                    <a:gd name="T65" fmla="*/ 227 h 851"/>
                    <a:gd name="T66" fmla="*/ 0 w 737"/>
                    <a:gd name="T67" fmla="*/ 0 h 851"/>
                    <a:gd name="T68" fmla="*/ 227 w 737"/>
                    <a:gd name="T69" fmla="*/ 0 h 851"/>
                    <a:gd name="T70" fmla="*/ 227 w 737"/>
                    <a:gd name="T71" fmla="*/ 57 h 851"/>
                    <a:gd name="T72" fmla="*/ 454 w 737"/>
                    <a:gd name="T73" fmla="*/ 57 h 851"/>
                    <a:gd name="T74" fmla="*/ 454 w 737"/>
                    <a:gd name="T75" fmla="*/ 0 h 851"/>
                    <a:gd name="T76" fmla="*/ 510 w 737"/>
                    <a:gd name="T77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37" h="851">
                      <a:moveTo>
                        <a:pt x="510" y="0"/>
                      </a:moveTo>
                      <a:lnTo>
                        <a:pt x="510" y="171"/>
                      </a:lnTo>
                      <a:lnTo>
                        <a:pt x="454" y="171"/>
                      </a:lnTo>
                      <a:lnTo>
                        <a:pt x="454" y="227"/>
                      </a:lnTo>
                      <a:lnTo>
                        <a:pt x="510" y="227"/>
                      </a:lnTo>
                      <a:lnTo>
                        <a:pt x="510" y="341"/>
                      </a:lnTo>
                      <a:lnTo>
                        <a:pt x="624" y="341"/>
                      </a:lnTo>
                      <a:lnTo>
                        <a:pt x="624" y="454"/>
                      </a:lnTo>
                      <a:lnTo>
                        <a:pt x="681" y="454"/>
                      </a:lnTo>
                      <a:lnTo>
                        <a:pt x="681" y="511"/>
                      </a:lnTo>
                      <a:lnTo>
                        <a:pt x="737" y="511"/>
                      </a:lnTo>
                      <a:lnTo>
                        <a:pt x="737" y="624"/>
                      </a:lnTo>
                      <a:lnTo>
                        <a:pt x="624" y="624"/>
                      </a:lnTo>
                      <a:lnTo>
                        <a:pt x="624" y="567"/>
                      </a:lnTo>
                      <a:lnTo>
                        <a:pt x="567" y="567"/>
                      </a:lnTo>
                      <a:lnTo>
                        <a:pt x="567" y="681"/>
                      </a:lnTo>
                      <a:lnTo>
                        <a:pt x="510" y="681"/>
                      </a:lnTo>
                      <a:lnTo>
                        <a:pt x="510" y="851"/>
                      </a:lnTo>
                      <a:lnTo>
                        <a:pt x="454" y="851"/>
                      </a:lnTo>
                      <a:lnTo>
                        <a:pt x="454" y="794"/>
                      </a:lnTo>
                      <a:lnTo>
                        <a:pt x="397" y="794"/>
                      </a:lnTo>
                      <a:lnTo>
                        <a:pt x="397" y="738"/>
                      </a:lnTo>
                      <a:lnTo>
                        <a:pt x="340" y="738"/>
                      </a:lnTo>
                      <a:lnTo>
                        <a:pt x="340" y="681"/>
                      </a:lnTo>
                      <a:lnTo>
                        <a:pt x="227" y="681"/>
                      </a:lnTo>
                      <a:lnTo>
                        <a:pt x="227" y="624"/>
                      </a:lnTo>
                      <a:lnTo>
                        <a:pt x="114" y="624"/>
                      </a:lnTo>
                      <a:lnTo>
                        <a:pt x="114" y="511"/>
                      </a:lnTo>
                      <a:lnTo>
                        <a:pt x="57" y="511"/>
                      </a:lnTo>
                      <a:lnTo>
                        <a:pt x="57" y="397"/>
                      </a:lnTo>
                      <a:lnTo>
                        <a:pt x="114" y="397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29" name="Freeform 293"/>
                <p:cNvSpPr>
                  <a:spLocks/>
                </p:cNvSpPr>
                <p:nvPr/>
              </p:nvSpPr>
              <p:spPr bwMode="auto">
                <a:xfrm>
                  <a:off x="4883" y="2173"/>
                  <a:ext cx="850" cy="738"/>
                </a:xfrm>
                <a:custGeom>
                  <a:avLst/>
                  <a:gdLst>
                    <a:gd name="T0" fmla="*/ 0 w 850"/>
                    <a:gd name="T1" fmla="*/ 57 h 738"/>
                    <a:gd name="T2" fmla="*/ 113 w 850"/>
                    <a:gd name="T3" fmla="*/ 57 h 738"/>
                    <a:gd name="T4" fmla="*/ 113 w 850"/>
                    <a:gd name="T5" fmla="*/ 114 h 738"/>
                    <a:gd name="T6" fmla="*/ 226 w 850"/>
                    <a:gd name="T7" fmla="*/ 114 h 738"/>
                    <a:gd name="T8" fmla="*/ 226 w 850"/>
                    <a:gd name="T9" fmla="*/ 171 h 738"/>
                    <a:gd name="T10" fmla="*/ 283 w 850"/>
                    <a:gd name="T11" fmla="*/ 171 h 738"/>
                    <a:gd name="T12" fmla="*/ 283 w 850"/>
                    <a:gd name="T13" fmla="*/ 227 h 738"/>
                    <a:gd name="T14" fmla="*/ 340 w 850"/>
                    <a:gd name="T15" fmla="*/ 227 h 738"/>
                    <a:gd name="T16" fmla="*/ 340 w 850"/>
                    <a:gd name="T17" fmla="*/ 284 h 738"/>
                    <a:gd name="T18" fmla="*/ 396 w 850"/>
                    <a:gd name="T19" fmla="*/ 284 h 738"/>
                    <a:gd name="T20" fmla="*/ 396 w 850"/>
                    <a:gd name="T21" fmla="*/ 114 h 738"/>
                    <a:gd name="T22" fmla="*/ 453 w 850"/>
                    <a:gd name="T23" fmla="*/ 114 h 738"/>
                    <a:gd name="T24" fmla="*/ 453 w 850"/>
                    <a:gd name="T25" fmla="*/ 0 h 738"/>
                    <a:gd name="T26" fmla="*/ 510 w 850"/>
                    <a:gd name="T27" fmla="*/ 0 h 738"/>
                    <a:gd name="T28" fmla="*/ 510 w 850"/>
                    <a:gd name="T29" fmla="*/ 57 h 738"/>
                    <a:gd name="T30" fmla="*/ 623 w 850"/>
                    <a:gd name="T31" fmla="*/ 57 h 738"/>
                    <a:gd name="T32" fmla="*/ 623 w 850"/>
                    <a:gd name="T33" fmla="*/ 171 h 738"/>
                    <a:gd name="T34" fmla="*/ 737 w 850"/>
                    <a:gd name="T35" fmla="*/ 171 h 738"/>
                    <a:gd name="T36" fmla="*/ 737 w 850"/>
                    <a:gd name="T37" fmla="*/ 227 h 738"/>
                    <a:gd name="T38" fmla="*/ 680 w 850"/>
                    <a:gd name="T39" fmla="*/ 227 h 738"/>
                    <a:gd name="T40" fmla="*/ 680 w 850"/>
                    <a:gd name="T41" fmla="*/ 397 h 738"/>
                    <a:gd name="T42" fmla="*/ 850 w 850"/>
                    <a:gd name="T43" fmla="*/ 397 h 738"/>
                    <a:gd name="T44" fmla="*/ 850 w 850"/>
                    <a:gd name="T45" fmla="*/ 567 h 738"/>
                    <a:gd name="T46" fmla="*/ 850 w 850"/>
                    <a:gd name="T47" fmla="*/ 681 h 738"/>
                    <a:gd name="T48" fmla="*/ 793 w 850"/>
                    <a:gd name="T49" fmla="*/ 681 h 738"/>
                    <a:gd name="T50" fmla="*/ 793 w 850"/>
                    <a:gd name="T51" fmla="*/ 624 h 738"/>
                    <a:gd name="T52" fmla="*/ 680 w 850"/>
                    <a:gd name="T53" fmla="*/ 624 h 738"/>
                    <a:gd name="T54" fmla="*/ 680 w 850"/>
                    <a:gd name="T55" fmla="*/ 567 h 738"/>
                    <a:gd name="T56" fmla="*/ 623 w 850"/>
                    <a:gd name="T57" fmla="*/ 567 h 738"/>
                    <a:gd name="T58" fmla="*/ 623 w 850"/>
                    <a:gd name="T59" fmla="*/ 511 h 738"/>
                    <a:gd name="T60" fmla="*/ 567 w 850"/>
                    <a:gd name="T61" fmla="*/ 511 h 738"/>
                    <a:gd name="T62" fmla="*/ 567 w 850"/>
                    <a:gd name="T63" fmla="*/ 738 h 738"/>
                    <a:gd name="T64" fmla="*/ 396 w 850"/>
                    <a:gd name="T65" fmla="*/ 738 h 738"/>
                    <a:gd name="T66" fmla="*/ 396 w 850"/>
                    <a:gd name="T67" fmla="*/ 681 h 738"/>
                    <a:gd name="T68" fmla="*/ 340 w 850"/>
                    <a:gd name="T69" fmla="*/ 681 h 738"/>
                    <a:gd name="T70" fmla="*/ 340 w 850"/>
                    <a:gd name="T71" fmla="*/ 567 h 738"/>
                    <a:gd name="T72" fmla="*/ 283 w 850"/>
                    <a:gd name="T73" fmla="*/ 567 h 738"/>
                    <a:gd name="T74" fmla="*/ 283 w 850"/>
                    <a:gd name="T75" fmla="*/ 511 h 738"/>
                    <a:gd name="T76" fmla="*/ 226 w 850"/>
                    <a:gd name="T77" fmla="*/ 511 h 738"/>
                    <a:gd name="T78" fmla="*/ 226 w 850"/>
                    <a:gd name="T79" fmla="*/ 397 h 738"/>
                    <a:gd name="T80" fmla="*/ 170 w 850"/>
                    <a:gd name="T81" fmla="*/ 397 h 738"/>
                    <a:gd name="T82" fmla="*/ 170 w 850"/>
                    <a:gd name="T83" fmla="*/ 341 h 738"/>
                    <a:gd name="T84" fmla="*/ 0 w 850"/>
                    <a:gd name="T85" fmla="*/ 341 h 738"/>
                    <a:gd name="T86" fmla="*/ 0 w 850"/>
                    <a:gd name="T87" fmla="*/ 57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50" h="738">
                      <a:moveTo>
                        <a:pt x="0" y="57"/>
                      </a:moveTo>
                      <a:lnTo>
                        <a:pt x="113" y="57"/>
                      </a:lnTo>
                      <a:lnTo>
                        <a:pt x="113" y="114"/>
                      </a:lnTo>
                      <a:lnTo>
                        <a:pt x="226" y="114"/>
                      </a:lnTo>
                      <a:lnTo>
                        <a:pt x="226" y="171"/>
                      </a:lnTo>
                      <a:lnTo>
                        <a:pt x="283" y="171"/>
                      </a:lnTo>
                      <a:lnTo>
                        <a:pt x="283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396" y="284"/>
                      </a:lnTo>
                      <a:lnTo>
                        <a:pt x="396" y="114"/>
                      </a:lnTo>
                      <a:lnTo>
                        <a:pt x="453" y="114"/>
                      </a:lnTo>
                      <a:lnTo>
                        <a:pt x="453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623" y="57"/>
                      </a:lnTo>
                      <a:lnTo>
                        <a:pt x="623" y="171"/>
                      </a:lnTo>
                      <a:lnTo>
                        <a:pt x="737" y="171"/>
                      </a:lnTo>
                      <a:lnTo>
                        <a:pt x="737" y="227"/>
                      </a:lnTo>
                      <a:lnTo>
                        <a:pt x="680" y="227"/>
                      </a:lnTo>
                      <a:lnTo>
                        <a:pt x="680" y="397"/>
                      </a:lnTo>
                      <a:lnTo>
                        <a:pt x="850" y="397"/>
                      </a:lnTo>
                      <a:lnTo>
                        <a:pt x="850" y="567"/>
                      </a:lnTo>
                      <a:lnTo>
                        <a:pt x="850" y="681"/>
                      </a:lnTo>
                      <a:lnTo>
                        <a:pt x="793" y="681"/>
                      </a:lnTo>
                      <a:lnTo>
                        <a:pt x="793" y="624"/>
                      </a:lnTo>
                      <a:lnTo>
                        <a:pt x="680" y="624"/>
                      </a:lnTo>
                      <a:lnTo>
                        <a:pt x="680" y="567"/>
                      </a:lnTo>
                      <a:lnTo>
                        <a:pt x="623" y="567"/>
                      </a:lnTo>
                      <a:lnTo>
                        <a:pt x="623" y="511"/>
                      </a:lnTo>
                      <a:lnTo>
                        <a:pt x="567" y="511"/>
                      </a:lnTo>
                      <a:lnTo>
                        <a:pt x="567" y="738"/>
                      </a:lnTo>
                      <a:lnTo>
                        <a:pt x="396" y="738"/>
                      </a:lnTo>
                      <a:lnTo>
                        <a:pt x="396" y="681"/>
                      </a:lnTo>
                      <a:lnTo>
                        <a:pt x="340" y="681"/>
                      </a:lnTo>
                      <a:lnTo>
                        <a:pt x="34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226" y="511"/>
                      </a:lnTo>
                      <a:lnTo>
                        <a:pt x="226" y="397"/>
                      </a:lnTo>
                      <a:lnTo>
                        <a:pt x="170" y="397"/>
                      </a:lnTo>
                      <a:lnTo>
                        <a:pt x="170" y="341"/>
                      </a:lnTo>
                      <a:lnTo>
                        <a:pt x="0" y="341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0" name="Freeform 294"/>
                <p:cNvSpPr>
                  <a:spLocks/>
                </p:cNvSpPr>
                <p:nvPr/>
              </p:nvSpPr>
              <p:spPr bwMode="auto">
                <a:xfrm>
                  <a:off x="4769" y="2514"/>
                  <a:ext cx="567" cy="567"/>
                </a:xfrm>
                <a:custGeom>
                  <a:avLst/>
                  <a:gdLst>
                    <a:gd name="T0" fmla="*/ 114 w 567"/>
                    <a:gd name="T1" fmla="*/ 0 h 567"/>
                    <a:gd name="T2" fmla="*/ 114 w 567"/>
                    <a:gd name="T3" fmla="*/ 56 h 567"/>
                    <a:gd name="T4" fmla="*/ 57 w 567"/>
                    <a:gd name="T5" fmla="*/ 56 h 567"/>
                    <a:gd name="T6" fmla="*/ 57 w 567"/>
                    <a:gd name="T7" fmla="*/ 113 h 567"/>
                    <a:gd name="T8" fmla="*/ 0 w 567"/>
                    <a:gd name="T9" fmla="*/ 113 h 567"/>
                    <a:gd name="T10" fmla="*/ 0 w 567"/>
                    <a:gd name="T11" fmla="*/ 340 h 567"/>
                    <a:gd name="T12" fmla="*/ 57 w 567"/>
                    <a:gd name="T13" fmla="*/ 340 h 567"/>
                    <a:gd name="T14" fmla="*/ 57 w 567"/>
                    <a:gd name="T15" fmla="*/ 453 h 567"/>
                    <a:gd name="T16" fmla="*/ 114 w 567"/>
                    <a:gd name="T17" fmla="*/ 453 h 567"/>
                    <a:gd name="T18" fmla="*/ 114 w 567"/>
                    <a:gd name="T19" fmla="*/ 510 h 567"/>
                    <a:gd name="T20" fmla="*/ 227 w 567"/>
                    <a:gd name="T21" fmla="*/ 510 h 567"/>
                    <a:gd name="T22" fmla="*/ 227 w 567"/>
                    <a:gd name="T23" fmla="*/ 567 h 567"/>
                    <a:gd name="T24" fmla="*/ 340 w 567"/>
                    <a:gd name="T25" fmla="*/ 567 h 567"/>
                    <a:gd name="T26" fmla="*/ 340 w 567"/>
                    <a:gd name="T27" fmla="*/ 510 h 567"/>
                    <a:gd name="T28" fmla="*/ 567 w 567"/>
                    <a:gd name="T29" fmla="*/ 510 h 567"/>
                    <a:gd name="T30" fmla="*/ 567 w 567"/>
                    <a:gd name="T31" fmla="*/ 397 h 567"/>
                    <a:gd name="T32" fmla="*/ 510 w 567"/>
                    <a:gd name="T33" fmla="*/ 397 h 567"/>
                    <a:gd name="T34" fmla="*/ 510 w 567"/>
                    <a:gd name="T35" fmla="*/ 340 h 567"/>
                    <a:gd name="T36" fmla="*/ 454 w 567"/>
                    <a:gd name="T37" fmla="*/ 340 h 567"/>
                    <a:gd name="T38" fmla="*/ 454 w 567"/>
                    <a:gd name="T39" fmla="*/ 226 h 567"/>
                    <a:gd name="T40" fmla="*/ 397 w 567"/>
                    <a:gd name="T41" fmla="*/ 226 h 567"/>
                    <a:gd name="T42" fmla="*/ 397 w 567"/>
                    <a:gd name="T43" fmla="*/ 170 h 567"/>
                    <a:gd name="T44" fmla="*/ 340 w 567"/>
                    <a:gd name="T45" fmla="*/ 170 h 567"/>
                    <a:gd name="T46" fmla="*/ 340 w 567"/>
                    <a:gd name="T47" fmla="*/ 56 h 567"/>
                    <a:gd name="T48" fmla="*/ 284 w 567"/>
                    <a:gd name="T49" fmla="*/ 56 h 567"/>
                    <a:gd name="T50" fmla="*/ 284 w 567"/>
                    <a:gd name="T51" fmla="*/ 0 h 567"/>
                    <a:gd name="T52" fmla="*/ 114 w 567"/>
                    <a:gd name="T5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7" h="567">
                      <a:moveTo>
                        <a:pt x="114" y="0"/>
                      </a:moveTo>
                      <a:lnTo>
                        <a:pt x="114" y="56"/>
                      </a:lnTo>
                      <a:lnTo>
                        <a:pt x="57" y="56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453"/>
                      </a:lnTo>
                      <a:lnTo>
                        <a:pt x="114" y="453"/>
                      </a:lnTo>
                      <a:lnTo>
                        <a:pt x="114" y="510"/>
                      </a:lnTo>
                      <a:lnTo>
                        <a:pt x="227" y="510"/>
                      </a:lnTo>
                      <a:lnTo>
                        <a:pt x="227" y="567"/>
                      </a:lnTo>
                      <a:lnTo>
                        <a:pt x="340" y="567"/>
                      </a:lnTo>
                      <a:lnTo>
                        <a:pt x="340" y="510"/>
                      </a:lnTo>
                      <a:lnTo>
                        <a:pt x="567" y="510"/>
                      </a:lnTo>
                      <a:lnTo>
                        <a:pt x="567" y="397"/>
                      </a:lnTo>
                      <a:lnTo>
                        <a:pt x="510" y="397"/>
                      </a:lnTo>
                      <a:lnTo>
                        <a:pt x="510" y="340"/>
                      </a:lnTo>
                      <a:lnTo>
                        <a:pt x="454" y="340"/>
                      </a:lnTo>
                      <a:lnTo>
                        <a:pt x="454" y="226"/>
                      </a:lnTo>
                      <a:lnTo>
                        <a:pt x="397" y="226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56"/>
                      </a:ln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1" name="Freeform 295"/>
                <p:cNvSpPr>
                  <a:spLocks/>
                </p:cNvSpPr>
                <p:nvPr/>
              </p:nvSpPr>
              <p:spPr bwMode="auto">
                <a:xfrm>
                  <a:off x="5279" y="2684"/>
                  <a:ext cx="397" cy="510"/>
                </a:xfrm>
                <a:custGeom>
                  <a:avLst/>
                  <a:gdLst>
                    <a:gd name="T0" fmla="*/ 0 w 397"/>
                    <a:gd name="T1" fmla="*/ 340 h 510"/>
                    <a:gd name="T2" fmla="*/ 0 w 397"/>
                    <a:gd name="T3" fmla="*/ 397 h 510"/>
                    <a:gd name="T4" fmla="*/ 57 w 397"/>
                    <a:gd name="T5" fmla="*/ 397 h 510"/>
                    <a:gd name="T6" fmla="*/ 57 w 397"/>
                    <a:gd name="T7" fmla="*/ 510 h 510"/>
                    <a:gd name="T8" fmla="*/ 114 w 397"/>
                    <a:gd name="T9" fmla="*/ 510 h 510"/>
                    <a:gd name="T10" fmla="*/ 114 w 397"/>
                    <a:gd name="T11" fmla="*/ 453 h 510"/>
                    <a:gd name="T12" fmla="*/ 171 w 397"/>
                    <a:gd name="T13" fmla="*/ 453 h 510"/>
                    <a:gd name="T14" fmla="*/ 171 w 397"/>
                    <a:gd name="T15" fmla="*/ 397 h 510"/>
                    <a:gd name="T16" fmla="*/ 397 w 397"/>
                    <a:gd name="T17" fmla="*/ 397 h 510"/>
                    <a:gd name="T18" fmla="*/ 397 w 397"/>
                    <a:gd name="T19" fmla="*/ 113 h 510"/>
                    <a:gd name="T20" fmla="*/ 284 w 397"/>
                    <a:gd name="T21" fmla="*/ 113 h 510"/>
                    <a:gd name="T22" fmla="*/ 284 w 397"/>
                    <a:gd name="T23" fmla="*/ 56 h 510"/>
                    <a:gd name="T24" fmla="*/ 227 w 397"/>
                    <a:gd name="T25" fmla="*/ 56 h 510"/>
                    <a:gd name="T26" fmla="*/ 227 w 397"/>
                    <a:gd name="T27" fmla="*/ 0 h 510"/>
                    <a:gd name="T28" fmla="*/ 171 w 397"/>
                    <a:gd name="T29" fmla="*/ 0 h 510"/>
                    <a:gd name="T30" fmla="*/ 171 w 397"/>
                    <a:gd name="T31" fmla="*/ 227 h 510"/>
                    <a:gd name="T32" fmla="*/ 57 w 397"/>
                    <a:gd name="T33" fmla="*/ 227 h 510"/>
                    <a:gd name="T34" fmla="*/ 57 w 397"/>
                    <a:gd name="T35" fmla="*/ 340 h 510"/>
                    <a:gd name="T36" fmla="*/ 0 w 397"/>
                    <a:gd name="T37" fmla="*/ 34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7" h="510">
                      <a:moveTo>
                        <a:pt x="0" y="340"/>
                      </a:move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510"/>
                      </a:lnTo>
                      <a:lnTo>
                        <a:pt x="114" y="510"/>
                      </a:lnTo>
                      <a:lnTo>
                        <a:pt x="114" y="453"/>
                      </a:lnTo>
                      <a:lnTo>
                        <a:pt x="171" y="453"/>
                      </a:lnTo>
                      <a:lnTo>
                        <a:pt x="171" y="397"/>
                      </a:lnTo>
                      <a:lnTo>
                        <a:pt x="397" y="397"/>
                      </a:lnTo>
                      <a:lnTo>
                        <a:pt x="397" y="113"/>
                      </a:lnTo>
                      <a:lnTo>
                        <a:pt x="284" y="113"/>
                      </a:lnTo>
                      <a:lnTo>
                        <a:pt x="284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171" y="0"/>
                      </a:lnTo>
                      <a:lnTo>
                        <a:pt x="171" y="227"/>
                      </a:lnTo>
                      <a:lnTo>
                        <a:pt x="57" y="227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2" name="Freeform 296"/>
                <p:cNvSpPr>
                  <a:spLocks/>
                </p:cNvSpPr>
                <p:nvPr/>
              </p:nvSpPr>
              <p:spPr bwMode="auto">
                <a:xfrm>
                  <a:off x="4826" y="3024"/>
                  <a:ext cx="737" cy="567"/>
                </a:xfrm>
                <a:custGeom>
                  <a:avLst/>
                  <a:gdLst>
                    <a:gd name="T0" fmla="*/ 510 w 737"/>
                    <a:gd name="T1" fmla="*/ 170 h 567"/>
                    <a:gd name="T2" fmla="*/ 510 w 737"/>
                    <a:gd name="T3" fmla="*/ 57 h 567"/>
                    <a:gd name="T4" fmla="*/ 453 w 737"/>
                    <a:gd name="T5" fmla="*/ 57 h 567"/>
                    <a:gd name="T6" fmla="*/ 453 w 737"/>
                    <a:gd name="T7" fmla="*/ 0 h 567"/>
                    <a:gd name="T8" fmla="*/ 283 w 737"/>
                    <a:gd name="T9" fmla="*/ 0 h 567"/>
                    <a:gd name="T10" fmla="*/ 283 w 737"/>
                    <a:gd name="T11" fmla="*/ 57 h 567"/>
                    <a:gd name="T12" fmla="*/ 170 w 737"/>
                    <a:gd name="T13" fmla="*/ 57 h 567"/>
                    <a:gd name="T14" fmla="*/ 170 w 737"/>
                    <a:gd name="T15" fmla="*/ 113 h 567"/>
                    <a:gd name="T16" fmla="*/ 0 w 737"/>
                    <a:gd name="T17" fmla="*/ 113 h 567"/>
                    <a:gd name="T18" fmla="*/ 0 w 737"/>
                    <a:gd name="T19" fmla="*/ 170 h 567"/>
                    <a:gd name="T20" fmla="*/ 57 w 737"/>
                    <a:gd name="T21" fmla="*/ 170 h 567"/>
                    <a:gd name="T22" fmla="*/ 57 w 737"/>
                    <a:gd name="T23" fmla="*/ 227 h 567"/>
                    <a:gd name="T24" fmla="*/ 113 w 737"/>
                    <a:gd name="T25" fmla="*/ 227 h 567"/>
                    <a:gd name="T26" fmla="*/ 113 w 737"/>
                    <a:gd name="T27" fmla="*/ 284 h 567"/>
                    <a:gd name="T28" fmla="*/ 227 w 737"/>
                    <a:gd name="T29" fmla="*/ 284 h 567"/>
                    <a:gd name="T30" fmla="*/ 227 w 737"/>
                    <a:gd name="T31" fmla="*/ 454 h 567"/>
                    <a:gd name="T32" fmla="*/ 340 w 737"/>
                    <a:gd name="T33" fmla="*/ 454 h 567"/>
                    <a:gd name="T34" fmla="*/ 340 w 737"/>
                    <a:gd name="T35" fmla="*/ 510 h 567"/>
                    <a:gd name="T36" fmla="*/ 567 w 737"/>
                    <a:gd name="T37" fmla="*/ 510 h 567"/>
                    <a:gd name="T38" fmla="*/ 567 w 737"/>
                    <a:gd name="T39" fmla="*/ 567 h 567"/>
                    <a:gd name="T40" fmla="*/ 737 w 737"/>
                    <a:gd name="T41" fmla="*/ 567 h 567"/>
                    <a:gd name="T42" fmla="*/ 737 w 737"/>
                    <a:gd name="T43" fmla="*/ 454 h 567"/>
                    <a:gd name="T44" fmla="*/ 624 w 737"/>
                    <a:gd name="T45" fmla="*/ 454 h 567"/>
                    <a:gd name="T46" fmla="*/ 624 w 737"/>
                    <a:gd name="T47" fmla="*/ 340 h 567"/>
                    <a:gd name="T48" fmla="*/ 567 w 737"/>
                    <a:gd name="T49" fmla="*/ 340 h 567"/>
                    <a:gd name="T50" fmla="*/ 567 w 737"/>
                    <a:gd name="T51" fmla="*/ 170 h 567"/>
                    <a:gd name="T52" fmla="*/ 510 w 737"/>
                    <a:gd name="T53" fmla="*/ 17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37" h="567">
                      <a:moveTo>
                        <a:pt x="510" y="170"/>
                      </a:moveTo>
                      <a:lnTo>
                        <a:pt x="510" y="57"/>
                      </a:lnTo>
                      <a:lnTo>
                        <a:pt x="453" y="57"/>
                      </a:lnTo>
                      <a:lnTo>
                        <a:pt x="453" y="0"/>
                      </a:ln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227" y="284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510"/>
                      </a:lnTo>
                      <a:lnTo>
                        <a:pt x="567" y="510"/>
                      </a:lnTo>
                      <a:lnTo>
                        <a:pt x="567" y="567"/>
                      </a:lnTo>
                      <a:lnTo>
                        <a:pt x="737" y="567"/>
                      </a:lnTo>
                      <a:lnTo>
                        <a:pt x="737" y="454"/>
                      </a:lnTo>
                      <a:lnTo>
                        <a:pt x="624" y="454"/>
                      </a:lnTo>
                      <a:lnTo>
                        <a:pt x="624" y="340"/>
                      </a:lnTo>
                      <a:lnTo>
                        <a:pt x="567" y="340"/>
                      </a:lnTo>
                      <a:lnTo>
                        <a:pt x="567" y="170"/>
                      </a:lnTo>
                      <a:lnTo>
                        <a:pt x="51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3" name="Freeform 297"/>
                <p:cNvSpPr>
                  <a:spLocks/>
                </p:cNvSpPr>
                <p:nvPr/>
              </p:nvSpPr>
              <p:spPr bwMode="auto">
                <a:xfrm>
                  <a:off x="5393" y="2854"/>
                  <a:ext cx="510" cy="624"/>
                </a:xfrm>
                <a:custGeom>
                  <a:avLst/>
                  <a:gdLst>
                    <a:gd name="T0" fmla="*/ 510 w 510"/>
                    <a:gd name="T1" fmla="*/ 57 h 624"/>
                    <a:gd name="T2" fmla="*/ 397 w 510"/>
                    <a:gd name="T3" fmla="*/ 57 h 624"/>
                    <a:gd name="T4" fmla="*/ 397 w 510"/>
                    <a:gd name="T5" fmla="*/ 0 h 624"/>
                    <a:gd name="T6" fmla="*/ 283 w 510"/>
                    <a:gd name="T7" fmla="*/ 0 h 624"/>
                    <a:gd name="T8" fmla="*/ 283 w 510"/>
                    <a:gd name="T9" fmla="*/ 227 h 624"/>
                    <a:gd name="T10" fmla="*/ 57 w 510"/>
                    <a:gd name="T11" fmla="*/ 227 h 624"/>
                    <a:gd name="T12" fmla="*/ 57 w 510"/>
                    <a:gd name="T13" fmla="*/ 283 h 624"/>
                    <a:gd name="T14" fmla="*/ 0 w 510"/>
                    <a:gd name="T15" fmla="*/ 283 h 624"/>
                    <a:gd name="T16" fmla="*/ 0 w 510"/>
                    <a:gd name="T17" fmla="*/ 510 h 624"/>
                    <a:gd name="T18" fmla="*/ 57 w 510"/>
                    <a:gd name="T19" fmla="*/ 510 h 624"/>
                    <a:gd name="T20" fmla="*/ 57 w 510"/>
                    <a:gd name="T21" fmla="*/ 624 h 624"/>
                    <a:gd name="T22" fmla="*/ 113 w 510"/>
                    <a:gd name="T23" fmla="*/ 624 h 624"/>
                    <a:gd name="T24" fmla="*/ 113 w 510"/>
                    <a:gd name="T25" fmla="*/ 510 h 624"/>
                    <a:gd name="T26" fmla="*/ 170 w 510"/>
                    <a:gd name="T27" fmla="*/ 510 h 624"/>
                    <a:gd name="T28" fmla="*/ 170 w 510"/>
                    <a:gd name="T29" fmla="*/ 397 h 624"/>
                    <a:gd name="T30" fmla="*/ 397 w 510"/>
                    <a:gd name="T31" fmla="*/ 397 h 624"/>
                    <a:gd name="T32" fmla="*/ 397 w 510"/>
                    <a:gd name="T33" fmla="*/ 227 h 624"/>
                    <a:gd name="T34" fmla="*/ 510 w 510"/>
                    <a:gd name="T35" fmla="*/ 227 h 624"/>
                    <a:gd name="T36" fmla="*/ 510 w 510"/>
                    <a:gd name="T37" fmla="*/ 5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0" h="624">
                      <a:moveTo>
                        <a:pt x="510" y="57"/>
                      </a:move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57" y="227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397"/>
                      </a:lnTo>
                      <a:lnTo>
                        <a:pt x="397" y="397"/>
                      </a:lnTo>
                      <a:lnTo>
                        <a:pt x="397" y="227"/>
                      </a:lnTo>
                      <a:lnTo>
                        <a:pt x="510" y="227"/>
                      </a:lnTo>
                      <a:lnTo>
                        <a:pt x="51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4" name="Freeform 298"/>
                <p:cNvSpPr>
                  <a:spLocks/>
                </p:cNvSpPr>
                <p:nvPr/>
              </p:nvSpPr>
              <p:spPr bwMode="auto">
                <a:xfrm>
                  <a:off x="5506" y="3081"/>
                  <a:ext cx="794" cy="623"/>
                </a:xfrm>
                <a:custGeom>
                  <a:avLst/>
                  <a:gdLst>
                    <a:gd name="T0" fmla="*/ 57 w 794"/>
                    <a:gd name="T1" fmla="*/ 510 h 623"/>
                    <a:gd name="T2" fmla="*/ 57 w 794"/>
                    <a:gd name="T3" fmla="*/ 397 h 623"/>
                    <a:gd name="T4" fmla="*/ 0 w 794"/>
                    <a:gd name="T5" fmla="*/ 397 h 623"/>
                    <a:gd name="T6" fmla="*/ 0 w 794"/>
                    <a:gd name="T7" fmla="*/ 283 h 623"/>
                    <a:gd name="T8" fmla="*/ 57 w 794"/>
                    <a:gd name="T9" fmla="*/ 283 h 623"/>
                    <a:gd name="T10" fmla="*/ 57 w 794"/>
                    <a:gd name="T11" fmla="*/ 170 h 623"/>
                    <a:gd name="T12" fmla="*/ 284 w 794"/>
                    <a:gd name="T13" fmla="*/ 170 h 623"/>
                    <a:gd name="T14" fmla="*/ 284 w 794"/>
                    <a:gd name="T15" fmla="*/ 0 h 623"/>
                    <a:gd name="T16" fmla="*/ 397 w 794"/>
                    <a:gd name="T17" fmla="*/ 0 h 623"/>
                    <a:gd name="T18" fmla="*/ 397 w 794"/>
                    <a:gd name="T19" fmla="*/ 56 h 623"/>
                    <a:gd name="T20" fmla="*/ 454 w 794"/>
                    <a:gd name="T21" fmla="*/ 56 h 623"/>
                    <a:gd name="T22" fmla="*/ 454 w 794"/>
                    <a:gd name="T23" fmla="*/ 113 h 623"/>
                    <a:gd name="T24" fmla="*/ 511 w 794"/>
                    <a:gd name="T25" fmla="*/ 113 h 623"/>
                    <a:gd name="T26" fmla="*/ 511 w 794"/>
                    <a:gd name="T27" fmla="*/ 227 h 623"/>
                    <a:gd name="T28" fmla="*/ 567 w 794"/>
                    <a:gd name="T29" fmla="*/ 227 h 623"/>
                    <a:gd name="T30" fmla="*/ 567 w 794"/>
                    <a:gd name="T31" fmla="*/ 283 h 623"/>
                    <a:gd name="T32" fmla="*/ 737 w 794"/>
                    <a:gd name="T33" fmla="*/ 283 h 623"/>
                    <a:gd name="T34" fmla="*/ 737 w 794"/>
                    <a:gd name="T35" fmla="*/ 340 h 623"/>
                    <a:gd name="T36" fmla="*/ 794 w 794"/>
                    <a:gd name="T37" fmla="*/ 340 h 623"/>
                    <a:gd name="T38" fmla="*/ 794 w 794"/>
                    <a:gd name="T39" fmla="*/ 397 h 623"/>
                    <a:gd name="T40" fmla="*/ 737 w 794"/>
                    <a:gd name="T41" fmla="*/ 397 h 623"/>
                    <a:gd name="T42" fmla="*/ 737 w 794"/>
                    <a:gd name="T43" fmla="*/ 453 h 623"/>
                    <a:gd name="T44" fmla="*/ 567 w 794"/>
                    <a:gd name="T45" fmla="*/ 453 h 623"/>
                    <a:gd name="T46" fmla="*/ 567 w 794"/>
                    <a:gd name="T47" fmla="*/ 340 h 623"/>
                    <a:gd name="T48" fmla="*/ 511 w 794"/>
                    <a:gd name="T49" fmla="*/ 340 h 623"/>
                    <a:gd name="T50" fmla="*/ 511 w 794"/>
                    <a:gd name="T51" fmla="*/ 397 h 623"/>
                    <a:gd name="T52" fmla="*/ 397 w 794"/>
                    <a:gd name="T53" fmla="*/ 397 h 623"/>
                    <a:gd name="T54" fmla="*/ 397 w 794"/>
                    <a:gd name="T55" fmla="*/ 510 h 623"/>
                    <a:gd name="T56" fmla="*/ 454 w 794"/>
                    <a:gd name="T57" fmla="*/ 510 h 623"/>
                    <a:gd name="T58" fmla="*/ 454 w 794"/>
                    <a:gd name="T59" fmla="*/ 567 h 623"/>
                    <a:gd name="T60" fmla="*/ 340 w 794"/>
                    <a:gd name="T61" fmla="*/ 567 h 623"/>
                    <a:gd name="T62" fmla="*/ 340 w 794"/>
                    <a:gd name="T63" fmla="*/ 510 h 623"/>
                    <a:gd name="T64" fmla="*/ 227 w 794"/>
                    <a:gd name="T65" fmla="*/ 510 h 623"/>
                    <a:gd name="T66" fmla="*/ 227 w 794"/>
                    <a:gd name="T67" fmla="*/ 623 h 623"/>
                    <a:gd name="T68" fmla="*/ 114 w 794"/>
                    <a:gd name="T69" fmla="*/ 623 h 623"/>
                    <a:gd name="T70" fmla="*/ 114 w 794"/>
                    <a:gd name="T71" fmla="*/ 567 h 623"/>
                    <a:gd name="T72" fmla="*/ 57 w 794"/>
                    <a:gd name="T73" fmla="*/ 567 h 623"/>
                    <a:gd name="T74" fmla="*/ 57 w 794"/>
                    <a:gd name="T75" fmla="*/ 510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94" h="623">
                      <a:moveTo>
                        <a:pt x="57" y="510"/>
                      </a:move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170"/>
                      </a:lnTo>
                      <a:lnTo>
                        <a:pt x="284" y="170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397" y="56"/>
                      </a:lnTo>
                      <a:lnTo>
                        <a:pt x="454" y="56"/>
                      </a:lnTo>
                      <a:lnTo>
                        <a:pt x="454" y="113"/>
                      </a:lnTo>
                      <a:lnTo>
                        <a:pt x="511" y="113"/>
                      </a:lnTo>
                      <a:lnTo>
                        <a:pt x="511" y="227"/>
                      </a:lnTo>
                      <a:lnTo>
                        <a:pt x="567" y="227"/>
                      </a:lnTo>
                      <a:lnTo>
                        <a:pt x="567" y="283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794" y="340"/>
                      </a:lnTo>
                      <a:lnTo>
                        <a:pt x="794" y="397"/>
                      </a:lnTo>
                      <a:lnTo>
                        <a:pt x="737" y="397"/>
                      </a:lnTo>
                      <a:lnTo>
                        <a:pt x="737" y="453"/>
                      </a:lnTo>
                      <a:lnTo>
                        <a:pt x="567" y="453"/>
                      </a:lnTo>
                      <a:lnTo>
                        <a:pt x="567" y="340"/>
                      </a:lnTo>
                      <a:lnTo>
                        <a:pt x="511" y="340"/>
                      </a:lnTo>
                      <a:lnTo>
                        <a:pt x="511" y="397"/>
                      </a:lnTo>
                      <a:lnTo>
                        <a:pt x="397" y="397"/>
                      </a:lnTo>
                      <a:lnTo>
                        <a:pt x="397" y="510"/>
                      </a:lnTo>
                      <a:lnTo>
                        <a:pt x="454" y="510"/>
                      </a:lnTo>
                      <a:lnTo>
                        <a:pt x="454" y="567"/>
                      </a:lnTo>
                      <a:lnTo>
                        <a:pt x="340" y="567"/>
                      </a:lnTo>
                      <a:lnTo>
                        <a:pt x="340" y="510"/>
                      </a:lnTo>
                      <a:lnTo>
                        <a:pt x="227" y="510"/>
                      </a:lnTo>
                      <a:lnTo>
                        <a:pt x="227" y="623"/>
                      </a:lnTo>
                      <a:lnTo>
                        <a:pt x="114" y="623"/>
                      </a:lnTo>
                      <a:lnTo>
                        <a:pt x="114" y="567"/>
                      </a:lnTo>
                      <a:lnTo>
                        <a:pt x="57" y="567"/>
                      </a:lnTo>
                      <a:lnTo>
                        <a:pt x="57" y="51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6" name="Freeform 300"/>
                <p:cNvSpPr>
                  <a:spLocks/>
                </p:cNvSpPr>
                <p:nvPr/>
              </p:nvSpPr>
              <p:spPr bwMode="auto">
                <a:xfrm>
                  <a:off x="6357" y="4498"/>
                  <a:ext cx="283" cy="114"/>
                </a:xfrm>
                <a:custGeom>
                  <a:avLst/>
                  <a:gdLst>
                    <a:gd name="T0" fmla="*/ 0 w 283"/>
                    <a:gd name="T1" fmla="*/ 0 h 114"/>
                    <a:gd name="T2" fmla="*/ 170 w 283"/>
                    <a:gd name="T3" fmla="*/ 0 h 114"/>
                    <a:gd name="T4" fmla="*/ 170 w 283"/>
                    <a:gd name="T5" fmla="*/ 57 h 114"/>
                    <a:gd name="T6" fmla="*/ 283 w 283"/>
                    <a:gd name="T7" fmla="*/ 57 h 114"/>
                    <a:gd name="T8" fmla="*/ 283 w 283"/>
                    <a:gd name="T9" fmla="*/ 114 h 114"/>
                    <a:gd name="T10" fmla="*/ 56 w 283"/>
                    <a:gd name="T11" fmla="*/ 114 h 114"/>
                    <a:gd name="T12" fmla="*/ 56 w 283"/>
                    <a:gd name="T13" fmla="*/ 57 h 114"/>
                    <a:gd name="T14" fmla="*/ 0 w 283"/>
                    <a:gd name="T15" fmla="*/ 57 h 114"/>
                    <a:gd name="T16" fmla="*/ 0 w 283"/>
                    <a:gd name="T1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3" h="114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83" y="57"/>
                      </a:lnTo>
                      <a:lnTo>
                        <a:pt x="283" y="114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39" name="Freeform 303"/>
                <p:cNvSpPr>
                  <a:spLocks/>
                </p:cNvSpPr>
                <p:nvPr/>
              </p:nvSpPr>
              <p:spPr bwMode="auto">
                <a:xfrm>
                  <a:off x="5790" y="4498"/>
                  <a:ext cx="283" cy="397"/>
                </a:xfrm>
                <a:custGeom>
                  <a:avLst/>
                  <a:gdLst>
                    <a:gd name="T0" fmla="*/ 283 w 283"/>
                    <a:gd name="T1" fmla="*/ 0 h 397"/>
                    <a:gd name="T2" fmla="*/ 283 w 283"/>
                    <a:gd name="T3" fmla="*/ 284 h 397"/>
                    <a:gd name="T4" fmla="*/ 170 w 283"/>
                    <a:gd name="T5" fmla="*/ 284 h 397"/>
                    <a:gd name="T6" fmla="*/ 170 w 283"/>
                    <a:gd name="T7" fmla="*/ 397 h 397"/>
                    <a:gd name="T8" fmla="*/ 56 w 283"/>
                    <a:gd name="T9" fmla="*/ 397 h 397"/>
                    <a:gd name="T10" fmla="*/ 56 w 283"/>
                    <a:gd name="T11" fmla="*/ 340 h 397"/>
                    <a:gd name="T12" fmla="*/ 0 w 283"/>
                    <a:gd name="T13" fmla="*/ 340 h 397"/>
                    <a:gd name="T14" fmla="*/ 0 w 283"/>
                    <a:gd name="T15" fmla="*/ 57 h 397"/>
                    <a:gd name="T16" fmla="*/ 56 w 283"/>
                    <a:gd name="T17" fmla="*/ 57 h 397"/>
                    <a:gd name="T18" fmla="*/ 56 w 283"/>
                    <a:gd name="T19" fmla="*/ 0 h 397"/>
                    <a:gd name="T20" fmla="*/ 283 w 283"/>
                    <a:gd name="T21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397">
                      <a:moveTo>
                        <a:pt x="283" y="0"/>
                      </a:moveTo>
                      <a:lnTo>
                        <a:pt x="283" y="284"/>
                      </a:lnTo>
                      <a:lnTo>
                        <a:pt x="170" y="284"/>
                      </a:lnTo>
                      <a:lnTo>
                        <a:pt x="170" y="397"/>
                      </a:lnTo>
                      <a:lnTo>
                        <a:pt x="56" y="397"/>
                      </a:lnTo>
                      <a:lnTo>
                        <a:pt x="56" y="340"/>
                      </a:lnTo>
                      <a:lnTo>
                        <a:pt x="0" y="340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0" name="Freeform 304"/>
                <p:cNvSpPr>
                  <a:spLocks/>
                </p:cNvSpPr>
                <p:nvPr/>
              </p:nvSpPr>
              <p:spPr bwMode="auto">
                <a:xfrm>
                  <a:off x="6073" y="4498"/>
                  <a:ext cx="511" cy="284"/>
                </a:xfrm>
                <a:custGeom>
                  <a:avLst/>
                  <a:gdLst>
                    <a:gd name="T0" fmla="*/ 511 w 511"/>
                    <a:gd name="T1" fmla="*/ 114 h 284"/>
                    <a:gd name="T2" fmla="*/ 511 w 511"/>
                    <a:gd name="T3" fmla="*/ 227 h 284"/>
                    <a:gd name="T4" fmla="*/ 397 w 511"/>
                    <a:gd name="T5" fmla="*/ 227 h 284"/>
                    <a:gd name="T6" fmla="*/ 397 w 511"/>
                    <a:gd name="T7" fmla="*/ 284 h 284"/>
                    <a:gd name="T8" fmla="*/ 170 w 511"/>
                    <a:gd name="T9" fmla="*/ 284 h 284"/>
                    <a:gd name="T10" fmla="*/ 170 w 511"/>
                    <a:gd name="T11" fmla="*/ 170 h 284"/>
                    <a:gd name="T12" fmla="*/ 0 w 511"/>
                    <a:gd name="T13" fmla="*/ 170 h 284"/>
                    <a:gd name="T14" fmla="*/ 0 w 511"/>
                    <a:gd name="T15" fmla="*/ 0 h 284"/>
                    <a:gd name="T16" fmla="*/ 284 w 511"/>
                    <a:gd name="T17" fmla="*/ 0 h 284"/>
                    <a:gd name="T18" fmla="*/ 284 w 511"/>
                    <a:gd name="T19" fmla="*/ 57 h 284"/>
                    <a:gd name="T20" fmla="*/ 340 w 511"/>
                    <a:gd name="T21" fmla="*/ 57 h 284"/>
                    <a:gd name="T22" fmla="*/ 340 w 511"/>
                    <a:gd name="T23" fmla="*/ 114 h 284"/>
                    <a:gd name="T24" fmla="*/ 511 w 511"/>
                    <a:gd name="T25" fmla="*/ 11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1" h="284">
                      <a:moveTo>
                        <a:pt x="511" y="114"/>
                      </a:moveTo>
                      <a:lnTo>
                        <a:pt x="511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170" y="284"/>
                      </a:lnTo>
                      <a:lnTo>
                        <a:pt x="170" y="170"/>
                      </a:lnTo>
                      <a:lnTo>
                        <a:pt x="0" y="170"/>
                      </a:lnTo>
                      <a:lnTo>
                        <a:pt x="0" y="0"/>
                      </a:ln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114"/>
                      </a:lnTo>
                      <a:lnTo>
                        <a:pt x="51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1" name="Freeform 305"/>
                <p:cNvSpPr>
                  <a:spLocks/>
                </p:cNvSpPr>
                <p:nvPr/>
              </p:nvSpPr>
              <p:spPr bwMode="auto">
                <a:xfrm>
                  <a:off x="5393" y="4555"/>
                  <a:ext cx="510" cy="567"/>
                </a:xfrm>
                <a:custGeom>
                  <a:avLst/>
                  <a:gdLst>
                    <a:gd name="T0" fmla="*/ 397 w 510"/>
                    <a:gd name="T1" fmla="*/ 57 h 567"/>
                    <a:gd name="T2" fmla="*/ 283 w 510"/>
                    <a:gd name="T3" fmla="*/ 57 h 567"/>
                    <a:gd name="T4" fmla="*/ 283 w 510"/>
                    <a:gd name="T5" fmla="*/ 0 h 567"/>
                    <a:gd name="T6" fmla="*/ 227 w 510"/>
                    <a:gd name="T7" fmla="*/ 0 h 567"/>
                    <a:gd name="T8" fmla="*/ 227 w 510"/>
                    <a:gd name="T9" fmla="*/ 57 h 567"/>
                    <a:gd name="T10" fmla="*/ 170 w 510"/>
                    <a:gd name="T11" fmla="*/ 57 h 567"/>
                    <a:gd name="T12" fmla="*/ 170 w 510"/>
                    <a:gd name="T13" fmla="*/ 113 h 567"/>
                    <a:gd name="T14" fmla="*/ 227 w 510"/>
                    <a:gd name="T15" fmla="*/ 113 h 567"/>
                    <a:gd name="T16" fmla="*/ 227 w 510"/>
                    <a:gd name="T17" fmla="*/ 227 h 567"/>
                    <a:gd name="T18" fmla="*/ 170 w 510"/>
                    <a:gd name="T19" fmla="*/ 227 h 567"/>
                    <a:gd name="T20" fmla="*/ 170 w 510"/>
                    <a:gd name="T21" fmla="*/ 340 h 567"/>
                    <a:gd name="T22" fmla="*/ 113 w 510"/>
                    <a:gd name="T23" fmla="*/ 340 h 567"/>
                    <a:gd name="T24" fmla="*/ 113 w 510"/>
                    <a:gd name="T25" fmla="*/ 397 h 567"/>
                    <a:gd name="T26" fmla="*/ 0 w 510"/>
                    <a:gd name="T27" fmla="*/ 397 h 567"/>
                    <a:gd name="T28" fmla="*/ 0 w 510"/>
                    <a:gd name="T29" fmla="*/ 454 h 567"/>
                    <a:gd name="T30" fmla="*/ 170 w 510"/>
                    <a:gd name="T31" fmla="*/ 454 h 567"/>
                    <a:gd name="T32" fmla="*/ 170 w 510"/>
                    <a:gd name="T33" fmla="*/ 397 h 567"/>
                    <a:gd name="T34" fmla="*/ 227 w 510"/>
                    <a:gd name="T35" fmla="*/ 397 h 567"/>
                    <a:gd name="T36" fmla="*/ 227 w 510"/>
                    <a:gd name="T37" fmla="*/ 567 h 567"/>
                    <a:gd name="T38" fmla="*/ 283 w 510"/>
                    <a:gd name="T39" fmla="*/ 567 h 567"/>
                    <a:gd name="T40" fmla="*/ 283 w 510"/>
                    <a:gd name="T41" fmla="*/ 510 h 567"/>
                    <a:gd name="T42" fmla="*/ 340 w 510"/>
                    <a:gd name="T43" fmla="*/ 510 h 567"/>
                    <a:gd name="T44" fmla="*/ 340 w 510"/>
                    <a:gd name="T45" fmla="*/ 454 h 567"/>
                    <a:gd name="T46" fmla="*/ 397 w 510"/>
                    <a:gd name="T47" fmla="*/ 454 h 567"/>
                    <a:gd name="T48" fmla="*/ 453 w 510"/>
                    <a:gd name="T49" fmla="*/ 454 h 567"/>
                    <a:gd name="T50" fmla="*/ 453 w 510"/>
                    <a:gd name="T51" fmla="*/ 397 h 567"/>
                    <a:gd name="T52" fmla="*/ 510 w 510"/>
                    <a:gd name="T53" fmla="*/ 397 h 567"/>
                    <a:gd name="T54" fmla="*/ 510 w 510"/>
                    <a:gd name="T55" fmla="*/ 340 h 567"/>
                    <a:gd name="T56" fmla="*/ 453 w 510"/>
                    <a:gd name="T57" fmla="*/ 340 h 567"/>
                    <a:gd name="T58" fmla="*/ 453 w 510"/>
                    <a:gd name="T59" fmla="*/ 283 h 567"/>
                    <a:gd name="T60" fmla="*/ 397 w 510"/>
                    <a:gd name="T61" fmla="*/ 283 h 567"/>
                    <a:gd name="T62" fmla="*/ 397 w 510"/>
                    <a:gd name="T63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0" h="567">
                      <a:moveTo>
                        <a:pt x="397" y="57"/>
                      </a:move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227" y="113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0" y="397"/>
                      </a:lnTo>
                      <a:lnTo>
                        <a:pt x="0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567"/>
                      </a:lnTo>
                      <a:lnTo>
                        <a:pt x="283" y="567"/>
                      </a:lnTo>
                      <a:lnTo>
                        <a:pt x="283" y="510"/>
                      </a:lnTo>
                      <a:lnTo>
                        <a:pt x="340" y="510"/>
                      </a:lnTo>
                      <a:lnTo>
                        <a:pt x="340" y="454"/>
                      </a:lnTo>
                      <a:lnTo>
                        <a:pt x="397" y="454"/>
                      </a:lnTo>
                      <a:lnTo>
                        <a:pt x="453" y="454"/>
                      </a:lnTo>
                      <a:lnTo>
                        <a:pt x="453" y="397"/>
                      </a:lnTo>
                      <a:lnTo>
                        <a:pt x="510" y="397"/>
                      </a:lnTo>
                      <a:lnTo>
                        <a:pt x="510" y="340"/>
                      </a:lnTo>
                      <a:lnTo>
                        <a:pt x="453" y="340"/>
                      </a:lnTo>
                      <a:lnTo>
                        <a:pt x="453" y="283"/>
                      </a:lnTo>
                      <a:lnTo>
                        <a:pt x="397" y="283"/>
                      </a:lnTo>
                      <a:lnTo>
                        <a:pt x="39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2" name="Freeform 306"/>
                <p:cNvSpPr>
                  <a:spLocks/>
                </p:cNvSpPr>
                <p:nvPr/>
              </p:nvSpPr>
              <p:spPr bwMode="auto">
                <a:xfrm>
                  <a:off x="5676" y="4328"/>
                  <a:ext cx="341" cy="284"/>
                </a:xfrm>
                <a:custGeom>
                  <a:avLst/>
                  <a:gdLst>
                    <a:gd name="T0" fmla="*/ 341 w 341"/>
                    <a:gd name="T1" fmla="*/ 114 h 284"/>
                    <a:gd name="T2" fmla="*/ 284 w 341"/>
                    <a:gd name="T3" fmla="*/ 114 h 284"/>
                    <a:gd name="T4" fmla="*/ 284 w 341"/>
                    <a:gd name="T5" fmla="*/ 57 h 284"/>
                    <a:gd name="T6" fmla="*/ 227 w 341"/>
                    <a:gd name="T7" fmla="*/ 57 h 284"/>
                    <a:gd name="T8" fmla="*/ 227 w 341"/>
                    <a:gd name="T9" fmla="*/ 0 h 284"/>
                    <a:gd name="T10" fmla="*/ 114 w 341"/>
                    <a:gd name="T11" fmla="*/ 0 h 284"/>
                    <a:gd name="T12" fmla="*/ 114 w 341"/>
                    <a:gd name="T13" fmla="*/ 114 h 284"/>
                    <a:gd name="T14" fmla="*/ 57 w 341"/>
                    <a:gd name="T15" fmla="*/ 114 h 284"/>
                    <a:gd name="T16" fmla="*/ 57 w 341"/>
                    <a:gd name="T17" fmla="*/ 170 h 284"/>
                    <a:gd name="T18" fmla="*/ 0 w 341"/>
                    <a:gd name="T19" fmla="*/ 170 h 284"/>
                    <a:gd name="T20" fmla="*/ 0 w 341"/>
                    <a:gd name="T21" fmla="*/ 284 h 284"/>
                    <a:gd name="T22" fmla="*/ 114 w 341"/>
                    <a:gd name="T23" fmla="*/ 284 h 284"/>
                    <a:gd name="T24" fmla="*/ 114 w 341"/>
                    <a:gd name="T25" fmla="*/ 227 h 284"/>
                    <a:gd name="T26" fmla="*/ 170 w 341"/>
                    <a:gd name="T27" fmla="*/ 227 h 284"/>
                    <a:gd name="T28" fmla="*/ 170 w 341"/>
                    <a:gd name="T29" fmla="*/ 170 h 284"/>
                    <a:gd name="T30" fmla="*/ 341 w 341"/>
                    <a:gd name="T31" fmla="*/ 170 h 284"/>
                    <a:gd name="T32" fmla="*/ 341 w 341"/>
                    <a:gd name="T33" fmla="*/ 11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1" h="284">
                      <a:moveTo>
                        <a:pt x="341" y="114"/>
                      </a:moveTo>
                      <a:lnTo>
                        <a:pt x="284" y="114"/>
                      </a:lnTo>
                      <a:lnTo>
                        <a:pt x="284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57" y="114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84"/>
                      </a:lnTo>
                      <a:lnTo>
                        <a:pt x="114" y="284"/>
                      </a:lnTo>
                      <a:lnTo>
                        <a:pt x="114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341" y="170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3" name="Freeform 307"/>
                <p:cNvSpPr>
                  <a:spLocks/>
                </p:cNvSpPr>
                <p:nvPr/>
              </p:nvSpPr>
              <p:spPr bwMode="auto">
                <a:xfrm>
                  <a:off x="5506" y="4101"/>
                  <a:ext cx="340" cy="454"/>
                </a:xfrm>
                <a:custGeom>
                  <a:avLst/>
                  <a:gdLst>
                    <a:gd name="T0" fmla="*/ 284 w 340"/>
                    <a:gd name="T1" fmla="*/ 114 h 454"/>
                    <a:gd name="T2" fmla="*/ 170 w 340"/>
                    <a:gd name="T3" fmla="*/ 114 h 454"/>
                    <a:gd name="T4" fmla="*/ 170 w 340"/>
                    <a:gd name="T5" fmla="*/ 0 h 454"/>
                    <a:gd name="T6" fmla="*/ 114 w 340"/>
                    <a:gd name="T7" fmla="*/ 0 h 454"/>
                    <a:gd name="T8" fmla="*/ 114 w 340"/>
                    <a:gd name="T9" fmla="*/ 114 h 454"/>
                    <a:gd name="T10" fmla="*/ 0 w 340"/>
                    <a:gd name="T11" fmla="*/ 114 h 454"/>
                    <a:gd name="T12" fmla="*/ 0 w 340"/>
                    <a:gd name="T13" fmla="*/ 284 h 454"/>
                    <a:gd name="T14" fmla="*/ 57 w 340"/>
                    <a:gd name="T15" fmla="*/ 284 h 454"/>
                    <a:gd name="T16" fmla="*/ 57 w 340"/>
                    <a:gd name="T17" fmla="*/ 397 h 454"/>
                    <a:gd name="T18" fmla="*/ 114 w 340"/>
                    <a:gd name="T19" fmla="*/ 397 h 454"/>
                    <a:gd name="T20" fmla="*/ 114 w 340"/>
                    <a:gd name="T21" fmla="*/ 454 h 454"/>
                    <a:gd name="T22" fmla="*/ 170 w 340"/>
                    <a:gd name="T23" fmla="*/ 454 h 454"/>
                    <a:gd name="T24" fmla="*/ 170 w 340"/>
                    <a:gd name="T25" fmla="*/ 397 h 454"/>
                    <a:gd name="T26" fmla="*/ 227 w 340"/>
                    <a:gd name="T27" fmla="*/ 397 h 454"/>
                    <a:gd name="T28" fmla="*/ 227 w 340"/>
                    <a:gd name="T29" fmla="*/ 341 h 454"/>
                    <a:gd name="T30" fmla="*/ 284 w 340"/>
                    <a:gd name="T31" fmla="*/ 341 h 454"/>
                    <a:gd name="T32" fmla="*/ 284 w 340"/>
                    <a:gd name="T33" fmla="*/ 227 h 454"/>
                    <a:gd name="T34" fmla="*/ 340 w 340"/>
                    <a:gd name="T35" fmla="*/ 227 h 454"/>
                    <a:gd name="T36" fmla="*/ 340 w 340"/>
                    <a:gd name="T37" fmla="*/ 170 h 454"/>
                    <a:gd name="T38" fmla="*/ 284 w 340"/>
                    <a:gd name="T39" fmla="*/ 170 h 454"/>
                    <a:gd name="T40" fmla="*/ 284 w 340"/>
                    <a:gd name="T41" fmla="*/ 11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40" h="454">
                      <a:moveTo>
                        <a:pt x="284" y="114"/>
                      </a:move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0" y="114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97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284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4" name="Freeform 308"/>
                <p:cNvSpPr>
                  <a:spLocks/>
                </p:cNvSpPr>
                <p:nvPr/>
              </p:nvSpPr>
              <p:spPr bwMode="auto">
                <a:xfrm>
                  <a:off x="5166" y="4328"/>
                  <a:ext cx="454" cy="284"/>
                </a:xfrm>
                <a:custGeom>
                  <a:avLst/>
                  <a:gdLst>
                    <a:gd name="T0" fmla="*/ 397 w 454"/>
                    <a:gd name="T1" fmla="*/ 57 h 284"/>
                    <a:gd name="T2" fmla="*/ 227 w 454"/>
                    <a:gd name="T3" fmla="*/ 57 h 284"/>
                    <a:gd name="T4" fmla="*/ 227 w 454"/>
                    <a:gd name="T5" fmla="*/ 0 h 284"/>
                    <a:gd name="T6" fmla="*/ 113 w 454"/>
                    <a:gd name="T7" fmla="*/ 0 h 284"/>
                    <a:gd name="T8" fmla="*/ 113 w 454"/>
                    <a:gd name="T9" fmla="*/ 57 h 284"/>
                    <a:gd name="T10" fmla="*/ 57 w 454"/>
                    <a:gd name="T11" fmla="*/ 57 h 284"/>
                    <a:gd name="T12" fmla="*/ 57 w 454"/>
                    <a:gd name="T13" fmla="*/ 114 h 284"/>
                    <a:gd name="T14" fmla="*/ 0 w 454"/>
                    <a:gd name="T15" fmla="*/ 114 h 284"/>
                    <a:gd name="T16" fmla="*/ 0 w 454"/>
                    <a:gd name="T17" fmla="*/ 170 h 284"/>
                    <a:gd name="T18" fmla="*/ 57 w 454"/>
                    <a:gd name="T19" fmla="*/ 170 h 284"/>
                    <a:gd name="T20" fmla="*/ 57 w 454"/>
                    <a:gd name="T21" fmla="*/ 227 h 284"/>
                    <a:gd name="T22" fmla="*/ 113 w 454"/>
                    <a:gd name="T23" fmla="*/ 227 h 284"/>
                    <a:gd name="T24" fmla="*/ 113 w 454"/>
                    <a:gd name="T25" fmla="*/ 284 h 284"/>
                    <a:gd name="T26" fmla="*/ 284 w 454"/>
                    <a:gd name="T27" fmla="*/ 284 h 284"/>
                    <a:gd name="T28" fmla="*/ 284 w 454"/>
                    <a:gd name="T29" fmla="*/ 227 h 284"/>
                    <a:gd name="T30" fmla="*/ 340 w 454"/>
                    <a:gd name="T31" fmla="*/ 227 h 284"/>
                    <a:gd name="T32" fmla="*/ 340 w 454"/>
                    <a:gd name="T33" fmla="*/ 284 h 284"/>
                    <a:gd name="T34" fmla="*/ 454 w 454"/>
                    <a:gd name="T35" fmla="*/ 284 h 284"/>
                    <a:gd name="T36" fmla="*/ 454 w 454"/>
                    <a:gd name="T37" fmla="*/ 170 h 284"/>
                    <a:gd name="T38" fmla="*/ 397 w 454"/>
                    <a:gd name="T39" fmla="*/ 170 h 284"/>
                    <a:gd name="T40" fmla="*/ 397 w 454"/>
                    <a:gd name="T41" fmla="*/ 57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4" h="284">
                      <a:moveTo>
                        <a:pt x="397" y="57"/>
                      </a:move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284" y="284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454" y="284"/>
                      </a:lnTo>
                      <a:lnTo>
                        <a:pt x="454" y="170"/>
                      </a:lnTo>
                      <a:lnTo>
                        <a:pt x="397" y="170"/>
                      </a:lnTo>
                      <a:lnTo>
                        <a:pt x="39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5" name="Freeform 309"/>
                <p:cNvSpPr>
                  <a:spLocks/>
                </p:cNvSpPr>
                <p:nvPr/>
              </p:nvSpPr>
              <p:spPr bwMode="auto">
                <a:xfrm>
                  <a:off x="5223" y="4045"/>
                  <a:ext cx="397" cy="340"/>
                </a:xfrm>
                <a:custGeom>
                  <a:avLst/>
                  <a:gdLst>
                    <a:gd name="T0" fmla="*/ 397 w 397"/>
                    <a:gd name="T1" fmla="*/ 56 h 340"/>
                    <a:gd name="T2" fmla="*/ 227 w 397"/>
                    <a:gd name="T3" fmla="*/ 56 h 340"/>
                    <a:gd name="T4" fmla="*/ 227 w 397"/>
                    <a:gd name="T5" fmla="*/ 0 h 340"/>
                    <a:gd name="T6" fmla="*/ 170 w 397"/>
                    <a:gd name="T7" fmla="*/ 0 h 340"/>
                    <a:gd name="T8" fmla="*/ 170 w 397"/>
                    <a:gd name="T9" fmla="*/ 56 h 340"/>
                    <a:gd name="T10" fmla="*/ 113 w 397"/>
                    <a:gd name="T11" fmla="*/ 56 h 340"/>
                    <a:gd name="T12" fmla="*/ 113 w 397"/>
                    <a:gd name="T13" fmla="*/ 170 h 340"/>
                    <a:gd name="T14" fmla="*/ 0 w 397"/>
                    <a:gd name="T15" fmla="*/ 170 h 340"/>
                    <a:gd name="T16" fmla="*/ 0 w 397"/>
                    <a:gd name="T17" fmla="*/ 340 h 340"/>
                    <a:gd name="T18" fmla="*/ 56 w 397"/>
                    <a:gd name="T19" fmla="*/ 340 h 340"/>
                    <a:gd name="T20" fmla="*/ 56 w 397"/>
                    <a:gd name="T21" fmla="*/ 283 h 340"/>
                    <a:gd name="T22" fmla="*/ 170 w 397"/>
                    <a:gd name="T23" fmla="*/ 283 h 340"/>
                    <a:gd name="T24" fmla="*/ 170 w 397"/>
                    <a:gd name="T25" fmla="*/ 340 h 340"/>
                    <a:gd name="T26" fmla="*/ 283 w 397"/>
                    <a:gd name="T27" fmla="*/ 340 h 340"/>
                    <a:gd name="T28" fmla="*/ 283 w 397"/>
                    <a:gd name="T29" fmla="*/ 170 h 340"/>
                    <a:gd name="T30" fmla="*/ 397 w 397"/>
                    <a:gd name="T31" fmla="*/ 170 h 340"/>
                    <a:gd name="T32" fmla="*/ 397 w 397"/>
                    <a:gd name="T33" fmla="*/ 5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113" y="56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340"/>
                      </a:lnTo>
                      <a:lnTo>
                        <a:pt x="56" y="340"/>
                      </a:lnTo>
                      <a:lnTo>
                        <a:pt x="56" y="283"/>
                      </a:lnTo>
                      <a:lnTo>
                        <a:pt x="170" y="283"/>
                      </a:lnTo>
                      <a:lnTo>
                        <a:pt x="170" y="340"/>
                      </a:lnTo>
                      <a:lnTo>
                        <a:pt x="283" y="340"/>
                      </a:lnTo>
                      <a:lnTo>
                        <a:pt x="283" y="170"/>
                      </a:lnTo>
                      <a:lnTo>
                        <a:pt x="397" y="17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7" name="Freeform 311"/>
                <p:cNvSpPr>
                  <a:spLocks/>
                </p:cNvSpPr>
                <p:nvPr/>
              </p:nvSpPr>
              <p:spPr bwMode="auto">
                <a:xfrm>
                  <a:off x="4542" y="3478"/>
                  <a:ext cx="1134" cy="964"/>
                </a:xfrm>
                <a:custGeom>
                  <a:avLst/>
                  <a:gdLst>
                    <a:gd name="T0" fmla="*/ 1021 w 1134"/>
                    <a:gd name="T1" fmla="*/ 113 h 964"/>
                    <a:gd name="T2" fmla="*/ 851 w 1134"/>
                    <a:gd name="T3" fmla="*/ 113 h 964"/>
                    <a:gd name="T4" fmla="*/ 851 w 1134"/>
                    <a:gd name="T5" fmla="*/ 56 h 964"/>
                    <a:gd name="T6" fmla="*/ 624 w 1134"/>
                    <a:gd name="T7" fmla="*/ 56 h 964"/>
                    <a:gd name="T8" fmla="*/ 624 w 1134"/>
                    <a:gd name="T9" fmla="*/ 0 h 964"/>
                    <a:gd name="T10" fmla="*/ 511 w 1134"/>
                    <a:gd name="T11" fmla="*/ 0 h 964"/>
                    <a:gd name="T12" fmla="*/ 511 w 1134"/>
                    <a:gd name="T13" fmla="*/ 113 h 964"/>
                    <a:gd name="T14" fmla="*/ 341 w 1134"/>
                    <a:gd name="T15" fmla="*/ 113 h 964"/>
                    <a:gd name="T16" fmla="*/ 341 w 1134"/>
                    <a:gd name="T17" fmla="*/ 56 h 964"/>
                    <a:gd name="T18" fmla="*/ 397 w 1134"/>
                    <a:gd name="T19" fmla="*/ 56 h 964"/>
                    <a:gd name="T20" fmla="*/ 397 w 1134"/>
                    <a:gd name="T21" fmla="*/ 0 h 964"/>
                    <a:gd name="T22" fmla="*/ 284 w 1134"/>
                    <a:gd name="T23" fmla="*/ 0 h 964"/>
                    <a:gd name="T24" fmla="*/ 284 w 1134"/>
                    <a:gd name="T25" fmla="*/ 170 h 964"/>
                    <a:gd name="T26" fmla="*/ 227 w 1134"/>
                    <a:gd name="T27" fmla="*/ 170 h 964"/>
                    <a:gd name="T28" fmla="*/ 227 w 1134"/>
                    <a:gd name="T29" fmla="*/ 283 h 964"/>
                    <a:gd name="T30" fmla="*/ 170 w 1134"/>
                    <a:gd name="T31" fmla="*/ 283 h 964"/>
                    <a:gd name="T32" fmla="*/ 170 w 1134"/>
                    <a:gd name="T33" fmla="*/ 340 h 964"/>
                    <a:gd name="T34" fmla="*/ 0 w 1134"/>
                    <a:gd name="T35" fmla="*/ 340 h 964"/>
                    <a:gd name="T36" fmla="*/ 0 w 1134"/>
                    <a:gd name="T37" fmla="*/ 397 h 964"/>
                    <a:gd name="T38" fmla="*/ 57 w 1134"/>
                    <a:gd name="T39" fmla="*/ 397 h 964"/>
                    <a:gd name="T40" fmla="*/ 57 w 1134"/>
                    <a:gd name="T41" fmla="*/ 453 h 964"/>
                    <a:gd name="T42" fmla="*/ 114 w 1134"/>
                    <a:gd name="T43" fmla="*/ 453 h 964"/>
                    <a:gd name="T44" fmla="*/ 114 w 1134"/>
                    <a:gd name="T45" fmla="*/ 510 h 964"/>
                    <a:gd name="T46" fmla="*/ 284 w 1134"/>
                    <a:gd name="T47" fmla="*/ 510 h 964"/>
                    <a:gd name="T48" fmla="*/ 284 w 1134"/>
                    <a:gd name="T49" fmla="*/ 567 h 964"/>
                    <a:gd name="T50" fmla="*/ 341 w 1134"/>
                    <a:gd name="T51" fmla="*/ 567 h 964"/>
                    <a:gd name="T52" fmla="*/ 341 w 1134"/>
                    <a:gd name="T53" fmla="*/ 623 h 964"/>
                    <a:gd name="T54" fmla="*/ 454 w 1134"/>
                    <a:gd name="T55" fmla="*/ 623 h 964"/>
                    <a:gd name="T56" fmla="*/ 454 w 1134"/>
                    <a:gd name="T57" fmla="*/ 567 h 964"/>
                    <a:gd name="T58" fmla="*/ 511 w 1134"/>
                    <a:gd name="T59" fmla="*/ 567 h 964"/>
                    <a:gd name="T60" fmla="*/ 511 w 1134"/>
                    <a:gd name="T61" fmla="*/ 623 h 964"/>
                    <a:gd name="T62" fmla="*/ 567 w 1134"/>
                    <a:gd name="T63" fmla="*/ 623 h 964"/>
                    <a:gd name="T64" fmla="*/ 567 w 1134"/>
                    <a:gd name="T65" fmla="*/ 737 h 964"/>
                    <a:gd name="T66" fmla="*/ 511 w 1134"/>
                    <a:gd name="T67" fmla="*/ 737 h 964"/>
                    <a:gd name="T68" fmla="*/ 511 w 1134"/>
                    <a:gd name="T69" fmla="*/ 850 h 964"/>
                    <a:gd name="T70" fmla="*/ 567 w 1134"/>
                    <a:gd name="T71" fmla="*/ 850 h 964"/>
                    <a:gd name="T72" fmla="*/ 567 w 1134"/>
                    <a:gd name="T73" fmla="*/ 907 h 964"/>
                    <a:gd name="T74" fmla="*/ 624 w 1134"/>
                    <a:gd name="T75" fmla="*/ 907 h 964"/>
                    <a:gd name="T76" fmla="*/ 624 w 1134"/>
                    <a:gd name="T77" fmla="*/ 964 h 964"/>
                    <a:gd name="T78" fmla="*/ 681 w 1134"/>
                    <a:gd name="T79" fmla="*/ 964 h 964"/>
                    <a:gd name="T80" fmla="*/ 681 w 1134"/>
                    <a:gd name="T81" fmla="*/ 737 h 964"/>
                    <a:gd name="T82" fmla="*/ 794 w 1134"/>
                    <a:gd name="T83" fmla="*/ 737 h 964"/>
                    <a:gd name="T84" fmla="*/ 794 w 1134"/>
                    <a:gd name="T85" fmla="*/ 623 h 964"/>
                    <a:gd name="T86" fmla="*/ 851 w 1134"/>
                    <a:gd name="T87" fmla="*/ 623 h 964"/>
                    <a:gd name="T88" fmla="*/ 851 w 1134"/>
                    <a:gd name="T89" fmla="*/ 567 h 964"/>
                    <a:gd name="T90" fmla="*/ 908 w 1134"/>
                    <a:gd name="T91" fmla="*/ 567 h 964"/>
                    <a:gd name="T92" fmla="*/ 908 w 1134"/>
                    <a:gd name="T93" fmla="*/ 623 h 964"/>
                    <a:gd name="T94" fmla="*/ 1078 w 1134"/>
                    <a:gd name="T95" fmla="*/ 623 h 964"/>
                    <a:gd name="T96" fmla="*/ 1078 w 1134"/>
                    <a:gd name="T97" fmla="*/ 567 h 964"/>
                    <a:gd name="T98" fmla="*/ 1134 w 1134"/>
                    <a:gd name="T99" fmla="*/ 567 h 964"/>
                    <a:gd name="T100" fmla="*/ 1134 w 1134"/>
                    <a:gd name="T101" fmla="*/ 510 h 964"/>
                    <a:gd name="T102" fmla="*/ 1078 w 1134"/>
                    <a:gd name="T103" fmla="*/ 510 h 964"/>
                    <a:gd name="T104" fmla="*/ 1078 w 1134"/>
                    <a:gd name="T105" fmla="*/ 170 h 964"/>
                    <a:gd name="T106" fmla="*/ 1021 w 1134"/>
                    <a:gd name="T107" fmla="*/ 170 h 964"/>
                    <a:gd name="T108" fmla="*/ 1021 w 1134"/>
                    <a:gd name="T109" fmla="*/ 113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134" h="964">
                      <a:moveTo>
                        <a:pt x="1021" y="113"/>
                      </a:moveTo>
                      <a:lnTo>
                        <a:pt x="851" y="113"/>
                      </a:lnTo>
                      <a:lnTo>
                        <a:pt x="851" y="56"/>
                      </a:lnTo>
                      <a:lnTo>
                        <a:pt x="624" y="56"/>
                      </a:lnTo>
                      <a:lnTo>
                        <a:pt x="624" y="0"/>
                      </a:lnTo>
                      <a:lnTo>
                        <a:pt x="511" y="0"/>
                      </a:lnTo>
                      <a:lnTo>
                        <a:pt x="511" y="113"/>
                      </a:lnTo>
                      <a:lnTo>
                        <a:pt x="341" y="113"/>
                      </a:lnTo>
                      <a:lnTo>
                        <a:pt x="341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284" y="0"/>
                      </a:lnTo>
                      <a:lnTo>
                        <a:pt x="284" y="170"/>
                      </a:lnTo>
                      <a:lnTo>
                        <a:pt x="227" y="170"/>
                      </a:lnTo>
                      <a:lnTo>
                        <a:pt x="227" y="283"/>
                      </a:lnTo>
                      <a:lnTo>
                        <a:pt x="170" y="283"/>
                      </a:lnTo>
                      <a:lnTo>
                        <a:pt x="170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453"/>
                      </a:lnTo>
                      <a:lnTo>
                        <a:pt x="114" y="453"/>
                      </a:lnTo>
                      <a:lnTo>
                        <a:pt x="114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341" y="567"/>
                      </a:lnTo>
                      <a:lnTo>
                        <a:pt x="341" y="623"/>
                      </a:lnTo>
                      <a:lnTo>
                        <a:pt x="454" y="623"/>
                      </a:lnTo>
                      <a:lnTo>
                        <a:pt x="454" y="567"/>
                      </a:lnTo>
                      <a:lnTo>
                        <a:pt x="511" y="567"/>
                      </a:lnTo>
                      <a:lnTo>
                        <a:pt x="511" y="623"/>
                      </a:lnTo>
                      <a:lnTo>
                        <a:pt x="567" y="623"/>
                      </a:lnTo>
                      <a:lnTo>
                        <a:pt x="567" y="737"/>
                      </a:lnTo>
                      <a:lnTo>
                        <a:pt x="511" y="737"/>
                      </a:lnTo>
                      <a:lnTo>
                        <a:pt x="511" y="850"/>
                      </a:lnTo>
                      <a:lnTo>
                        <a:pt x="567" y="850"/>
                      </a:lnTo>
                      <a:lnTo>
                        <a:pt x="567" y="907"/>
                      </a:lnTo>
                      <a:lnTo>
                        <a:pt x="624" y="907"/>
                      </a:lnTo>
                      <a:lnTo>
                        <a:pt x="624" y="964"/>
                      </a:lnTo>
                      <a:lnTo>
                        <a:pt x="681" y="964"/>
                      </a:lnTo>
                      <a:lnTo>
                        <a:pt x="681" y="737"/>
                      </a:lnTo>
                      <a:lnTo>
                        <a:pt x="794" y="737"/>
                      </a:lnTo>
                      <a:lnTo>
                        <a:pt x="794" y="623"/>
                      </a:lnTo>
                      <a:lnTo>
                        <a:pt x="851" y="623"/>
                      </a:lnTo>
                      <a:lnTo>
                        <a:pt x="851" y="567"/>
                      </a:lnTo>
                      <a:lnTo>
                        <a:pt x="908" y="567"/>
                      </a:lnTo>
                      <a:lnTo>
                        <a:pt x="908" y="623"/>
                      </a:lnTo>
                      <a:lnTo>
                        <a:pt x="1078" y="623"/>
                      </a:lnTo>
                      <a:lnTo>
                        <a:pt x="1078" y="567"/>
                      </a:lnTo>
                      <a:lnTo>
                        <a:pt x="1134" y="567"/>
                      </a:lnTo>
                      <a:lnTo>
                        <a:pt x="1134" y="510"/>
                      </a:lnTo>
                      <a:lnTo>
                        <a:pt x="1078" y="510"/>
                      </a:lnTo>
                      <a:lnTo>
                        <a:pt x="1078" y="170"/>
                      </a:lnTo>
                      <a:lnTo>
                        <a:pt x="1021" y="170"/>
                      </a:lnTo>
                      <a:lnTo>
                        <a:pt x="1021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48" name="Freeform 312"/>
                <p:cNvSpPr>
                  <a:spLocks/>
                </p:cNvSpPr>
                <p:nvPr/>
              </p:nvSpPr>
              <p:spPr bwMode="auto">
                <a:xfrm>
                  <a:off x="4542" y="4442"/>
                  <a:ext cx="1021" cy="567"/>
                </a:xfrm>
                <a:custGeom>
                  <a:avLst/>
                  <a:gdLst>
                    <a:gd name="T0" fmla="*/ 1021 w 1021"/>
                    <a:gd name="T1" fmla="*/ 170 h 567"/>
                    <a:gd name="T2" fmla="*/ 1021 w 1021"/>
                    <a:gd name="T3" fmla="*/ 283 h 567"/>
                    <a:gd name="T4" fmla="*/ 964 w 1021"/>
                    <a:gd name="T5" fmla="*/ 283 h 567"/>
                    <a:gd name="T6" fmla="*/ 964 w 1021"/>
                    <a:gd name="T7" fmla="*/ 396 h 567"/>
                    <a:gd name="T8" fmla="*/ 851 w 1021"/>
                    <a:gd name="T9" fmla="*/ 396 h 567"/>
                    <a:gd name="T10" fmla="*/ 851 w 1021"/>
                    <a:gd name="T11" fmla="*/ 453 h 567"/>
                    <a:gd name="T12" fmla="*/ 624 w 1021"/>
                    <a:gd name="T13" fmla="*/ 453 h 567"/>
                    <a:gd name="T14" fmla="*/ 624 w 1021"/>
                    <a:gd name="T15" fmla="*/ 510 h 567"/>
                    <a:gd name="T16" fmla="*/ 511 w 1021"/>
                    <a:gd name="T17" fmla="*/ 510 h 567"/>
                    <a:gd name="T18" fmla="*/ 511 w 1021"/>
                    <a:gd name="T19" fmla="*/ 567 h 567"/>
                    <a:gd name="T20" fmla="*/ 0 w 1021"/>
                    <a:gd name="T21" fmla="*/ 567 h 567"/>
                    <a:gd name="T22" fmla="*/ 0 w 1021"/>
                    <a:gd name="T23" fmla="*/ 510 h 567"/>
                    <a:gd name="T24" fmla="*/ 114 w 1021"/>
                    <a:gd name="T25" fmla="*/ 510 h 567"/>
                    <a:gd name="T26" fmla="*/ 114 w 1021"/>
                    <a:gd name="T27" fmla="*/ 453 h 567"/>
                    <a:gd name="T28" fmla="*/ 57 w 1021"/>
                    <a:gd name="T29" fmla="*/ 453 h 567"/>
                    <a:gd name="T30" fmla="*/ 57 w 1021"/>
                    <a:gd name="T31" fmla="*/ 226 h 567"/>
                    <a:gd name="T32" fmla="*/ 227 w 1021"/>
                    <a:gd name="T33" fmla="*/ 226 h 567"/>
                    <a:gd name="T34" fmla="*/ 227 w 1021"/>
                    <a:gd name="T35" fmla="*/ 170 h 567"/>
                    <a:gd name="T36" fmla="*/ 341 w 1021"/>
                    <a:gd name="T37" fmla="*/ 170 h 567"/>
                    <a:gd name="T38" fmla="*/ 341 w 1021"/>
                    <a:gd name="T39" fmla="*/ 113 h 567"/>
                    <a:gd name="T40" fmla="*/ 454 w 1021"/>
                    <a:gd name="T41" fmla="*/ 113 h 567"/>
                    <a:gd name="T42" fmla="*/ 454 w 1021"/>
                    <a:gd name="T43" fmla="*/ 0 h 567"/>
                    <a:gd name="T44" fmla="*/ 567 w 1021"/>
                    <a:gd name="T45" fmla="*/ 0 h 567"/>
                    <a:gd name="T46" fmla="*/ 567 w 1021"/>
                    <a:gd name="T47" fmla="*/ 56 h 567"/>
                    <a:gd name="T48" fmla="*/ 681 w 1021"/>
                    <a:gd name="T49" fmla="*/ 56 h 567"/>
                    <a:gd name="T50" fmla="*/ 681 w 1021"/>
                    <a:gd name="T51" fmla="*/ 113 h 567"/>
                    <a:gd name="T52" fmla="*/ 737 w 1021"/>
                    <a:gd name="T53" fmla="*/ 113 h 567"/>
                    <a:gd name="T54" fmla="*/ 737 w 1021"/>
                    <a:gd name="T55" fmla="*/ 170 h 567"/>
                    <a:gd name="T56" fmla="*/ 908 w 1021"/>
                    <a:gd name="T57" fmla="*/ 170 h 567"/>
                    <a:gd name="T58" fmla="*/ 908 w 1021"/>
                    <a:gd name="T59" fmla="*/ 113 h 567"/>
                    <a:gd name="T60" fmla="*/ 964 w 1021"/>
                    <a:gd name="T61" fmla="*/ 113 h 567"/>
                    <a:gd name="T62" fmla="*/ 964 w 1021"/>
                    <a:gd name="T63" fmla="*/ 170 h 567"/>
                    <a:gd name="T64" fmla="*/ 1021 w 1021"/>
                    <a:gd name="T65" fmla="*/ 17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1" h="567">
                      <a:moveTo>
                        <a:pt x="1021" y="170"/>
                      </a:moveTo>
                      <a:lnTo>
                        <a:pt x="1021" y="283"/>
                      </a:lnTo>
                      <a:lnTo>
                        <a:pt x="964" y="283"/>
                      </a:lnTo>
                      <a:lnTo>
                        <a:pt x="964" y="396"/>
                      </a:lnTo>
                      <a:lnTo>
                        <a:pt x="851" y="396"/>
                      </a:lnTo>
                      <a:lnTo>
                        <a:pt x="851" y="453"/>
                      </a:lnTo>
                      <a:lnTo>
                        <a:pt x="624" y="453"/>
                      </a:lnTo>
                      <a:lnTo>
                        <a:pt x="624" y="510"/>
                      </a:lnTo>
                      <a:lnTo>
                        <a:pt x="511" y="510"/>
                      </a:lnTo>
                      <a:lnTo>
                        <a:pt x="511" y="567"/>
                      </a:ln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114" y="510"/>
                      </a:lnTo>
                      <a:lnTo>
                        <a:pt x="114" y="453"/>
                      </a:lnTo>
                      <a:lnTo>
                        <a:pt x="57" y="453"/>
                      </a:lnTo>
                      <a:lnTo>
                        <a:pt x="57" y="226"/>
                      </a:lnTo>
                      <a:lnTo>
                        <a:pt x="227" y="226"/>
                      </a:lnTo>
                      <a:lnTo>
                        <a:pt x="227" y="170"/>
                      </a:lnTo>
                      <a:lnTo>
                        <a:pt x="341" y="170"/>
                      </a:lnTo>
                      <a:lnTo>
                        <a:pt x="341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681" y="56"/>
                      </a:lnTo>
                      <a:lnTo>
                        <a:pt x="681" y="113"/>
                      </a:lnTo>
                      <a:lnTo>
                        <a:pt x="737" y="113"/>
                      </a:lnTo>
                      <a:lnTo>
                        <a:pt x="737" y="170"/>
                      </a:lnTo>
                      <a:lnTo>
                        <a:pt x="908" y="170"/>
                      </a:lnTo>
                      <a:lnTo>
                        <a:pt x="908" y="113"/>
                      </a:lnTo>
                      <a:lnTo>
                        <a:pt x="964" y="113"/>
                      </a:lnTo>
                      <a:lnTo>
                        <a:pt x="964" y="170"/>
                      </a:lnTo>
                      <a:lnTo>
                        <a:pt x="1021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0" name="Freeform 314"/>
                <p:cNvSpPr>
                  <a:spLocks/>
                </p:cNvSpPr>
                <p:nvPr/>
              </p:nvSpPr>
              <p:spPr bwMode="auto">
                <a:xfrm>
                  <a:off x="7491" y="4215"/>
                  <a:ext cx="397" cy="680"/>
                </a:xfrm>
                <a:custGeom>
                  <a:avLst/>
                  <a:gdLst>
                    <a:gd name="T0" fmla="*/ 0 w 397"/>
                    <a:gd name="T1" fmla="*/ 56 h 680"/>
                    <a:gd name="T2" fmla="*/ 113 w 397"/>
                    <a:gd name="T3" fmla="*/ 56 h 680"/>
                    <a:gd name="T4" fmla="*/ 113 w 397"/>
                    <a:gd name="T5" fmla="*/ 0 h 680"/>
                    <a:gd name="T6" fmla="*/ 397 w 397"/>
                    <a:gd name="T7" fmla="*/ 0 h 680"/>
                    <a:gd name="T8" fmla="*/ 397 w 397"/>
                    <a:gd name="T9" fmla="*/ 113 h 680"/>
                    <a:gd name="T10" fmla="*/ 340 w 397"/>
                    <a:gd name="T11" fmla="*/ 113 h 680"/>
                    <a:gd name="T12" fmla="*/ 340 w 397"/>
                    <a:gd name="T13" fmla="*/ 680 h 680"/>
                    <a:gd name="T14" fmla="*/ 227 w 397"/>
                    <a:gd name="T15" fmla="*/ 680 h 680"/>
                    <a:gd name="T16" fmla="*/ 227 w 397"/>
                    <a:gd name="T17" fmla="*/ 567 h 680"/>
                    <a:gd name="T18" fmla="*/ 113 w 397"/>
                    <a:gd name="T19" fmla="*/ 567 h 680"/>
                    <a:gd name="T20" fmla="*/ 113 w 397"/>
                    <a:gd name="T21" fmla="*/ 453 h 680"/>
                    <a:gd name="T22" fmla="*/ 170 w 397"/>
                    <a:gd name="T23" fmla="*/ 453 h 680"/>
                    <a:gd name="T24" fmla="*/ 170 w 397"/>
                    <a:gd name="T25" fmla="*/ 340 h 680"/>
                    <a:gd name="T26" fmla="*/ 56 w 397"/>
                    <a:gd name="T27" fmla="*/ 340 h 680"/>
                    <a:gd name="T28" fmla="*/ 56 w 397"/>
                    <a:gd name="T29" fmla="*/ 227 h 680"/>
                    <a:gd name="T30" fmla="*/ 0 w 397"/>
                    <a:gd name="T31" fmla="*/ 227 h 680"/>
                    <a:gd name="T32" fmla="*/ 0 w 397"/>
                    <a:gd name="T33" fmla="*/ 56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680">
                      <a:moveTo>
                        <a:pt x="0" y="56"/>
                      </a:move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397" y="0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680"/>
                      </a:lnTo>
                      <a:lnTo>
                        <a:pt x="227" y="680"/>
                      </a:lnTo>
                      <a:lnTo>
                        <a:pt x="227" y="567"/>
                      </a:lnTo>
                      <a:lnTo>
                        <a:pt x="113" y="567"/>
                      </a:lnTo>
                      <a:lnTo>
                        <a:pt x="113" y="453"/>
                      </a:lnTo>
                      <a:lnTo>
                        <a:pt x="170" y="453"/>
                      </a:lnTo>
                      <a:lnTo>
                        <a:pt x="170" y="340"/>
                      </a:lnTo>
                      <a:lnTo>
                        <a:pt x="56" y="34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1" name="Freeform 315"/>
                <p:cNvSpPr>
                  <a:spLocks/>
                </p:cNvSpPr>
                <p:nvPr/>
              </p:nvSpPr>
              <p:spPr bwMode="auto">
                <a:xfrm>
                  <a:off x="6980" y="4215"/>
                  <a:ext cx="511" cy="510"/>
                </a:xfrm>
                <a:custGeom>
                  <a:avLst/>
                  <a:gdLst>
                    <a:gd name="T0" fmla="*/ 341 w 511"/>
                    <a:gd name="T1" fmla="*/ 453 h 510"/>
                    <a:gd name="T2" fmla="*/ 227 w 511"/>
                    <a:gd name="T3" fmla="*/ 453 h 510"/>
                    <a:gd name="T4" fmla="*/ 227 w 511"/>
                    <a:gd name="T5" fmla="*/ 510 h 510"/>
                    <a:gd name="T6" fmla="*/ 114 w 511"/>
                    <a:gd name="T7" fmla="*/ 510 h 510"/>
                    <a:gd name="T8" fmla="*/ 114 w 511"/>
                    <a:gd name="T9" fmla="*/ 340 h 510"/>
                    <a:gd name="T10" fmla="*/ 171 w 511"/>
                    <a:gd name="T11" fmla="*/ 340 h 510"/>
                    <a:gd name="T12" fmla="*/ 171 w 511"/>
                    <a:gd name="T13" fmla="*/ 283 h 510"/>
                    <a:gd name="T14" fmla="*/ 114 w 511"/>
                    <a:gd name="T15" fmla="*/ 283 h 510"/>
                    <a:gd name="T16" fmla="*/ 114 w 511"/>
                    <a:gd name="T17" fmla="*/ 170 h 510"/>
                    <a:gd name="T18" fmla="*/ 57 w 511"/>
                    <a:gd name="T19" fmla="*/ 170 h 510"/>
                    <a:gd name="T20" fmla="*/ 57 w 511"/>
                    <a:gd name="T21" fmla="*/ 113 h 510"/>
                    <a:gd name="T22" fmla="*/ 0 w 511"/>
                    <a:gd name="T23" fmla="*/ 113 h 510"/>
                    <a:gd name="T24" fmla="*/ 0 w 511"/>
                    <a:gd name="T25" fmla="*/ 56 h 510"/>
                    <a:gd name="T26" fmla="*/ 227 w 511"/>
                    <a:gd name="T27" fmla="*/ 56 h 510"/>
                    <a:gd name="T28" fmla="*/ 227 w 511"/>
                    <a:gd name="T29" fmla="*/ 113 h 510"/>
                    <a:gd name="T30" fmla="*/ 284 w 511"/>
                    <a:gd name="T31" fmla="*/ 113 h 510"/>
                    <a:gd name="T32" fmla="*/ 284 w 511"/>
                    <a:gd name="T33" fmla="*/ 56 h 510"/>
                    <a:gd name="T34" fmla="*/ 397 w 511"/>
                    <a:gd name="T35" fmla="*/ 56 h 510"/>
                    <a:gd name="T36" fmla="*/ 397 w 511"/>
                    <a:gd name="T37" fmla="*/ 0 h 510"/>
                    <a:gd name="T38" fmla="*/ 511 w 511"/>
                    <a:gd name="T39" fmla="*/ 0 h 510"/>
                    <a:gd name="T40" fmla="*/ 511 w 511"/>
                    <a:gd name="T41" fmla="*/ 113 h 510"/>
                    <a:gd name="T42" fmla="*/ 454 w 511"/>
                    <a:gd name="T43" fmla="*/ 113 h 510"/>
                    <a:gd name="T44" fmla="*/ 454 w 511"/>
                    <a:gd name="T45" fmla="*/ 283 h 510"/>
                    <a:gd name="T46" fmla="*/ 341 w 511"/>
                    <a:gd name="T47" fmla="*/ 283 h 510"/>
                    <a:gd name="T48" fmla="*/ 341 w 511"/>
                    <a:gd name="T49" fmla="*/ 340 h 510"/>
                    <a:gd name="T50" fmla="*/ 397 w 511"/>
                    <a:gd name="T51" fmla="*/ 340 h 510"/>
                    <a:gd name="T52" fmla="*/ 397 w 511"/>
                    <a:gd name="T53" fmla="*/ 397 h 510"/>
                    <a:gd name="T54" fmla="*/ 341 w 511"/>
                    <a:gd name="T55" fmla="*/ 397 h 510"/>
                    <a:gd name="T56" fmla="*/ 341 w 511"/>
                    <a:gd name="T57" fmla="*/ 45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1" h="510">
                      <a:moveTo>
                        <a:pt x="341" y="453"/>
                      </a:moveTo>
                      <a:lnTo>
                        <a:pt x="227" y="453"/>
                      </a:lnTo>
                      <a:lnTo>
                        <a:pt x="227" y="510"/>
                      </a:lnTo>
                      <a:lnTo>
                        <a:pt x="114" y="510"/>
                      </a:lnTo>
                      <a:lnTo>
                        <a:pt x="114" y="340"/>
                      </a:lnTo>
                      <a:lnTo>
                        <a:pt x="171" y="340"/>
                      </a:lnTo>
                      <a:lnTo>
                        <a:pt x="171" y="283"/>
                      </a:lnTo>
                      <a:lnTo>
                        <a:pt x="114" y="283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27" y="56"/>
                      </a:lnTo>
                      <a:lnTo>
                        <a:pt x="227" y="113"/>
                      </a:lnTo>
                      <a:lnTo>
                        <a:pt x="284" y="113"/>
                      </a:lnTo>
                      <a:lnTo>
                        <a:pt x="284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511" y="0"/>
                      </a:lnTo>
                      <a:lnTo>
                        <a:pt x="511" y="113"/>
                      </a:lnTo>
                      <a:lnTo>
                        <a:pt x="454" y="113"/>
                      </a:lnTo>
                      <a:lnTo>
                        <a:pt x="454" y="283"/>
                      </a:lnTo>
                      <a:lnTo>
                        <a:pt x="341" y="283"/>
                      </a:lnTo>
                      <a:lnTo>
                        <a:pt x="341" y="340"/>
                      </a:lnTo>
                      <a:lnTo>
                        <a:pt x="397" y="340"/>
                      </a:lnTo>
                      <a:lnTo>
                        <a:pt x="397" y="397"/>
                      </a:lnTo>
                      <a:lnTo>
                        <a:pt x="341" y="397"/>
                      </a:lnTo>
                      <a:lnTo>
                        <a:pt x="341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3" name="Freeform 317"/>
                <p:cNvSpPr>
                  <a:spLocks/>
                </p:cNvSpPr>
                <p:nvPr/>
              </p:nvSpPr>
              <p:spPr bwMode="auto">
                <a:xfrm>
                  <a:off x="7434" y="3704"/>
                  <a:ext cx="454" cy="567"/>
                </a:xfrm>
                <a:custGeom>
                  <a:avLst/>
                  <a:gdLst>
                    <a:gd name="T0" fmla="*/ 227 w 454"/>
                    <a:gd name="T1" fmla="*/ 0 h 567"/>
                    <a:gd name="T2" fmla="*/ 57 w 454"/>
                    <a:gd name="T3" fmla="*/ 0 h 567"/>
                    <a:gd name="T4" fmla="*/ 57 w 454"/>
                    <a:gd name="T5" fmla="*/ 114 h 567"/>
                    <a:gd name="T6" fmla="*/ 113 w 454"/>
                    <a:gd name="T7" fmla="*/ 114 h 567"/>
                    <a:gd name="T8" fmla="*/ 113 w 454"/>
                    <a:gd name="T9" fmla="*/ 171 h 567"/>
                    <a:gd name="T10" fmla="*/ 0 w 454"/>
                    <a:gd name="T11" fmla="*/ 171 h 567"/>
                    <a:gd name="T12" fmla="*/ 0 w 454"/>
                    <a:gd name="T13" fmla="*/ 284 h 567"/>
                    <a:gd name="T14" fmla="*/ 57 w 454"/>
                    <a:gd name="T15" fmla="*/ 284 h 567"/>
                    <a:gd name="T16" fmla="*/ 57 w 454"/>
                    <a:gd name="T17" fmla="*/ 567 h 567"/>
                    <a:gd name="T18" fmla="*/ 170 w 454"/>
                    <a:gd name="T19" fmla="*/ 567 h 567"/>
                    <a:gd name="T20" fmla="*/ 170 w 454"/>
                    <a:gd name="T21" fmla="*/ 511 h 567"/>
                    <a:gd name="T22" fmla="*/ 454 w 454"/>
                    <a:gd name="T23" fmla="*/ 511 h 567"/>
                    <a:gd name="T24" fmla="*/ 454 w 454"/>
                    <a:gd name="T25" fmla="*/ 454 h 567"/>
                    <a:gd name="T26" fmla="*/ 397 w 454"/>
                    <a:gd name="T27" fmla="*/ 454 h 567"/>
                    <a:gd name="T28" fmla="*/ 397 w 454"/>
                    <a:gd name="T29" fmla="*/ 284 h 567"/>
                    <a:gd name="T30" fmla="*/ 340 w 454"/>
                    <a:gd name="T31" fmla="*/ 284 h 567"/>
                    <a:gd name="T32" fmla="*/ 340 w 454"/>
                    <a:gd name="T33" fmla="*/ 227 h 567"/>
                    <a:gd name="T34" fmla="*/ 284 w 454"/>
                    <a:gd name="T35" fmla="*/ 227 h 567"/>
                    <a:gd name="T36" fmla="*/ 284 w 454"/>
                    <a:gd name="T37" fmla="*/ 114 h 567"/>
                    <a:gd name="T38" fmla="*/ 227 w 454"/>
                    <a:gd name="T39" fmla="*/ 114 h 567"/>
                    <a:gd name="T40" fmla="*/ 227 w 454"/>
                    <a:gd name="T4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4" h="567">
                      <a:moveTo>
                        <a:pt x="227" y="0"/>
                      </a:moveTo>
                      <a:lnTo>
                        <a:pt x="57" y="0"/>
                      </a:lnTo>
                      <a:lnTo>
                        <a:pt x="57" y="114"/>
                      </a:lnTo>
                      <a:lnTo>
                        <a:pt x="113" y="114"/>
                      </a:lnTo>
                      <a:lnTo>
                        <a:pt x="113" y="171"/>
                      </a:lnTo>
                      <a:lnTo>
                        <a:pt x="0" y="171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511"/>
                      </a:lnTo>
                      <a:lnTo>
                        <a:pt x="454" y="511"/>
                      </a:lnTo>
                      <a:lnTo>
                        <a:pt x="454" y="454"/>
                      </a:lnTo>
                      <a:lnTo>
                        <a:pt x="397" y="454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4" name="Freeform 318"/>
                <p:cNvSpPr>
                  <a:spLocks/>
                </p:cNvSpPr>
                <p:nvPr/>
              </p:nvSpPr>
              <p:spPr bwMode="auto">
                <a:xfrm>
                  <a:off x="6924" y="3534"/>
                  <a:ext cx="567" cy="794"/>
                </a:xfrm>
                <a:custGeom>
                  <a:avLst/>
                  <a:gdLst>
                    <a:gd name="T0" fmla="*/ 340 w 567"/>
                    <a:gd name="T1" fmla="*/ 57 h 794"/>
                    <a:gd name="T2" fmla="*/ 283 w 567"/>
                    <a:gd name="T3" fmla="*/ 57 h 794"/>
                    <a:gd name="T4" fmla="*/ 283 w 567"/>
                    <a:gd name="T5" fmla="*/ 0 h 794"/>
                    <a:gd name="T6" fmla="*/ 170 w 567"/>
                    <a:gd name="T7" fmla="*/ 0 h 794"/>
                    <a:gd name="T8" fmla="*/ 170 w 567"/>
                    <a:gd name="T9" fmla="*/ 114 h 794"/>
                    <a:gd name="T10" fmla="*/ 0 w 567"/>
                    <a:gd name="T11" fmla="*/ 114 h 794"/>
                    <a:gd name="T12" fmla="*/ 0 w 567"/>
                    <a:gd name="T13" fmla="*/ 624 h 794"/>
                    <a:gd name="T14" fmla="*/ 56 w 567"/>
                    <a:gd name="T15" fmla="*/ 624 h 794"/>
                    <a:gd name="T16" fmla="*/ 56 w 567"/>
                    <a:gd name="T17" fmla="*/ 681 h 794"/>
                    <a:gd name="T18" fmla="*/ 113 w 567"/>
                    <a:gd name="T19" fmla="*/ 681 h 794"/>
                    <a:gd name="T20" fmla="*/ 113 w 567"/>
                    <a:gd name="T21" fmla="*/ 737 h 794"/>
                    <a:gd name="T22" fmla="*/ 283 w 567"/>
                    <a:gd name="T23" fmla="*/ 737 h 794"/>
                    <a:gd name="T24" fmla="*/ 283 w 567"/>
                    <a:gd name="T25" fmla="*/ 794 h 794"/>
                    <a:gd name="T26" fmla="*/ 340 w 567"/>
                    <a:gd name="T27" fmla="*/ 794 h 794"/>
                    <a:gd name="T28" fmla="*/ 340 w 567"/>
                    <a:gd name="T29" fmla="*/ 737 h 794"/>
                    <a:gd name="T30" fmla="*/ 453 w 567"/>
                    <a:gd name="T31" fmla="*/ 737 h 794"/>
                    <a:gd name="T32" fmla="*/ 453 w 567"/>
                    <a:gd name="T33" fmla="*/ 681 h 794"/>
                    <a:gd name="T34" fmla="*/ 567 w 567"/>
                    <a:gd name="T35" fmla="*/ 681 h 794"/>
                    <a:gd name="T36" fmla="*/ 567 w 567"/>
                    <a:gd name="T37" fmla="*/ 454 h 794"/>
                    <a:gd name="T38" fmla="*/ 510 w 567"/>
                    <a:gd name="T39" fmla="*/ 454 h 794"/>
                    <a:gd name="T40" fmla="*/ 510 w 567"/>
                    <a:gd name="T41" fmla="*/ 341 h 794"/>
                    <a:gd name="T42" fmla="*/ 397 w 567"/>
                    <a:gd name="T43" fmla="*/ 341 h 794"/>
                    <a:gd name="T44" fmla="*/ 397 w 567"/>
                    <a:gd name="T45" fmla="*/ 284 h 794"/>
                    <a:gd name="T46" fmla="*/ 340 w 567"/>
                    <a:gd name="T47" fmla="*/ 284 h 794"/>
                    <a:gd name="T48" fmla="*/ 340 w 567"/>
                    <a:gd name="T49" fmla="*/ 227 h 794"/>
                    <a:gd name="T50" fmla="*/ 397 w 567"/>
                    <a:gd name="T51" fmla="*/ 227 h 794"/>
                    <a:gd name="T52" fmla="*/ 397 w 567"/>
                    <a:gd name="T53" fmla="*/ 114 h 794"/>
                    <a:gd name="T54" fmla="*/ 340 w 567"/>
                    <a:gd name="T55" fmla="*/ 114 h 794"/>
                    <a:gd name="T56" fmla="*/ 340 w 567"/>
                    <a:gd name="T57" fmla="*/ 5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67" h="794">
                      <a:moveTo>
                        <a:pt x="340" y="57"/>
                      </a:move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0" y="114"/>
                      </a:lnTo>
                      <a:lnTo>
                        <a:pt x="0" y="624"/>
                      </a:lnTo>
                      <a:lnTo>
                        <a:pt x="56" y="624"/>
                      </a:lnTo>
                      <a:lnTo>
                        <a:pt x="56" y="681"/>
                      </a:lnTo>
                      <a:lnTo>
                        <a:pt x="113" y="681"/>
                      </a:lnTo>
                      <a:lnTo>
                        <a:pt x="113" y="737"/>
                      </a:lnTo>
                      <a:lnTo>
                        <a:pt x="283" y="737"/>
                      </a:lnTo>
                      <a:lnTo>
                        <a:pt x="283" y="794"/>
                      </a:lnTo>
                      <a:lnTo>
                        <a:pt x="340" y="794"/>
                      </a:lnTo>
                      <a:lnTo>
                        <a:pt x="340" y="737"/>
                      </a:lnTo>
                      <a:lnTo>
                        <a:pt x="453" y="737"/>
                      </a:lnTo>
                      <a:lnTo>
                        <a:pt x="453" y="681"/>
                      </a:lnTo>
                      <a:lnTo>
                        <a:pt x="567" y="681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41"/>
                      </a:lnTo>
                      <a:lnTo>
                        <a:pt x="397" y="341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6" name="Freeform 320"/>
                <p:cNvSpPr>
                  <a:spLocks/>
                </p:cNvSpPr>
                <p:nvPr/>
              </p:nvSpPr>
              <p:spPr bwMode="auto">
                <a:xfrm>
                  <a:off x="6640" y="2854"/>
                  <a:ext cx="794" cy="794"/>
                </a:xfrm>
                <a:custGeom>
                  <a:avLst/>
                  <a:gdLst>
                    <a:gd name="T0" fmla="*/ 0 w 794"/>
                    <a:gd name="T1" fmla="*/ 340 h 794"/>
                    <a:gd name="T2" fmla="*/ 0 w 794"/>
                    <a:gd name="T3" fmla="*/ 283 h 794"/>
                    <a:gd name="T4" fmla="*/ 114 w 794"/>
                    <a:gd name="T5" fmla="*/ 283 h 794"/>
                    <a:gd name="T6" fmla="*/ 114 w 794"/>
                    <a:gd name="T7" fmla="*/ 340 h 794"/>
                    <a:gd name="T8" fmla="*/ 284 w 794"/>
                    <a:gd name="T9" fmla="*/ 340 h 794"/>
                    <a:gd name="T10" fmla="*/ 284 w 794"/>
                    <a:gd name="T11" fmla="*/ 283 h 794"/>
                    <a:gd name="T12" fmla="*/ 340 w 794"/>
                    <a:gd name="T13" fmla="*/ 283 h 794"/>
                    <a:gd name="T14" fmla="*/ 340 w 794"/>
                    <a:gd name="T15" fmla="*/ 227 h 794"/>
                    <a:gd name="T16" fmla="*/ 454 w 794"/>
                    <a:gd name="T17" fmla="*/ 227 h 794"/>
                    <a:gd name="T18" fmla="*/ 454 w 794"/>
                    <a:gd name="T19" fmla="*/ 57 h 794"/>
                    <a:gd name="T20" fmla="*/ 624 w 794"/>
                    <a:gd name="T21" fmla="*/ 57 h 794"/>
                    <a:gd name="T22" fmla="*/ 624 w 794"/>
                    <a:gd name="T23" fmla="*/ 0 h 794"/>
                    <a:gd name="T24" fmla="*/ 681 w 794"/>
                    <a:gd name="T25" fmla="*/ 0 h 794"/>
                    <a:gd name="T26" fmla="*/ 681 w 794"/>
                    <a:gd name="T27" fmla="*/ 340 h 794"/>
                    <a:gd name="T28" fmla="*/ 737 w 794"/>
                    <a:gd name="T29" fmla="*/ 340 h 794"/>
                    <a:gd name="T30" fmla="*/ 737 w 794"/>
                    <a:gd name="T31" fmla="*/ 454 h 794"/>
                    <a:gd name="T32" fmla="*/ 794 w 794"/>
                    <a:gd name="T33" fmla="*/ 454 h 794"/>
                    <a:gd name="T34" fmla="*/ 794 w 794"/>
                    <a:gd name="T35" fmla="*/ 567 h 794"/>
                    <a:gd name="T36" fmla="*/ 737 w 794"/>
                    <a:gd name="T37" fmla="*/ 567 h 794"/>
                    <a:gd name="T38" fmla="*/ 737 w 794"/>
                    <a:gd name="T39" fmla="*/ 624 h 794"/>
                    <a:gd name="T40" fmla="*/ 681 w 794"/>
                    <a:gd name="T41" fmla="*/ 624 h 794"/>
                    <a:gd name="T42" fmla="*/ 681 w 794"/>
                    <a:gd name="T43" fmla="*/ 680 h 794"/>
                    <a:gd name="T44" fmla="*/ 624 w 794"/>
                    <a:gd name="T45" fmla="*/ 680 h 794"/>
                    <a:gd name="T46" fmla="*/ 624 w 794"/>
                    <a:gd name="T47" fmla="*/ 737 h 794"/>
                    <a:gd name="T48" fmla="*/ 567 w 794"/>
                    <a:gd name="T49" fmla="*/ 737 h 794"/>
                    <a:gd name="T50" fmla="*/ 567 w 794"/>
                    <a:gd name="T51" fmla="*/ 680 h 794"/>
                    <a:gd name="T52" fmla="*/ 454 w 794"/>
                    <a:gd name="T53" fmla="*/ 680 h 794"/>
                    <a:gd name="T54" fmla="*/ 454 w 794"/>
                    <a:gd name="T55" fmla="*/ 794 h 794"/>
                    <a:gd name="T56" fmla="*/ 284 w 794"/>
                    <a:gd name="T57" fmla="*/ 794 h 794"/>
                    <a:gd name="T58" fmla="*/ 284 w 794"/>
                    <a:gd name="T59" fmla="*/ 680 h 794"/>
                    <a:gd name="T60" fmla="*/ 57 w 794"/>
                    <a:gd name="T61" fmla="*/ 680 h 794"/>
                    <a:gd name="T62" fmla="*/ 57 w 794"/>
                    <a:gd name="T63" fmla="*/ 567 h 794"/>
                    <a:gd name="T64" fmla="*/ 114 w 794"/>
                    <a:gd name="T65" fmla="*/ 567 h 794"/>
                    <a:gd name="T66" fmla="*/ 114 w 794"/>
                    <a:gd name="T67" fmla="*/ 397 h 794"/>
                    <a:gd name="T68" fmla="*/ 57 w 794"/>
                    <a:gd name="T69" fmla="*/ 397 h 794"/>
                    <a:gd name="T70" fmla="*/ 57 w 794"/>
                    <a:gd name="T71" fmla="*/ 340 h 794"/>
                    <a:gd name="T72" fmla="*/ 0 w 794"/>
                    <a:gd name="T73" fmla="*/ 34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94" h="794">
                      <a:moveTo>
                        <a:pt x="0" y="340"/>
                      </a:moveTo>
                      <a:lnTo>
                        <a:pt x="0" y="283"/>
                      </a:lnTo>
                      <a:lnTo>
                        <a:pt x="114" y="283"/>
                      </a:lnTo>
                      <a:lnTo>
                        <a:pt x="114" y="340"/>
                      </a:lnTo>
                      <a:lnTo>
                        <a:pt x="284" y="340"/>
                      </a:lnTo>
                      <a:lnTo>
                        <a:pt x="284" y="283"/>
                      </a:lnTo>
                      <a:lnTo>
                        <a:pt x="340" y="283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681" y="0"/>
                      </a:lnTo>
                      <a:lnTo>
                        <a:pt x="681" y="340"/>
                      </a:lnTo>
                      <a:lnTo>
                        <a:pt x="737" y="340"/>
                      </a:lnTo>
                      <a:lnTo>
                        <a:pt x="737" y="454"/>
                      </a:lnTo>
                      <a:lnTo>
                        <a:pt x="794" y="454"/>
                      </a:lnTo>
                      <a:lnTo>
                        <a:pt x="794" y="567"/>
                      </a:lnTo>
                      <a:lnTo>
                        <a:pt x="737" y="567"/>
                      </a:lnTo>
                      <a:lnTo>
                        <a:pt x="737" y="624"/>
                      </a:lnTo>
                      <a:lnTo>
                        <a:pt x="681" y="624"/>
                      </a:lnTo>
                      <a:lnTo>
                        <a:pt x="681" y="680"/>
                      </a:lnTo>
                      <a:lnTo>
                        <a:pt x="624" y="680"/>
                      </a:lnTo>
                      <a:lnTo>
                        <a:pt x="624" y="737"/>
                      </a:lnTo>
                      <a:lnTo>
                        <a:pt x="567" y="737"/>
                      </a:lnTo>
                      <a:lnTo>
                        <a:pt x="567" y="680"/>
                      </a:lnTo>
                      <a:lnTo>
                        <a:pt x="454" y="680"/>
                      </a:lnTo>
                      <a:lnTo>
                        <a:pt x="454" y="794"/>
                      </a:lnTo>
                      <a:lnTo>
                        <a:pt x="284" y="794"/>
                      </a:lnTo>
                      <a:lnTo>
                        <a:pt x="284" y="680"/>
                      </a:lnTo>
                      <a:lnTo>
                        <a:pt x="57" y="680"/>
                      </a:lnTo>
                      <a:lnTo>
                        <a:pt x="57" y="567"/>
                      </a:lnTo>
                      <a:lnTo>
                        <a:pt x="114" y="567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7" name="Freeform 321"/>
                <p:cNvSpPr>
                  <a:spLocks/>
                </p:cNvSpPr>
                <p:nvPr/>
              </p:nvSpPr>
              <p:spPr bwMode="auto">
                <a:xfrm>
                  <a:off x="5733" y="2003"/>
                  <a:ext cx="1021" cy="908"/>
                </a:xfrm>
                <a:custGeom>
                  <a:avLst/>
                  <a:gdLst>
                    <a:gd name="T0" fmla="*/ 851 w 1021"/>
                    <a:gd name="T1" fmla="*/ 0 h 908"/>
                    <a:gd name="T2" fmla="*/ 851 w 1021"/>
                    <a:gd name="T3" fmla="*/ 57 h 908"/>
                    <a:gd name="T4" fmla="*/ 737 w 1021"/>
                    <a:gd name="T5" fmla="*/ 57 h 908"/>
                    <a:gd name="T6" fmla="*/ 737 w 1021"/>
                    <a:gd name="T7" fmla="*/ 170 h 908"/>
                    <a:gd name="T8" fmla="*/ 680 w 1021"/>
                    <a:gd name="T9" fmla="*/ 170 h 908"/>
                    <a:gd name="T10" fmla="*/ 680 w 1021"/>
                    <a:gd name="T11" fmla="*/ 227 h 908"/>
                    <a:gd name="T12" fmla="*/ 624 w 1021"/>
                    <a:gd name="T13" fmla="*/ 227 h 908"/>
                    <a:gd name="T14" fmla="*/ 624 w 1021"/>
                    <a:gd name="T15" fmla="*/ 284 h 908"/>
                    <a:gd name="T16" fmla="*/ 680 w 1021"/>
                    <a:gd name="T17" fmla="*/ 284 h 908"/>
                    <a:gd name="T18" fmla="*/ 680 w 1021"/>
                    <a:gd name="T19" fmla="*/ 341 h 908"/>
                    <a:gd name="T20" fmla="*/ 510 w 1021"/>
                    <a:gd name="T21" fmla="*/ 341 h 908"/>
                    <a:gd name="T22" fmla="*/ 510 w 1021"/>
                    <a:gd name="T23" fmla="*/ 454 h 908"/>
                    <a:gd name="T24" fmla="*/ 454 w 1021"/>
                    <a:gd name="T25" fmla="*/ 454 h 908"/>
                    <a:gd name="T26" fmla="*/ 454 w 1021"/>
                    <a:gd name="T27" fmla="*/ 511 h 908"/>
                    <a:gd name="T28" fmla="*/ 227 w 1021"/>
                    <a:gd name="T29" fmla="*/ 511 h 908"/>
                    <a:gd name="T30" fmla="*/ 227 w 1021"/>
                    <a:gd name="T31" fmla="*/ 567 h 908"/>
                    <a:gd name="T32" fmla="*/ 0 w 1021"/>
                    <a:gd name="T33" fmla="*/ 567 h 908"/>
                    <a:gd name="T34" fmla="*/ 0 w 1021"/>
                    <a:gd name="T35" fmla="*/ 851 h 908"/>
                    <a:gd name="T36" fmla="*/ 57 w 1021"/>
                    <a:gd name="T37" fmla="*/ 851 h 908"/>
                    <a:gd name="T38" fmla="*/ 57 w 1021"/>
                    <a:gd name="T39" fmla="*/ 908 h 908"/>
                    <a:gd name="T40" fmla="*/ 227 w 1021"/>
                    <a:gd name="T41" fmla="*/ 908 h 908"/>
                    <a:gd name="T42" fmla="*/ 227 w 1021"/>
                    <a:gd name="T43" fmla="*/ 851 h 908"/>
                    <a:gd name="T44" fmla="*/ 284 w 1021"/>
                    <a:gd name="T45" fmla="*/ 851 h 908"/>
                    <a:gd name="T46" fmla="*/ 284 w 1021"/>
                    <a:gd name="T47" fmla="*/ 794 h 908"/>
                    <a:gd name="T48" fmla="*/ 454 w 1021"/>
                    <a:gd name="T49" fmla="*/ 794 h 908"/>
                    <a:gd name="T50" fmla="*/ 454 w 1021"/>
                    <a:gd name="T51" fmla="*/ 737 h 908"/>
                    <a:gd name="T52" fmla="*/ 567 w 1021"/>
                    <a:gd name="T53" fmla="*/ 737 h 908"/>
                    <a:gd name="T54" fmla="*/ 567 w 1021"/>
                    <a:gd name="T55" fmla="*/ 794 h 908"/>
                    <a:gd name="T56" fmla="*/ 624 w 1021"/>
                    <a:gd name="T57" fmla="*/ 794 h 908"/>
                    <a:gd name="T58" fmla="*/ 624 w 1021"/>
                    <a:gd name="T59" fmla="*/ 851 h 908"/>
                    <a:gd name="T60" fmla="*/ 794 w 1021"/>
                    <a:gd name="T61" fmla="*/ 851 h 908"/>
                    <a:gd name="T62" fmla="*/ 794 w 1021"/>
                    <a:gd name="T63" fmla="*/ 737 h 908"/>
                    <a:gd name="T64" fmla="*/ 851 w 1021"/>
                    <a:gd name="T65" fmla="*/ 737 h 908"/>
                    <a:gd name="T66" fmla="*/ 851 w 1021"/>
                    <a:gd name="T67" fmla="*/ 681 h 908"/>
                    <a:gd name="T68" fmla="*/ 907 w 1021"/>
                    <a:gd name="T69" fmla="*/ 681 h 908"/>
                    <a:gd name="T70" fmla="*/ 907 w 1021"/>
                    <a:gd name="T71" fmla="*/ 567 h 908"/>
                    <a:gd name="T72" fmla="*/ 794 w 1021"/>
                    <a:gd name="T73" fmla="*/ 567 h 908"/>
                    <a:gd name="T74" fmla="*/ 794 w 1021"/>
                    <a:gd name="T75" fmla="*/ 454 h 908"/>
                    <a:gd name="T76" fmla="*/ 851 w 1021"/>
                    <a:gd name="T77" fmla="*/ 454 h 908"/>
                    <a:gd name="T78" fmla="*/ 851 w 1021"/>
                    <a:gd name="T79" fmla="*/ 397 h 908"/>
                    <a:gd name="T80" fmla="*/ 964 w 1021"/>
                    <a:gd name="T81" fmla="*/ 397 h 908"/>
                    <a:gd name="T82" fmla="*/ 964 w 1021"/>
                    <a:gd name="T83" fmla="*/ 341 h 908"/>
                    <a:gd name="T84" fmla="*/ 1021 w 1021"/>
                    <a:gd name="T85" fmla="*/ 341 h 908"/>
                    <a:gd name="T86" fmla="*/ 1021 w 1021"/>
                    <a:gd name="T87" fmla="*/ 227 h 908"/>
                    <a:gd name="T88" fmla="*/ 964 w 1021"/>
                    <a:gd name="T89" fmla="*/ 227 h 908"/>
                    <a:gd name="T90" fmla="*/ 964 w 1021"/>
                    <a:gd name="T91" fmla="*/ 170 h 908"/>
                    <a:gd name="T92" fmla="*/ 964 w 1021"/>
                    <a:gd name="T93" fmla="*/ 114 h 908"/>
                    <a:gd name="T94" fmla="*/ 907 w 1021"/>
                    <a:gd name="T95" fmla="*/ 114 h 908"/>
                    <a:gd name="T96" fmla="*/ 907 w 1021"/>
                    <a:gd name="T97" fmla="*/ 0 h 908"/>
                    <a:gd name="T98" fmla="*/ 851 w 1021"/>
                    <a:gd name="T99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21" h="908">
                      <a:moveTo>
                        <a:pt x="851" y="0"/>
                      </a:moveTo>
                      <a:lnTo>
                        <a:pt x="851" y="57"/>
                      </a:lnTo>
                      <a:lnTo>
                        <a:pt x="737" y="57"/>
                      </a:lnTo>
                      <a:lnTo>
                        <a:pt x="737" y="170"/>
                      </a:lnTo>
                      <a:lnTo>
                        <a:pt x="680" y="170"/>
                      </a:lnTo>
                      <a:lnTo>
                        <a:pt x="680" y="227"/>
                      </a:lnTo>
                      <a:lnTo>
                        <a:pt x="624" y="227"/>
                      </a:lnTo>
                      <a:lnTo>
                        <a:pt x="624" y="284"/>
                      </a:lnTo>
                      <a:lnTo>
                        <a:pt x="680" y="284"/>
                      </a:lnTo>
                      <a:lnTo>
                        <a:pt x="680" y="341"/>
                      </a:lnTo>
                      <a:lnTo>
                        <a:pt x="510" y="341"/>
                      </a:lnTo>
                      <a:lnTo>
                        <a:pt x="510" y="454"/>
                      </a:lnTo>
                      <a:lnTo>
                        <a:pt x="454" y="454"/>
                      </a:lnTo>
                      <a:lnTo>
                        <a:pt x="454" y="511"/>
                      </a:lnTo>
                      <a:lnTo>
                        <a:pt x="227" y="511"/>
                      </a:lnTo>
                      <a:lnTo>
                        <a:pt x="227" y="567"/>
                      </a:lnTo>
                      <a:lnTo>
                        <a:pt x="0" y="567"/>
                      </a:lnTo>
                      <a:lnTo>
                        <a:pt x="0" y="851"/>
                      </a:lnTo>
                      <a:lnTo>
                        <a:pt x="57" y="851"/>
                      </a:lnTo>
                      <a:lnTo>
                        <a:pt x="57" y="908"/>
                      </a:lnTo>
                      <a:lnTo>
                        <a:pt x="227" y="908"/>
                      </a:lnTo>
                      <a:lnTo>
                        <a:pt x="227" y="851"/>
                      </a:lnTo>
                      <a:lnTo>
                        <a:pt x="284" y="851"/>
                      </a:lnTo>
                      <a:lnTo>
                        <a:pt x="284" y="794"/>
                      </a:lnTo>
                      <a:lnTo>
                        <a:pt x="454" y="794"/>
                      </a:lnTo>
                      <a:lnTo>
                        <a:pt x="454" y="737"/>
                      </a:lnTo>
                      <a:lnTo>
                        <a:pt x="567" y="737"/>
                      </a:lnTo>
                      <a:lnTo>
                        <a:pt x="567" y="794"/>
                      </a:lnTo>
                      <a:lnTo>
                        <a:pt x="624" y="794"/>
                      </a:lnTo>
                      <a:lnTo>
                        <a:pt x="624" y="851"/>
                      </a:lnTo>
                      <a:lnTo>
                        <a:pt x="794" y="851"/>
                      </a:lnTo>
                      <a:lnTo>
                        <a:pt x="794" y="737"/>
                      </a:lnTo>
                      <a:lnTo>
                        <a:pt x="851" y="737"/>
                      </a:lnTo>
                      <a:lnTo>
                        <a:pt x="851" y="681"/>
                      </a:lnTo>
                      <a:lnTo>
                        <a:pt x="907" y="681"/>
                      </a:lnTo>
                      <a:lnTo>
                        <a:pt x="907" y="567"/>
                      </a:lnTo>
                      <a:lnTo>
                        <a:pt x="794" y="567"/>
                      </a:lnTo>
                      <a:lnTo>
                        <a:pt x="794" y="454"/>
                      </a:lnTo>
                      <a:lnTo>
                        <a:pt x="851" y="454"/>
                      </a:lnTo>
                      <a:lnTo>
                        <a:pt x="851" y="397"/>
                      </a:lnTo>
                      <a:lnTo>
                        <a:pt x="964" y="397"/>
                      </a:lnTo>
                      <a:lnTo>
                        <a:pt x="964" y="341"/>
                      </a:lnTo>
                      <a:lnTo>
                        <a:pt x="1021" y="341"/>
                      </a:lnTo>
                      <a:lnTo>
                        <a:pt x="1021" y="227"/>
                      </a:lnTo>
                      <a:lnTo>
                        <a:pt x="964" y="227"/>
                      </a:lnTo>
                      <a:lnTo>
                        <a:pt x="964" y="170"/>
                      </a:lnTo>
                      <a:lnTo>
                        <a:pt x="964" y="114"/>
                      </a:lnTo>
                      <a:lnTo>
                        <a:pt x="907" y="114"/>
                      </a:lnTo>
                      <a:lnTo>
                        <a:pt x="907" y="0"/>
                      </a:lnTo>
                      <a:lnTo>
                        <a:pt x="85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58" name="Freeform 322"/>
                <p:cNvSpPr>
                  <a:spLocks/>
                </p:cNvSpPr>
                <p:nvPr/>
              </p:nvSpPr>
              <p:spPr bwMode="auto">
                <a:xfrm>
                  <a:off x="5960" y="2740"/>
                  <a:ext cx="680" cy="454"/>
                </a:xfrm>
                <a:custGeom>
                  <a:avLst/>
                  <a:gdLst>
                    <a:gd name="T0" fmla="*/ 567 w 680"/>
                    <a:gd name="T1" fmla="*/ 114 h 454"/>
                    <a:gd name="T2" fmla="*/ 567 w 680"/>
                    <a:gd name="T3" fmla="*/ 227 h 454"/>
                    <a:gd name="T4" fmla="*/ 680 w 680"/>
                    <a:gd name="T5" fmla="*/ 227 h 454"/>
                    <a:gd name="T6" fmla="*/ 680 w 680"/>
                    <a:gd name="T7" fmla="*/ 454 h 454"/>
                    <a:gd name="T8" fmla="*/ 624 w 680"/>
                    <a:gd name="T9" fmla="*/ 454 h 454"/>
                    <a:gd name="T10" fmla="*/ 624 w 680"/>
                    <a:gd name="T11" fmla="*/ 397 h 454"/>
                    <a:gd name="T12" fmla="*/ 397 w 680"/>
                    <a:gd name="T13" fmla="*/ 397 h 454"/>
                    <a:gd name="T14" fmla="*/ 397 w 680"/>
                    <a:gd name="T15" fmla="*/ 341 h 454"/>
                    <a:gd name="T16" fmla="*/ 283 w 680"/>
                    <a:gd name="T17" fmla="*/ 341 h 454"/>
                    <a:gd name="T18" fmla="*/ 283 w 680"/>
                    <a:gd name="T19" fmla="*/ 171 h 454"/>
                    <a:gd name="T20" fmla="*/ 0 w 680"/>
                    <a:gd name="T21" fmla="*/ 171 h 454"/>
                    <a:gd name="T22" fmla="*/ 0 w 680"/>
                    <a:gd name="T23" fmla="*/ 114 h 454"/>
                    <a:gd name="T24" fmla="*/ 57 w 680"/>
                    <a:gd name="T25" fmla="*/ 114 h 454"/>
                    <a:gd name="T26" fmla="*/ 57 w 680"/>
                    <a:gd name="T27" fmla="*/ 57 h 454"/>
                    <a:gd name="T28" fmla="*/ 227 w 680"/>
                    <a:gd name="T29" fmla="*/ 57 h 454"/>
                    <a:gd name="T30" fmla="*/ 227 w 680"/>
                    <a:gd name="T31" fmla="*/ 0 h 454"/>
                    <a:gd name="T32" fmla="*/ 340 w 680"/>
                    <a:gd name="T33" fmla="*/ 0 h 454"/>
                    <a:gd name="T34" fmla="*/ 340 w 680"/>
                    <a:gd name="T35" fmla="*/ 57 h 454"/>
                    <a:gd name="T36" fmla="*/ 397 w 680"/>
                    <a:gd name="T37" fmla="*/ 57 h 454"/>
                    <a:gd name="T38" fmla="*/ 397 w 680"/>
                    <a:gd name="T39" fmla="*/ 114 h 454"/>
                    <a:gd name="T40" fmla="*/ 567 w 680"/>
                    <a:gd name="T41" fmla="*/ 11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80" h="454">
                      <a:moveTo>
                        <a:pt x="567" y="114"/>
                      </a:moveTo>
                      <a:lnTo>
                        <a:pt x="567" y="227"/>
                      </a:lnTo>
                      <a:lnTo>
                        <a:pt x="680" y="227"/>
                      </a:lnTo>
                      <a:lnTo>
                        <a:pt x="680" y="454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397" y="397"/>
                      </a:lnTo>
                      <a:lnTo>
                        <a:pt x="397" y="341"/>
                      </a:lnTo>
                      <a:lnTo>
                        <a:pt x="283" y="341"/>
                      </a:lnTo>
                      <a:lnTo>
                        <a:pt x="283" y="171"/>
                      </a:lnTo>
                      <a:lnTo>
                        <a:pt x="0" y="171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397" y="57"/>
                      </a:lnTo>
                      <a:lnTo>
                        <a:pt x="397" y="114"/>
                      </a:lnTo>
                      <a:lnTo>
                        <a:pt x="567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0" name="Freeform 324"/>
                <p:cNvSpPr>
                  <a:spLocks/>
                </p:cNvSpPr>
                <p:nvPr/>
              </p:nvSpPr>
              <p:spPr bwMode="auto">
                <a:xfrm>
                  <a:off x="6527" y="2740"/>
                  <a:ext cx="397" cy="454"/>
                </a:xfrm>
                <a:custGeom>
                  <a:avLst/>
                  <a:gdLst>
                    <a:gd name="T0" fmla="*/ 57 w 397"/>
                    <a:gd name="T1" fmla="*/ 0 h 454"/>
                    <a:gd name="T2" fmla="*/ 0 w 397"/>
                    <a:gd name="T3" fmla="*/ 0 h 454"/>
                    <a:gd name="T4" fmla="*/ 0 w 397"/>
                    <a:gd name="T5" fmla="*/ 227 h 454"/>
                    <a:gd name="T6" fmla="*/ 113 w 397"/>
                    <a:gd name="T7" fmla="*/ 227 h 454"/>
                    <a:gd name="T8" fmla="*/ 113 w 397"/>
                    <a:gd name="T9" fmla="*/ 397 h 454"/>
                    <a:gd name="T10" fmla="*/ 227 w 397"/>
                    <a:gd name="T11" fmla="*/ 397 h 454"/>
                    <a:gd name="T12" fmla="*/ 227 w 397"/>
                    <a:gd name="T13" fmla="*/ 454 h 454"/>
                    <a:gd name="T14" fmla="*/ 340 w 397"/>
                    <a:gd name="T15" fmla="*/ 454 h 454"/>
                    <a:gd name="T16" fmla="*/ 340 w 397"/>
                    <a:gd name="T17" fmla="*/ 341 h 454"/>
                    <a:gd name="T18" fmla="*/ 397 w 397"/>
                    <a:gd name="T19" fmla="*/ 341 h 454"/>
                    <a:gd name="T20" fmla="*/ 397 w 397"/>
                    <a:gd name="T21" fmla="*/ 284 h 454"/>
                    <a:gd name="T22" fmla="*/ 340 w 397"/>
                    <a:gd name="T23" fmla="*/ 284 h 454"/>
                    <a:gd name="T24" fmla="*/ 340 w 397"/>
                    <a:gd name="T25" fmla="*/ 227 h 454"/>
                    <a:gd name="T26" fmla="*/ 227 w 397"/>
                    <a:gd name="T27" fmla="*/ 227 h 454"/>
                    <a:gd name="T28" fmla="*/ 227 w 397"/>
                    <a:gd name="T29" fmla="*/ 171 h 454"/>
                    <a:gd name="T30" fmla="*/ 170 w 397"/>
                    <a:gd name="T31" fmla="*/ 171 h 454"/>
                    <a:gd name="T32" fmla="*/ 170 w 397"/>
                    <a:gd name="T33" fmla="*/ 114 h 454"/>
                    <a:gd name="T34" fmla="*/ 57 w 397"/>
                    <a:gd name="T35" fmla="*/ 114 h 454"/>
                    <a:gd name="T36" fmla="*/ 57 w 397"/>
                    <a:gd name="T3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7" h="454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171"/>
                      </a:lnTo>
                      <a:lnTo>
                        <a:pt x="170" y="171"/>
                      </a:lnTo>
                      <a:lnTo>
                        <a:pt x="170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1" name="Freeform 325"/>
                <p:cNvSpPr>
                  <a:spLocks/>
                </p:cNvSpPr>
                <p:nvPr/>
              </p:nvSpPr>
              <p:spPr bwMode="auto">
                <a:xfrm>
                  <a:off x="6584" y="2684"/>
                  <a:ext cx="680" cy="510"/>
                </a:xfrm>
                <a:custGeom>
                  <a:avLst/>
                  <a:gdLst>
                    <a:gd name="T0" fmla="*/ 680 w 680"/>
                    <a:gd name="T1" fmla="*/ 113 h 510"/>
                    <a:gd name="T2" fmla="*/ 680 w 680"/>
                    <a:gd name="T3" fmla="*/ 227 h 510"/>
                    <a:gd name="T4" fmla="*/ 510 w 680"/>
                    <a:gd name="T5" fmla="*/ 227 h 510"/>
                    <a:gd name="T6" fmla="*/ 510 w 680"/>
                    <a:gd name="T7" fmla="*/ 397 h 510"/>
                    <a:gd name="T8" fmla="*/ 396 w 680"/>
                    <a:gd name="T9" fmla="*/ 397 h 510"/>
                    <a:gd name="T10" fmla="*/ 396 w 680"/>
                    <a:gd name="T11" fmla="*/ 453 h 510"/>
                    <a:gd name="T12" fmla="*/ 340 w 680"/>
                    <a:gd name="T13" fmla="*/ 453 h 510"/>
                    <a:gd name="T14" fmla="*/ 340 w 680"/>
                    <a:gd name="T15" fmla="*/ 510 h 510"/>
                    <a:gd name="T16" fmla="*/ 283 w 680"/>
                    <a:gd name="T17" fmla="*/ 510 h 510"/>
                    <a:gd name="T18" fmla="*/ 283 w 680"/>
                    <a:gd name="T19" fmla="*/ 397 h 510"/>
                    <a:gd name="T20" fmla="*/ 340 w 680"/>
                    <a:gd name="T21" fmla="*/ 397 h 510"/>
                    <a:gd name="T22" fmla="*/ 340 w 680"/>
                    <a:gd name="T23" fmla="*/ 340 h 510"/>
                    <a:gd name="T24" fmla="*/ 283 w 680"/>
                    <a:gd name="T25" fmla="*/ 340 h 510"/>
                    <a:gd name="T26" fmla="*/ 283 w 680"/>
                    <a:gd name="T27" fmla="*/ 283 h 510"/>
                    <a:gd name="T28" fmla="*/ 170 w 680"/>
                    <a:gd name="T29" fmla="*/ 283 h 510"/>
                    <a:gd name="T30" fmla="*/ 170 w 680"/>
                    <a:gd name="T31" fmla="*/ 227 h 510"/>
                    <a:gd name="T32" fmla="*/ 113 w 680"/>
                    <a:gd name="T33" fmla="*/ 227 h 510"/>
                    <a:gd name="T34" fmla="*/ 113 w 680"/>
                    <a:gd name="T35" fmla="*/ 170 h 510"/>
                    <a:gd name="T36" fmla="*/ 0 w 680"/>
                    <a:gd name="T37" fmla="*/ 170 h 510"/>
                    <a:gd name="T38" fmla="*/ 0 w 680"/>
                    <a:gd name="T39" fmla="*/ 0 h 510"/>
                    <a:gd name="T40" fmla="*/ 56 w 680"/>
                    <a:gd name="T41" fmla="*/ 0 h 510"/>
                    <a:gd name="T42" fmla="*/ 56 w 680"/>
                    <a:gd name="T43" fmla="*/ 56 h 510"/>
                    <a:gd name="T44" fmla="*/ 170 w 680"/>
                    <a:gd name="T45" fmla="*/ 56 h 510"/>
                    <a:gd name="T46" fmla="*/ 170 w 680"/>
                    <a:gd name="T47" fmla="*/ 113 h 510"/>
                    <a:gd name="T48" fmla="*/ 226 w 680"/>
                    <a:gd name="T49" fmla="*/ 113 h 510"/>
                    <a:gd name="T50" fmla="*/ 226 w 680"/>
                    <a:gd name="T51" fmla="*/ 170 h 510"/>
                    <a:gd name="T52" fmla="*/ 283 w 680"/>
                    <a:gd name="T53" fmla="*/ 170 h 510"/>
                    <a:gd name="T54" fmla="*/ 283 w 680"/>
                    <a:gd name="T55" fmla="*/ 56 h 510"/>
                    <a:gd name="T56" fmla="*/ 396 w 680"/>
                    <a:gd name="T57" fmla="*/ 56 h 510"/>
                    <a:gd name="T58" fmla="*/ 396 w 680"/>
                    <a:gd name="T59" fmla="*/ 113 h 510"/>
                    <a:gd name="T60" fmla="*/ 453 w 680"/>
                    <a:gd name="T61" fmla="*/ 113 h 510"/>
                    <a:gd name="T62" fmla="*/ 453 w 680"/>
                    <a:gd name="T63" fmla="*/ 170 h 510"/>
                    <a:gd name="T64" fmla="*/ 510 w 680"/>
                    <a:gd name="T65" fmla="*/ 170 h 510"/>
                    <a:gd name="T66" fmla="*/ 510 w 680"/>
                    <a:gd name="T67" fmla="*/ 56 h 510"/>
                    <a:gd name="T68" fmla="*/ 567 w 680"/>
                    <a:gd name="T69" fmla="*/ 56 h 510"/>
                    <a:gd name="T70" fmla="*/ 567 w 680"/>
                    <a:gd name="T71" fmla="*/ 0 h 510"/>
                    <a:gd name="T72" fmla="*/ 623 w 680"/>
                    <a:gd name="T73" fmla="*/ 0 h 510"/>
                    <a:gd name="T74" fmla="*/ 623 w 680"/>
                    <a:gd name="T75" fmla="*/ 56 h 510"/>
                    <a:gd name="T76" fmla="*/ 680 w 680"/>
                    <a:gd name="T77" fmla="*/ 56 h 510"/>
                    <a:gd name="T78" fmla="*/ 680 w 680"/>
                    <a:gd name="T79" fmla="*/ 11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80" h="510">
                      <a:moveTo>
                        <a:pt x="680" y="113"/>
                      </a:moveTo>
                      <a:lnTo>
                        <a:pt x="680" y="227"/>
                      </a:lnTo>
                      <a:lnTo>
                        <a:pt x="510" y="227"/>
                      </a:lnTo>
                      <a:lnTo>
                        <a:pt x="510" y="397"/>
                      </a:lnTo>
                      <a:lnTo>
                        <a:pt x="396" y="397"/>
                      </a:lnTo>
                      <a:lnTo>
                        <a:pt x="396" y="453"/>
                      </a:lnTo>
                      <a:lnTo>
                        <a:pt x="340" y="453"/>
                      </a:lnTo>
                      <a:lnTo>
                        <a:pt x="340" y="510"/>
                      </a:lnTo>
                      <a:lnTo>
                        <a:pt x="283" y="510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56" y="56"/>
                      </a:lnTo>
                      <a:lnTo>
                        <a:pt x="170" y="56"/>
                      </a:lnTo>
                      <a:lnTo>
                        <a:pt x="170" y="113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283" y="170"/>
                      </a:lnTo>
                      <a:lnTo>
                        <a:pt x="283" y="56"/>
                      </a:lnTo>
                      <a:lnTo>
                        <a:pt x="396" y="56"/>
                      </a:lnTo>
                      <a:lnTo>
                        <a:pt x="396" y="113"/>
                      </a:lnTo>
                      <a:lnTo>
                        <a:pt x="453" y="113"/>
                      </a:lnTo>
                      <a:lnTo>
                        <a:pt x="453" y="170"/>
                      </a:lnTo>
                      <a:lnTo>
                        <a:pt x="510" y="170"/>
                      </a:lnTo>
                      <a:lnTo>
                        <a:pt x="510" y="56"/>
                      </a:lnTo>
                      <a:lnTo>
                        <a:pt x="567" y="56"/>
                      </a:lnTo>
                      <a:lnTo>
                        <a:pt x="567" y="0"/>
                      </a:lnTo>
                      <a:lnTo>
                        <a:pt x="623" y="0"/>
                      </a:lnTo>
                      <a:lnTo>
                        <a:pt x="623" y="56"/>
                      </a:lnTo>
                      <a:lnTo>
                        <a:pt x="680" y="56"/>
                      </a:lnTo>
                      <a:lnTo>
                        <a:pt x="68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2" name="Freeform 326"/>
                <p:cNvSpPr>
                  <a:spLocks/>
                </p:cNvSpPr>
                <p:nvPr/>
              </p:nvSpPr>
              <p:spPr bwMode="auto">
                <a:xfrm>
                  <a:off x="6527" y="2344"/>
                  <a:ext cx="624" cy="510"/>
                </a:xfrm>
                <a:custGeom>
                  <a:avLst/>
                  <a:gdLst>
                    <a:gd name="T0" fmla="*/ 227 w 624"/>
                    <a:gd name="T1" fmla="*/ 0 h 510"/>
                    <a:gd name="T2" fmla="*/ 227 w 624"/>
                    <a:gd name="T3" fmla="*/ 113 h 510"/>
                    <a:gd name="T4" fmla="*/ 397 w 624"/>
                    <a:gd name="T5" fmla="*/ 113 h 510"/>
                    <a:gd name="T6" fmla="*/ 397 w 624"/>
                    <a:gd name="T7" fmla="*/ 170 h 510"/>
                    <a:gd name="T8" fmla="*/ 510 w 624"/>
                    <a:gd name="T9" fmla="*/ 170 h 510"/>
                    <a:gd name="T10" fmla="*/ 510 w 624"/>
                    <a:gd name="T11" fmla="*/ 113 h 510"/>
                    <a:gd name="T12" fmla="*/ 567 w 624"/>
                    <a:gd name="T13" fmla="*/ 113 h 510"/>
                    <a:gd name="T14" fmla="*/ 567 w 624"/>
                    <a:gd name="T15" fmla="*/ 170 h 510"/>
                    <a:gd name="T16" fmla="*/ 624 w 624"/>
                    <a:gd name="T17" fmla="*/ 170 h 510"/>
                    <a:gd name="T18" fmla="*/ 624 w 624"/>
                    <a:gd name="T19" fmla="*/ 396 h 510"/>
                    <a:gd name="T20" fmla="*/ 567 w 624"/>
                    <a:gd name="T21" fmla="*/ 396 h 510"/>
                    <a:gd name="T22" fmla="*/ 567 w 624"/>
                    <a:gd name="T23" fmla="*/ 510 h 510"/>
                    <a:gd name="T24" fmla="*/ 510 w 624"/>
                    <a:gd name="T25" fmla="*/ 510 h 510"/>
                    <a:gd name="T26" fmla="*/ 510 w 624"/>
                    <a:gd name="T27" fmla="*/ 453 h 510"/>
                    <a:gd name="T28" fmla="*/ 453 w 624"/>
                    <a:gd name="T29" fmla="*/ 453 h 510"/>
                    <a:gd name="T30" fmla="*/ 453 w 624"/>
                    <a:gd name="T31" fmla="*/ 396 h 510"/>
                    <a:gd name="T32" fmla="*/ 340 w 624"/>
                    <a:gd name="T33" fmla="*/ 396 h 510"/>
                    <a:gd name="T34" fmla="*/ 340 w 624"/>
                    <a:gd name="T35" fmla="*/ 510 h 510"/>
                    <a:gd name="T36" fmla="*/ 283 w 624"/>
                    <a:gd name="T37" fmla="*/ 510 h 510"/>
                    <a:gd name="T38" fmla="*/ 283 w 624"/>
                    <a:gd name="T39" fmla="*/ 453 h 510"/>
                    <a:gd name="T40" fmla="*/ 227 w 624"/>
                    <a:gd name="T41" fmla="*/ 453 h 510"/>
                    <a:gd name="T42" fmla="*/ 227 w 624"/>
                    <a:gd name="T43" fmla="*/ 396 h 510"/>
                    <a:gd name="T44" fmla="*/ 113 w 624"/>
                    <a:gd name="T45" fmla="*/ 396 h 510"/>
                    <a:gd name="T46" fmla="*/ 113 w 624"/>
                    <a:gd name="T47" fmla="*/ 226 h 510"/>
                    <a:gd name="T48" fmla="*/ 0 w 624"/>
                    <a:gd name="T49" fmla="*/ 226 h 510"/>
                    <a:gd name="T50" fmla="*/ 0 w 624"/>
                    <a:gd name="T51" fmla="*/ 113 h 510"/>
                    <a:gd name="T52" fmla="*/ 57 w 624"/>
                    <a:gd name="T53" fmla="*/ 113 h 510"/>
                    <a:gd name="T54" fmla="*/ 57 w 624"/>
                    <a:gd name="T55" fmla="*/ 56 h 510"/>
                    <a:gd name="T56" fmla="*/ 170 w 624"/>
                    <a:gd name="T57" fmla="*/ 56 h 510"/>
                    <a:gd name="T58" fmla="*/ 170 w 624"/>
                    <a:gd name="T59" fmla="*/ 0 h 510"/>
                    <a:gd name="T60" fmla="*/ 227 w 624"/>
                    <a:gd name="T61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24" h="510">
                      <a:moveTo>
                        <a:pt x="227" y="0"/>
                      </a:moveTo>
                      <a:lnTo>
                        <a:pt x="227" y="113"/>
                      </a:lnTo>
                      <a:lnTo>
                        <a:pt x="397" y="113"/>
                      </a:lnTo>
                      <a:lnTo>
                        <a:pt x="397" y="170"/>
                      </a:lnTo>
                      <a:lnTo>
                        <a:pt x="510" y="170"/>
                      </a:lnTo>
                      <a:lnTo>
                        <a:pt x="510" y="113"/>
                      </a:lnTo>
                      <a:lnTo>
                        <a:pt x="567" y="113"/>
                      </a:lnTo>
                      <a:lnTo>
                        <a:pt x="567" y="170"/>
                      </a:lnTo>
                      <a:lnTo>
                        <a:pt x="624" y="170"/>
                      </a:lnTo>
                      <a:lnTo>
                        <a:pt x="624" y="396"/>
                      </a:lnTo>
                      <a:lnTo>
                        <a:pt x="567" y="396"/>
                      </a:lnTo>
                      <a:lnTo>
                        <a:pt x="567" y="510"/>
                      </a:lnTo>
                      <a:lnTo>
                        <a:pt x="510" y="510"/>
                      </a:lnTo>
                      <a:lnTo>
                        <a:pt x="510" y="453"/>
                      </a:lnTo>
                      <a:lnTo>
                        <a:pt x="453" y="453"/>
                      </a:lnTo>
                      <a:lnTo>
                        <a:pt x="453" y="396"/>
                      </a:lnTo>
                      <a:lnTo>
                        <a:pt x="340" y="396"/>
                      </a:lnTo>
                      <a:lnTo>
                        <a:pt x="340" y="510"/>
                      </a:lnTo>
                      <a:lnTo>
                        <a:pt x="283" y="510"/>
                      </a:lnTo>
                      <a:lnTo>
                        <a:pt x="283" y="453"/>
                      </a:lnTo>
                      <a:lnTo>
                        <a:pt x="227" y="453"/>
                      </a:lnTo>
                      <a:lnTo>
                        <a:pt x="227" y="396"/>
                      </a:lnTo>
                      <a:lnTo>
                        <a:pt x="113" y="396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3" name="Freeform 327"/>
                <p:cNvSpPr>
                  <a:spLocks/>
                </p:cNvSpPr>
                <p:nvPr/>
              </p:nvSpPr>
              <p:spPr bwMode="auto">
                <a:xfrm>
                  <a:off x="3975" y="1210"/>
                  <a:ext cx="964" cy="1360"/>
                </a:xfrm>
                <a:custGeom>
                  <a:avLst/>
                  <a:gdLst>
                    <a:gd name="T0" fmla="*/ 964 w 964"/>
                    <a:gd name="T1" fmla="*/ 396 h 1360"/>
                    <a:gd name="T2" fmla="*/ 794 w 964"/>
                    <a:gd name="T3" fmla="*/ 396 h 1360"/>
                    <a:gd name="T4" fmla="*/ 794 w 964"/>
                    <a:gd name="T5" fmla="*/ 623 h 1360"/>
                    <a:gd name="T6" fmla="*/ 908 w 964"/>
                    <a:gd name="T7" fmla="*/ 623 h 1360"/>
                    <a:gd name="T8" fmla="*/ 908 w 964"/>
                    <a:gd name="T9" fmla="*/ 793 h 1360"/>
                    <a:gd name="T10" fmla="*/ 851 w 964"/>
                    <a:gd name="T11" fmla="*/ 793 h 1360"/>
                    <a:gd name="T12" fmla="*/ 851 w 964"/>
                    <a:gd name="T13" fmla="*/ 907 h 1360"/>
                    <a:gd name="T14" fmla="*/ 908 w 964"/>
                    <a:gd name="T15" fmla="*/ 907 h 1360"/>
                    <a:gd name="T16" fmla="*/ 908 w 964"/>
                    <a:gd name="T17" fmla="*/ 1360 h 1360"/>
                    <a:gd name="T18" fmla="*/ 737 w 964"/>
                    <a:gd name="T19" fmla="*/ 1360 h 1360"/>
                    <a:gd name="T20" fmla="*/ 737 w 964"/>
                    <a:gd name="T21" fmla="*/ 1304 h 1360"/>
                    <a:gd name="T22" fmla="*/ 794 w 964"/>
                    <a:gd name="T23" fmla="*/ 1304 h 1360"/>
                    <a:gd name="T24" fmla="*/ 794 w 964"/>
                    <a:gd name="T25" fmla="*/ 1190 h 1360"/>
                    <a:gd name="T26" fmla="*/ 681 w 964"/>
                    <a:gd name="T27" fmla="*/ 1190 h 1360"/>
                    <a:gd name="T28" fmla="*/ 681 w 964"/>
                    <a:gd name="T29" fmla="*/ 1134 h 1360"/>
                    <a:gd name="T30" fmla="*/ 341 w 964"/>
                    <a:gd name="T31" fmla="*/ 1134 h 1360"/>
                    <a:gd name="T32" fmla="*/ 341 w 964"/>
                    <a:gd name="T33" fmla="*/ 1247 h 1360"/>
                    <a:gd name="T34" fmla="*/ 284 w 964"/>
                    <a:gd name="T35" fmla="*/ 1247 h 1360"/>
                    <a:gd name="T36" fmla="*/ 284 w 964"/>
                    <a:gd name="T37" fmla="*/ 1190 h 1360"/>
                    <a:gd name="T38" fmla="*/ 114 w 964"/>
                    <a:gd name="T39" fmla="*/ 1190 h 1360"/>
                    <a:gd name="T40" fmla="*/ 114 w 964"/>
                    <a:gd name="T41" fmla="*/ 737 h 1360"/>
                    <a:gd name="T42" fmla="*/ 0 w 964"/>
                    <a:gd name="T43" fmla="*/ 737 h 1360"/>
                    <a:gd name="T44" fmla="*/ 0 w 964"/>
                    <a:gd name="T45" fmla="*/ 623 h 1360"/>
                    <a:gd name="T46" fmla="*/ 57 w 964"/>
                    <a:gd name="T47" fmla="*/ 623 h 1360"/>
                    <a:gd name="T48" fmla="*/ 57 w 964"/>
                    <a:gd name="T49" fmla="*/ 567 h 1360"/>
                    <a:gd name="T50" fmla="*/ 227 w 964"/>
                    <a:gd name="T51" fmla="*/ 567 h 1360"/>
                    <a:gd name="T52" fmla="*/ 227 w 964"/>
                    <a:gd name="T53" fmla="*/ 396 h 1360"/>
                    <a:gd name="T54" fmla="*/ 284 w 964"/>
                    <a:gd name="T55" fmla="*/ 396 h 1360"/>
                    <a:gd name="T56" fmla="*/ 284 w 964"/>
                    <a:gd name="T57" fmla="*/ 0 h 1360"/>
                    <a:gd name="T58" fmla="*/ 511 w 964"/>
                    <a:gd name="T59" fmla="*/ 0 h 1360"/>
                    <a:gd name="T60" fmla="*/ 511 w 964"/>
                    <a:gd name="T61" fmla="*/ 56 h 1360"/>
                    <a:gd name="T62" fmla="*/ 624 w 964"/>
                    <a:gd name="T63" fmla="*/ 56 h 1360"/>
                    <a:gd name="T64" fmla="*/ 624 w 964"/>
                    <a:gd name="T65" fmla="*/ 113 h 1360"/>
                    <a:gd name="T66" fmla="*/ 681 w 964"/>
                    <a:gd name="T67" fmla="*/ 113 h 1360"/>
                    <a:gd name="T68" fmla="*/ 681 w 964"/>
                    <a:gd name="T69" fmla="*/ 170 h 1360"/>
                    <a:gd name="T70" fmla="*/ 737 w 964"/>
                    <a:gd name="T71" fmla="*/ 170 h 1360"/>
                    <a:gd name="T72" fmla="*/ 737 w 964"/>
                    <a:gd name="T73" fmla="*/ 226 h 1360"/>
                    <a:gd name="T74" fmla="*/ 851 w 964"/>
                    <a:gd name="T75" fmla="*/ 226 h 1360"/>
                    <a:gd name="T76" fmla="*/ 851 w 964"/>
                    <a:gd name="T77" fmla="*/ 283 h 1360"/>
                    <a:gd name="T78" fmla="*/ 908 w 964"/>
                    <a:gd name="T79" fmla="*/ 283 h 1360"/>
                    <a:gd name="T80" fmla="*/ 908 w 964"/>
                    <a:gd name="T81" fmla="*/ 340 h 1360"/>
                    <a:gd name="T82" fmla="*/ 964 w 964"/>
                    <a:gd name="T83" fmla="*/ 340 h 1360"/>
                    <a:gd name="T84" fmla="*/ 964 w 964"/>
                    <a:gd name="T85" fmla="*/ 396 h 1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64" h="1360">
                      <a:moveTo>
                        <a:pt x="964" y="396"/>
                      </a:moveTo>
                      <a:lnTo>
                        <a:pt x="794" y="396"/>
                      </a:lnTo>
                      <a:lnTo>
                        <a:pt x="794" y="623"/>
                      </a:lnTo>
                      <a:lnTo>
                        <a:pt x="908" y="623"/>
                      </a:lnTo>
                      <a:lnTo>
                        <a:pt x="908" y="793"/>
                      </a:lnTo>
                      <a:lnTo>
                        <a:pt x="851" y="793"/>
                      </a:lnTo>
                      <a:lnTo>
                        <a:pt x="851" y="907"/>
                      </a:lnTo>
                      <a:lnTo>
                        <a:pt x="908" y="907"/>
                      </a:lnTo>
                      <a:lnTo>
                        <a:pt x="908" y="1360"/>
                      </a:lnTo>
                      <a:lnTo>
                        <a:pt x="737" y="1360"/>
                      </a:lnTo>
                      <a:lnTo>
                        <a:pt x="737" y="1304"/>
                      </a:lnTo>
                      <a:lnTo>
                        <a:pt x="794" y="1304"/>
                      </a:lnTo>
                      <a:lnTo>
                        <a:pt x="794" y="1190"/>
                      </a:lnTo>
                      <a:lnTo>
                        <a:pt x="681" y="1190"/>
                      </a:lnTo>
                      <a:lnTo>
                        <a:pt x="681" y="1134"/>
                      </a:lnTo>
                      <a:lnTo>
                        <a:pt x="341" y="1134"/>
                      </a:lnTo>
                      <a:lnTo>
                        <a:pt x="341" y="1247"/>
                      </a:lnTo>
                      <a:lnTo>
                        <a:pt x="284" y="1247"/>
                      </a:lnTo>
                      <a:lnTo>
                        <a:pt x="284" y="1190"/>
                      </a:lnTo>
                      <a:lnTo>
                        <a:pt x="114" y="1190"/>
                      </a:lnTo>
                      <a:lnTo>
                        <a:pt x="114" y="737"/>
                      </a:lnTo>
                      <a:lnTo>
                        <a:pt x="0" y="737"/>
                      </a:lnTo>
                      <a:lnTo>
                        <a:pt x="0" y="623"/>
                      </a:lnTo>
                      <a:lnTo>
                        <a:pt x="57" y="623"/>
                      </a:lnTo>
                      <a:lnTo>
                        <a:pt x="57" y="567"/>
                      </a:lnTo>
                      <a:lnTo>
                        <a:pt x="227" y="567"/>
                      </a:lnTo>
                      <a:lnTo>
                        <a:pt x="227" y="396"/>
                      </a:lnTo>
                      <a:lnTo>
                        <a:pt x="284" y="396"/>
                      </a:lnTo>
                      <a:lnTo>
                        <a:pt x="284" y="0"/>
                      </a:lnTo>
                      <a:lnTo>
                        <a:pt x="511" y="0"/>
                      </a:lnTo>
                      <a:lnTo>
                        <a:pt x="511" y="56"/>
                      </a:lnTo>
                      <a:lnTo>
                        <a:pt x="624" y="56"/>
                      </a:lnTo>
                      <a:lnTo>
                        <a:pt x="624" y="113"/>
                      </a:lnTo>
                      <a:lnTo>
                        <a:pt x="681" y="113"/>
                      </a:lnTo>
                      <a:lnTo>
                        <a:pt x="681" y="170"/>
                      </a:lnTo>
                      <a:lnTo>
                        <a:pt x="737" y="170"/>
                      </a:lnTo>
                      <a:lnTo>
                        <a:pt x="737" y="226"/>
                      </a:lnTo>
                      <a:lnTo>
                        <a:pt x="851" y="226"/>
                      </a:lnTo>
                      <a:lnTo>
                        <a:pt x="851" y="283"/>
                      </a:lnTo>
                      <a:lnTo>
                        <a:pt x="908" y="283"/>
                      </a:lnTo>
                      <a:lnTo>
                        <a:pt x="908" y="340"/>
                      </a:lnTo>
                      <a:lnTo>
                        <a:pt x="964" y="340"/>
                      </a:lnTo>
                      <a:lnTo>
                        <a:pt x="964" y="39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4" name="Freeform 328"/>
                <p:cNvSpPr>
                  <a:spLocks/>
                </p:cNvSpPr>
                <p:nvPr/>
              </p:nvSpPr>
              <p:spPr bwMode="auto">
                <a:xfrm>
                  <a:off x="3068" y="2457"/>
                  <a:ext cx="567" cy="737"/>
                </a:xfrm>
                <a:custGeom>
                  <a:avLst/>
                  <a:gdLst>
                    <a:gd name="T0" fmla="*/ 284 w 567"/>
                    <a:gd name="T1" fmla="*/ 170 h 737"/>
                    <a:gd name="T2" fmla="*/ 227 w 567"/>
                    <a:gd name="T3" fmla="*/ 170 h 737"/>
                    <a:gd name="T4" fmla="*/ 227 w 567"/>
                    <a:gd name="T5" fmla="*/ 113 h 737"/>
                    <a:gd name="T6" fmla="*/ 170 w 567"/>
                    <a:gd name="T7" fmla="*/ 113 h 737"/>
                    <a:gd name="T8" fmla="*/ 170 w 567"/>
                    <a:gd name="T9" fmla="*/ 0 h 737"/>
                    <a:gd name="T10" fmla="*/ 0 w 567"/>
                    <a:gd name="T11" fmla="*/ 0 h 737"/>
                    <a:gd name="T12" fmla="*/ 0 w 567"/>
                    <a:gd name="T13" fmla="*/ 113 h 737"/>
                    <a:gd name="T14" fmla="*/ 57 w 567"/>
                    <a:gd name="T15" fmla="*/ 113 h 737"/>
                    <a:gd name="T16" fmla="*/ 57 w 567"/>
                    <a:gd name="T17" fmla="*/ 283 h 737"/>
                    <a:gd name="T18" fmla="*/ 0 w 567"/>
                    <a:gd name="T19" fmla="*/ 283 h 737"/>
                    <a:gd name="T20" fmla="*/ 0 w 567"/>
                    <a:gd name="T21" fmla="*/ 510 h 737"/>
                    <a:gd name="T22" fmla="*/ 57 w 567"/>
                    <a:gd name="T23" fmla="*/ 510 h 737"/>
                    <a:gd name="T24" fmla="*/ 57 w 567"/>
                    <a:gd name="T25" fmla="*/ 624 h 737"/>
                    <a:gd name="T26" fmla="*/ 113 w 567"/>
                    <a:gd name="T27" fmla="*/ 624 h 737"/>
                    <a:gd name="T28" fmla="*/ 113 w 567"/>
                    <a:gd name="T29" fmla="*/ 680 h 737"/>
                    <a:gd name="T30" fmla="*/ 170 w 567"/>
                    <a:gd name="T31" fmla="*/ 680 h 737"/>
                    <a:gd name="T32" fmla="*/ 170 w 567"/>
                    <a:gd name="T33" fmla="*/ 737 h 737"/>
                    <a:gd name="T34" fmla="*/ 227 w 567"/>
                    <a:gd name="T35" fmla="*/ 737 h 737"/>
                    <a:gd name="T36" fmla="*/ 227 w 567"/>
                    <a:gd name="T37" fmla="*/ 454 h 737"/>
                    <a:gd name="T38" fmla="*/ 340 w 567"/>
                    <a:gd name="T39" fmla="*/ 454 h 737"/>
                    <a:gd name="T40" fmla="*/ 340 w 567"/>
                    <a:gd name="T41" fmla="*/ 397 h 737"/>
                    <a:gd name="T42" fmla="*/ 397 w 567"/>
                    <a:gd name="T43" fmla="*/ 397 h 737"/>
                    <a:gd name="T44" fmla="*/ 397 w 567"/>
                    <a:gd name="T45" fmla="*/ 340 h 737"/>
                    <a:gd name="T46" fmla="*/ 567 w 567"/>
                    <a:gd name="T47" fmla="*/ 340 h 737"/>
                    <a:gd name="T48" fmla="*/ 567 w 567"/>
                    <a:gd name="T49" fmla="*/ 283 h 737"/>
                    <a:gd name="T50" fmla="*/ 510 w 567"/>
                    <a:gd name="T51" fmla="*/ 283 h 737"/>
                    <a:gd name="T52" fmla="*/ 510 w 567"/>
                    <a:gd name="T53" fmla="*/ 227 h 737"/>
                    <a:gd name="T54" fmla="*/ 340 w 567"/>
                    <a:gd name="T55" fmla="*/ 227 h 737"/>
                    <a:gd name="T56" fmla="*/ 340 w 567"/>
                    <a:gd name="T57" fmla="*/ 170 h 737"/>
                    <a:gd name="T58" fmla="*/ 284 w 567"/>
                    <a:gd name="T59" fmla="*/ 17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67" h="737">
                      <a:moveTo>
                        <a:pt x="284" y="170"/>
                      </a:move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737"/>
                      </a:lnTo>
                      <a:lnTo>
                        <a:pt x="227" y="737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397"/>
                      </a:lnTo>
                      <a:lnTo>
                        <a:pt x="397" y="397"/>
                      </a:lnTo>
                      <a:lnTo>
                        <a:pt x="397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510" y="283"/>
                      </a:lnTo>
                      <a:lnTo>
                        <a:pt x="510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5" name="Freeform 329"/>
                <p:cNvSpPr>
                  <a:spLocks/>
                </p:cNvSpPr>
                <p:nvPr/>
              </p:nvSpPr>
              <p:spPr bwMode="auto">
                <a:xfrm>
                  <a:off x="2104" y="2173"/>
                  <a:ext cx="1021" cy="794"/>
                </a:xfrm>
                <a:custGeom>
                  <a:avLst/>
                  <a:gdLst>
                    <a:gd name="T0" fmla="*/ 964 w 1021"/>
                    <a:gd name="T1" fmla="*/ 284 h 794"/>
                    <a:gd name="T2" fmla="*/ 737 w 1021"/>
                    <a:gd name="T3" fmla="*/ 284 h 794"/>
                    <a:gd name="T4" fmla="*/ 737 w 1021"/>
                    <a:gd name="T5" fmla="*/ 341 h 794"/>
                    <a:gd name="T6" fmla="*/ 681 w 1021"/>
                    <a:gd name="T7" fmla="*/ 341 h 794"/>
                    <a:gd name="T8" fmla="*/ 681 w 1021"/>
                    <a:gd name="T9" fmla="*/ 284 h 794"/>
                    <a:gd name="T10" fmla="*/ 567 w 1021"/>
                    <a:gd name="T11" fmla="*/ 284 h 794"/>
                    <a:gd name="T12" fmla="*/ 567 w 1021"/>
                    <a:gd name="T13" fmla="*/ 57 h 794"/>
                    <a:gd name="T14" fmla="*/ 397 w 1021"/>
                    <a:gd name="T15" fmla="*/ 57 h 794"/>
                    <a:gd name="T16" fmla="*/ 397 w 1021"/>
                    <a:gd name="T17" fmla="*/ 0 h 794"/>
                    <a:gd name="T18" fmla="*/ 340 w 1021"/>
                    <a:gd name="T19" fmla="*/ 0 h 794"/>
                    <a:gd name="T20" fmla="*/ 340 w 1021"/>
                    <a:gd name="T21" fmla="*/ 57 h 794"/>
                    <a:gd name="T22" fmla="*/ 284 w 1021"/>
                    <a:gd name="T23" fmla="*/ 57 h 794"/>
                    <a:gd name="T24" fmla="*/ 284 w 1021"/>
                    <a:gd name="T25" fmla="*/ 171 h 794"/>
                    <a:gd name="T26" fmla="*/ 170 w 1021"/>
                    <a:gd name="T27" fmla="*/ 171 h 794"/>
                    <a:gd name="T28" fmla="*/ 170 w 1021"/>
                    <a:gd name="T29" fmla="*/ 227 h 794"/>
                    <a:gd name="T30" fmla="*/ 0 w 1021"/>
                    <a:gd name="T31" fmla="*/ 227 h 794"/>
                    <a:gd name="T32" fmla="*/ 0 w 1021"/>
                    <a:gd name="T33" fmla="*/ 341 h 794"/>
                    <a:gd name="T34" fmla="*/ 114 w 1021"/>
                    <a:gd name="T35" fmla="*/ 341 h 794"/>
                    <a:gd name="T36" fmla="*/ 114 w 1021"/>
                    <a:gd name="T37" fmla="*/ 397 h 794"/>
                    <a:gd name="T38" fmla="*/ 340 w 1021"/>
                    <a:gd name="T39" fmla="*/ 397 h 794"/>
                    <a:gd name="T40" fmla="*/ 340 w 1021"/>
                    <a:gd name="T41" fmla="*/ 511 h 794"/>
                    <a:gd name="T42" fmla="*/ 454 w 1021"/>
                    <a:gd name="T43" fmla="*/ 511 h 794"/>
                    <a:gd name="T44" fmla="*/ 454 w 1021"/>
                    <a:gd name="T45" fmla="*/ 454 h 794"/>
                    <a:gd name="T46" fmla="*/ 567 w 1021"/>
                    <a:gd name="T47" fmla="*/ 454 h 794"/>
                    <a:gd name="T48" fmla="*/ 567 w 1021"/>
                    <a:gd name="T49" fmla="*/ 511 h 794"/>
                    <a:gd name="T50" fmla="*/ 737 w 1021"/>
                    <a:gd name="T51" fmla="*/ 511 h 794"/>
                    <a:gd name="T52" fmla="*/ 737 w 1021"/>
                    <a:gd name="T53" fmla="*/ 624 h 794"/>
                    <a:gd name="T54" fmla="*/ 794 w 1021"/>
                    <a:gd name="T55" fmla="*/ 624 h 794"/>
                    <a:gd name="T56" fmla="*/ 794 w 1021"/>
                    <a:gd name="T57" fmla="*/ 738 h 794"/>
                    <a:gd name="T58" fmla="*/ 907 w 1021"/>
                    <a:gd name="T59" fmla="*/ 738 h 794"/>
                    <a:gd name="T60" fmla="*/ 907 w 1021"/>
                    <a:gd name="T61" fmla="*/ 794 h 794"/>
                    <a:gd name="T62" fmla="*/ 964 w 1021"/>
                    <a:gd name="T63" fmla="*/ 794 h 794"/>
                    <a:gd name="T64" fmla="*/ 964 w 1021"/>
                    <a:gd name="T65" fmla="*/ 567 h 794"/>
                    <a:gd name="T66" fmla="*/ 1021 w 1021"/>
                    <a:gd name="T67" fmla="*/ 567 h 794"/>
                    <a:gd name="T68" fmla="*/ 1021 w 1021"/>
                    <a:gd name="T69" fmla="*/ 397 h 794"/>
                    <a:gd name="T70" fmla="*/ 964 w 1021"/>
                    <a:gd name="T71" fmla="*/ 397 h 794"/>
                    <a:gd name="T72" fmla="*/ 964 w 1021"/>
                    <a:gd name="T73" fmla="*/ 28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21" h="794">
                      <a:moveTo>
                        <a:pt x="964" y="284"/>
                      </a:moveTo>
                      <a:lnTo>
                        <a:pt x="737" y="284"/>
                      </a:lnTo>
                      <a:lnTo>
                        <a:pt x="737" y="341"/>
                      </a:lnTo>
                      <a:lnTo>
                        <a:pt x="681" y="341"/>
                      </a:lnTo>
                      <a:lnTo>
                        <a:pt x="681" y="284"/>
                      </a:lnTo>
                      <a:lnTo>
                        <a:pt x="567" y="284"/>
                      </a:lnTo>
                      <a:lnTo>
                        <a:pt x="567" y="57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170" y="171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114" y="341"/>
                      </a:lnTo>
                      <a:lnTo>
                        <a:pt x="114" y="397"/>
                      </a:lnTo>
                      <a:lnTo>
                        <a:pt x="340" y="397"/>
                      </a:lnTo>
                      <a:lnTo>
                        <a:pt x="340" y="511"/>
                      </a:lnTo>
                      <a:lnTo>
                        <a:pt x="454" y="511"/>
                      </a:lnTo>
                      <a:lnTo>
                        <a:pt x="454" y="454"/>
                      </a:lnTo>
                      <a:lnTo>
                        <a:pt x="567" y="454"/>
                      </a:lnTo>
                      <a:lnTo>
                        <a:pt x="567" y="511"/>
                      </a:lnTo>
                      <a:lnTo>
                        <a:pt x="737" y="511"/>
                      </a:lnTo>
                      <a:lnTo>
                        <a:pt x="737" y="624"/>
                      </a:lnTo>
                      <a:lnTo>
                        <a:pt x="794" y="624"/>
                      </a:lnTo>
                      <a:lnTo>
                        <a:pt x="794" y="738"/>
                      </a:lnTo>
                      <a:lnTo>
                        <a:pt x="907" y="738"/>
                      </a:lnTo>
                      <a:lnTo>
                        <a:pt x="907" y="794"/>
                      </a:lnTo>
                      <a:lnTo>
                        <a:pt x="964" y="794"/>
                      </a:lnTo>
                      <a:lnTo>
                        <a:pt x="964" y="567"/>
                      </a:lnTo>
                      <a:lnTo>
                        <a:pt x="1021" y="567"/>
                      </a:lnTo>
                      <a:lnTo>
                        <a:pt x="1021" y="397"/>
                      </a:lnTo>
                      <a:lnTo>
                        <a:pt x="964" y="397"/>
                      </a:lnTo>
                      <a:lnTo>
                        <a:pt x="964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68" name="Freeform 332"/>
                <p:cNvSpPr>
                  <a:spLocks/>
                </p:cNvSpPr>
                <p:nvPr/>
              </p:nvSpPr>
              <p:spPr bwMode="auto">
                <a:xfrm>
                  <a:off x="3011" y="1833"/>
                  <a:ext cx="964" cy="794"/>
                </a:xfrm>
                <a:custGeom>
                  <a:avLst/>
                  <a:gdLst>
                    <a:gd name="T0" fmla="*/ 0 w 964"/>
                    <a:gd name="T1" fmla="*/ 624 h 794"/>
                    <a:gd name="T2" fmla="*/ 0 w 964"/>
                    <a:gd name="T3" fmla="*/ 397 h 794"/>
                    <a:gd name="T4" fmla="*/ 0 w 964"/>
                    <a:gd name="T5" fmla="*/ 340 h 794"/>
                    <a:gd name="T6" fmla="*/ 0 w 964"/>
                    <a:gd name="T7" fmla="*/ 284 h 794"/>
                    <a:gd name="T8" fmla="*/ 227 w 964"/>
                    <a:gd name="T9" fmla="*/ 284 h 794"/>
                    <a:gd name="T10" fmla="*/ 227 w 964"/>
                    <a:gd name="T11" fmla="*/ 227 h 794"/>
                    <a:gd name="T12" fmla="*/ 284 w 964"/>
                    <a:gd name="T13" fmla="*/ 227 h 794"/>
                    <a:gd name="T14" fmla="*/ 284 w 964"/>
                    <a:gd name="T15" fmla="*/ 170 h 794"/>
                    <a:gd name="T16" fmla="*/ 341 w 964"/>
                    <a:gd name="T17" fmla="*/ 170 h 794"/>
                    <a:gd name="T18" fmla="*/ 341 w 964"/>
                    <a:gd name="T19" fmla="*/ 0 h 794"/>
                    <a:gd name="T20" fmla="*/ 454 w 964"/>
                    <a:gd name="T21" fmla="*/ 0 h 794"/>
                    <a:gd name="T22" fmla="*/ 454 w 964"/>
                    <a:gd name="T23" fmla="*/ 57 h 794"/>
                    <a:gd name="T24" fmla="*/ 567 w 964"/>
                    <a:gd name="T25" fmla="*/ 57 h 794"/>
                    <a:gd name="T26" fmla="*/ 567 w 964"/>
                    <a:gd name="T27" fmla="*/ 170 h 794"/>
                    <a:gd name="T28" fmla="*/ 397 w 964"/>
                    <a:gd name="T29" fmla="*/ 170 h 794"/>
                    <a:gd name="T30" fmla="*/ 397 w 964"/>
                    <a:gd name="T31" fmla="*/ 227 h 794"/>
                    <a:gd name="T32" fmla="*/ 341 w 964"/>
                    <a:gd name="T33" fmla="*/ 227 h 794"/>
                    <a:gd name="T34" fmla="*/ 341 w 964"/>
                    <a:gd name="T35" fmla="*/ 284 h 794"/>
                    <a:gd name="T36" fmla="*/ 454 w 964"/>
                    <a:gd name="T37" fmla="*/ 284 h 794"/>
                    <a:gd name="T38" fmla="*/ 454 w 964"/>
                    <a:gd name="T39" fmla="*/ 397 h 794"/>
                    <a:gd name="T40" fmla="*/ 851 w 964"/>
                    <a:gd name="T41" fmla="*/ 397 h 794"/>
                    <a:gd name="T42" fmla="*/ 851 w 964"/>
                    <a:gd name="T43" fmla="*/ 454 h 794"/>
                    <a:gd name="T44" fmla="*/ 964 w 964"/>
                    <a:gd name="T45" fmla="*/ 454 h 794"/>
                    <a:gd name="T46" fmla="*/ 964 w 964"/>
                    <a:gd name="T47" fmla="*/ 567 h 794"/>
                    <a:gd name="T48" fmla="*/ 794 w 964"/>
                    <a:gd name="T49" fmla="*/ 567 h 794"/>
                    <a:gd name="T50" fmla="*/ 794 w 964"/>
                    <a:gd name="T51" fmla="*/ 624 h 794"/>
                    <a:gd name="T52" fmla="*/ 737 w 964"/>
                    <a:gd name="T53" fmla="*/ 624 h 794"/>
                    <a:gd name="T54" fmla="*/ 737 w 964"/>
                    <a:gd name="T55" fmla="*/ 681 h 794"/>
                    <a:gd name="T56" fmla="*/ 624 w 964"/>
                    <a:gd name="T57" fmla="*/ 681 h 794"/>
                    <a:gd name="T58" fmla="*/ 624 w 964"/>
                    <a:gd name="T59" fmla="*/ 624 h 794"/>
                    <a:gd name="T60" fmla="*/ 397 w 964"/>
                    <a:gd name="T61" fmla="*/ 624 h 794"/>
                    <a:gd name="T62" fmla="*/ 397 w 964"/>
                    <a:gd name="T63" fmla="*/ 737 h 794"/>
                    <a:gd name="T64" fmla="*/ 341 w 964"/>
                    <a:gd name="T65" fmla="*/ 737 h 794"/>
                    <a:gd name="T66" fmla="*/ 341 w 964"/>
                    <a:gd name="T67" fmla="*/ 794 h 794"/>
                    <a:gd name="T68" fmla="*/ 284 w 964"/>
                    <a:gd name="T69" fmla="*/ 794 h 794"/>
                    <a:gd name="T70" fmla="*/ 284 w 964"/>
                    <a:gd name="T71" fmla="*/ 737 h 794"/>
                    <a:gd name="T72" fmla="*/ 227 w 964"/>
                    <a:gd name="T73" fmla="*/ 737 h 794"/>
                    <a:gd name="T74" fmla="*/ 227 w 964"/>
                    <a:gd name="T75" fmla="*/ 624 h 794"/>
                    <a:gd name="T76" fmla="*/ 0 w 964"/>
                    <a:gd name="T77" fmla="*/ 62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64" h="794">
                      <a:moveTo>
                        <a:pt x="0" y="624"/>
                      </a:moveTo>
                      <a:lnTo>
                        <a:pt x="0" y="397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41" y="0"/>
                      </a:ln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567" y="57"/>
                      </a:lnTo>
                      <a:lnTo>
                        <a:pt x="567" y="170"/>
                      </a:lnTo>
                      <a:lnTo>
                        <a:pt x="397" y="170"/>
                      </a:lnTo>
                      <a:lnTo>
                        <a:pt x="397" y="227"/>
                      </a:lnTo>
                      <a:lnTo>
                        <a:pt x="341" y="227"/>
                      </a:lnTo>
                      <a:lnTo>
                        <a:pt x="341" y="284"/>
                      </a:lnTo>
                      <a:lnTo>
                        <a:pt x="454" y="284"/>
                      </a:lnTo>
                      <a:lnTo>
                        <a:pt x="454" y="397"/>
                      </a:lnTo>
                      <a:lnTo>
                        <a:pt x="851" y="397"/>
                      </a:lnTo>
                      <a:lnTo>
                        <a:pt x="851" y="454"/>
                      </a:lnTo>
                      <a:lnTo>
                        <a:pt x="964" y="454"/>
                      </a:lnTo>
                      <a:lnTo>
                        <a:pt x="964" y="567"/>
                      </a:lnTo>
                      <a:lnTo>
                        <a:pt x="794" y="567"/>
                      </a:lnTo>
                      <a:lnTo>
                        <a:pt x="794" y="624"/>
                      </a:lnTo>
                      <a:lnTo>
                        <a:pt x="737" y="624"/>
                      </a:lnTo>
                      <a:lnTo>
                        <a:pt x="737" y="681"/>
                      </a:lnTo>
                      <a:lnTo>
                        <a:pt x="624" y="681"/>
                      </a:lnTo>
                      <a:lnTo>
                        <a:pt x="624" y="624"/>
                      </a:lnTo>
                      <a:lnTo>
                        <a:pt x="397" y="624"/>
                      </a:lnTo>
                      <a:lnTo>
                        <a:pt x="397" y="737"/>
                      </a:lnTo>
                      <a:lnTo>
                        <a:pt x="341" y="737"/>
                      </a:lnTo>
                      <a:lnTo>
                        <a:pt x="341" y="794"/>
                      </a:lnTo>
                      <a:lnTo>
                        <a:pt x="284" y="794"/>
                      </a:lnTo>
                      <a:lnTo>
                        <a:pt x="284" y="737"/>
                      </a:lnTo>
                      <a:lnTo>
                        <a:pt x="227" y="737"/>
                      </a:lnTo>
                      <a:lnTo>
                        <a:pt x="227" y="624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1" name="Freeform 335"/>
                <p:cNvSpPr>
                  <a:spLocks/>
                </p:cNvSpPr>
                <p:nvPr/>
              </p:nvSpPr>
              <p:spPr bwMode="auto">
                <a:xfrm>
                  <a:off x="2614" y="2003"/>
                  <a:ext cx="511" cy="511"/>
                </a:xfrm>
                <a:custGeom>
                  <a:avLst/>
                  <a:gdLst>
                    <a:gd name="T0" fmla="*/ 511 w 511"/>
                    <a:gd name="T1" fmla="*/ 57 h 511"/>
                    <a:gd name="T2" fmla="*/ 397 w 511"/>
                    <a:gd name="T3" fmla="*/ 57 h 511"/>
                    <a:gd name="T4" fmla="*/ 397 w 511"/>
                    <a:gd name="T5" fmla="*/ 0 h 511"/>
                    <a:gd name="T6" fmla="*/ 171 w 511"/>
                    <a:gd name="T7" fmla="*/ 0 h 511"/>
                    <a:gd name="T8" fmla="*/ 171 w 511"/>
                    <a:gd name="T9" fmla="*/ 57 h 511"/>
                    <a:gd name="T10" fmla="*/ 57 w 511"/>
                    <a:gd name="T11" fmla="*/ 57 h 511"/>
                    <a:gd name="T12" fmla="*/ 57 w 511"/>
                    <a:gd name="T13" fmla="*/ 170 h 511"/>
                    <a:gd name="T14" fmla="*/ 0 w 511"/>
                    <a:gd name="T15" fmla="*/ 170 h 511"/>
                    <a:gd name="T16" fmla="*/ 0 w 511"/>
                    <a:gd name="T17" fmla="*/ 227 h 511"/>
                    <a:gd name="T18" fmla="*/ 57 w 511"/>
                    <a:gd name="T19" fmla="*/ 227 h 511"/>
                    <a:gd name="T20" fmla="*/ 57 w 511"/>
                    <a:gd name="T21" fmla="*/ 454 h 511"/>
                    <a:gd name="T22" fmla="*/ 171 w 511"/>
                    <a:gd name="T23" fmla="*/ 454 h 511"/>
                    <a:gd name="T24" fmla="*/ 171 w 511"/>
                    <a:gd name="T25" fmla="*/ 511 h 511"/>
                    <a:gd name="T26" fmla="*/ 227 w 511"/>
                    <a:gd name="T27" fmla="*/ 511 h 511"/>
                    <a:gd name="T28" fmla="*/ 227 w 511"/>
                    <a:gd name="T29" fmla="*/ 454 h 511"/>
                    <a:gd name="T30" fmla="*/ 397 w 511"/>
                    <a:gd name="T31" fmla="*/ 454 h 511"/>
                    <a:gd name="T32" fmla="*/ 397 w 511"/>
                    <a:gd name="T33" fmla="*/ 114 h 511"/>
                    <a:gd name="T34" fmla="*/ 511 w 511"/>
                    <a:gd name="T35" fmla="*/ 114 h 511"/>
                    <a:gd name="T36" fmla="*/ 511 w 511"/>
                    <a:gd name="T37" fmla="*/ 57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1" h="511">
                      <a:moveTo>
                        <a:pt x="511" y="57"/>
                      </a:move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57" y="5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454"/>
                      </a:lnTo>
                      <a:lnTo>
                        <a:pt x="171" y="454"/>
                      </a:lnTo>
                      <a:lnTo>
                        <a:pt x="171" y="511"/>
                      </a:lnTo>
                      <a:lnTo>
                        <a:pt x="227" y="511"/>
                      </a:lnTo>
                      <a:lnTo>
                        <a:pt x="227" y="454"/>
                      </a:lnTo>
                      <a:lnTo>
                        <a:pt x="397" y="454"/>
                      </a:lnTo>
                      <a:lnTo>
                        <a:pt x="397" y="114"/>
                      </a:lnTo>
                      <a:lnTo>
                        <a:pt x="511" y="114"/>
                      </a:lnTo>
                      <a:lnTo>
                        <a:pt x="511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2" name="Freeform 336"/>
                <p:cNvSpPr>
                  <a:spLocks/>
                </p:cNvSpPr>
                <p:nvPr/>
              </p:nvSpPr>
              <p:spPr bwMode="auto">
                <a:xfrm>
                  <a:off x="3011" y="1493"/>
                  <a:ext cx="454" cy="624"/>
                </a:xfrm>
                <a:custGeom>
                  <a:avLst/>
                  <a:gdLst>
                    <a:gd name="T0" fmla="*/ 341 w 454"/>
                    <a:gd name="T1" fmla="*/ 227 h 624"/>
                    <a:gd name="T2" fmla="*/ 341 w 454"/>
                    <a:gd name="T3" fmla="*/ 510 h 624"/>
                    <a:gd name="T4" fmla="*/ 284 w 454"/>
                    <a:gd name="T5" fmla="*/ 510 h 624"/>
                    <a:gd name="T6" fmla="*/ 284 w 454"/>
                    <a:gd name="T7" fmla="*/ 567 h 624"/>
                    <a:gd name="T8" fmla="*/ 227 w 454"/>
                    <a:gd name="T9" fmla="*/ 567 h 624"/>
                    <a:gd name="T10" fmla="*/ 227 w 454"/>
                    <a:gd name="T11" fmla="*/ 624 h 624"/>
                    <a:gd name="T12" fmla="*/ 114 w 454"/>
                    <a:gd name="T13" fmla="*/ 624 h 624"/>
                    <a:gd name="T14" fmla="*/ 114 w 454"/>
                    <a:gd name="T15" fmla="*/ 567 h 624"/>
                    <a:gd name="T16" fmla="*/ 0 w 454"/>
                    <a:gd name="T17" fmla="*/ 567 h 624"/>
                    <a:gd name="T18" fmla="*/ 0 w 454"/>
                    <a:gd name="T19" fmla="*/ 454 h 624"/>
                    <a:gd name="T20" fmla="*/ 0 w 454"/>
                    <a:gd name="T21" fmla="*/ 340 h 624"/>
                    <a:gd name="T22" fmla="*/ 57 w 454"/>
                    <a:gd name="T23" fmla="*/ 340 h 624"/>
                    <a:gd name="T24" fmla="*/ 57 w 454"/>
                    <a:gd name="T25" fmla="*/ 170 h 624"/>
                    <a:gd name="T26" fmla="*/ 114 w 454"/>
                    <a:gd name="T27" fmla="*/ 170 h 624"/>
                    <a:gd name="T28" fmla="*/ 114 w 454"/>
                    <a:gd name="T29" fmla="*/ 0 h 624"/>
                    <a:gd name="T30" fmla="*/ 341 w 454"/>
                    <a:gd name="T31" fmla="*/ 0 h 624"/>
                    <a:gd name="T32" fmla="*/ 341 w 454"/>
                    <a:gd name="T33" fmla="*/ 113 h 624"/>
                    <a:gd name="T34" fmla="*/ 454 w 454"/>
                    <a:gd name="T35" fmla="*/ 113 h 624"/>
                    <a:gd name="T36" fmla="*/ 454 w 454"/>
                    <a:gd name="T37" fmla="*/ 227 h 624"/>
                    <a:gd name="T38" fmla="*/ 341 w 454"/>
                    <a:gd name="T39" fmla="*/ 22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54" h="624">
                      <a:moveTo>
                        <a:pt x="341" y="227"/>
                      </a:moveTo>
                      <a:lnTo>
                        <a:pt x="341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114" y="624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454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170"/>
                      </a:lnTo>
                      <a:lnTo>
                        <a:pt x="114" y="170"/>
                      </a:lnTo>
                      <a:lnTo>
                        <a:pt x="114" y="0"/>
                      </a:lnTo>
                      <a:lnTo>
                        <a:pt x="341" y="0"/>
                      </a:lnTo>
                      <a:lnTo>
                        <a:pt x="341" y="113"/>
                      </a:lnTo>
                      <a:lnTo>
                        <a:pt x="454" y="113"/>
                      </a:lnTo>
                      <a:lnTo>
                        <a:pt x="454" y="227"/>
                      </a:lnTo>
                      <a:lnTo>
                        <a:pt x="341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3" name="Freeform 337"/>
                <p:cNvSpPr>
                  <a:spLocks/>
                </p:cNvSpPr>
                <p:nvPr/>
              </p:nvSpPr>
              <p:spPr bwMode="auto">
                <a:xfrm>
                  <a:off x="3352" y="1210"/>
                  <a:ext cx="907" cy="1077"/>
                </a:xfrm>
                <a:custGeom>
                  <a:avLst/>
                  <a:gdLst>
                    <a:gd name="T0" fmla="*/ 907 w 907"/>
                    <a:gd name="T1" fmla="*/ 56 h 1077"/>
                    <a:gd name="T2" fmla="*/ 623 w 907"/>
                    <a:gd name="T3" fmla="*/ 56 h 1077"/>
                    <a:gd name="T4" fmla="*/ 623 w 907"/>
                    <a:gd name="T5" fmla="*/ 0 h 1077"/>
                    <a:gd name="T6" fmla="*/ 340 w 907"/>
                    <a:gd name="T7" fmla="*/ 0 h 1077"/>
                    <a:gd name="T8" fmla="*/ 340 w 907"/>
                    <a:gd name="T9" fmla="*/ 170 h 1077"/>
                    <a:gd name="T10" fmla="*/ 226 w 907"/>
                    <a:gd name="T11" fmla="*/ 170 h 1077"/>
                    <a:gd name="T12" fmla="*/ 226 w 907"/>
                    <a:gd name="T13" fmla="*/ 113 h 1077"/>
                    <a:gd name="T14" fmla="*/ 170 w 907"/>
                    <a:gd name="T15" fmla="*/ 113 h 1077"/>
                    <a:gd name="T16" fmla="*/ 170 w 907"/>
                    <a:gd name="T17" fmla="*/ 170 h 1077"/>
                    <a:gd name="T18" fmla="*/ 56 w 907"/>
                    <a:gd name="T19" fmla="*/ 170 h 1077"/>
                    <a:gd name="T20" fmla="*/ 56 w 907"/>
                    <a:gd name="T21" fmla="*/ 226 h 1077"/>
                    <a:gd name="T22" fmla="*/ 0 w 907"/>
                    <a:gd name="T23" fmla="*/ 226 h 1077"/>
                    <a:gd name="T24" fmla="*/ 0 w 907"/>
                    <a:gd name="T25" fmla="*/ 396 h 1077"/>
                    <a:gd name="T26" fmla="*/ 113 w 907"/>
                    <a:gd name="T27" fmla="*/ 396 h 1077"/>
                    <a:gd name="T28" fmla="*/ 113 w 907"/>
                    <a:gd name="T29" fmla="*/ 510 h 1077"/>
                    <a:gd name="T30" fmla="*/ 0 w 907"/>
                    <a:gd name="T31" fmla="*/ 510 h 1077"/>
                    <a:gd name="T32" fmla="*/ 0 w 907"/>
                    <a:gd name="T33" fmla="*/ 623 h 1077"/>
                    <a:gd name="T34" fmla="*/ 113 w 907"/>
                    <a:gd name="T35" fmla="*/ 623 h 1077"/>
                    <a:gd name="T36" fmla="*/ 113 w 907"/>
                    <a:gd name="T37" fmla="*/ 680 h 1077"/>
                    <a:gd name="T38" fmla="*/ 226 w 907"/>
                    <a:gd name="T39" fmla="*/ 680 h 1077"/>
                    <a:gd name="T40" fmla="*/ 226 w 907"/>
                    <a:gd name="T41" fmla="*/ 793 h 1077"/>
                    <a:gd name="T42" fmla="*/ 56 w 907"/>
                    <a:gd name="T43" fmla="*/ 793 h 1077"/>
                    <a:gd name="T44" fmla="*/ 56 w 907"/>
                    <a:gd name="T45" fmla="*/ 850 h 1077"/>
                    <a:gd name="T46" fmla="*/ 0 w 907"/>
                    <a:gd name="T47" fmla="*/ 850 h 1077"/>
                    <a:gd name="T48" fmla="*/ 0 w 907"/>
                    <a:gd name="T49" fmla="*/ 907 h 1077"/>
                    <a:gd name="T50" fmla="*/ 113 w 907"/>
                    <a:gd name="T51" fmla="*/ 907 h 1077"/>
                    <a:gd name="T52" fmla="*/ 113 w 907"/>
                    <a:gd name="T53" fmla="*/ 1020 h 1077"/>
                    <a:gd name="T54" fmla="*/ 510 w 907"/>
                    <a:gd name="T55" fmla="*/ 1020 h 1077"/>
                    <a:gd name="T56" fmla="*/ 510 w 907"/>
                    <a:gd name="T57" fmla="*/ 1077 h 1077"/>
                    <a:gd name="T58" fmla="*/ 737 w 907"/>
                    <a:gd name="T59" fmla="*/ 1077 h 1077"/>
                    <a:gd name="T60" fmla="*/ 737 w 907"/>
                    <a:gd name="T61" fmla="*/ 737 h 1077"/>
                    <a:gd name="T62" fmla="*/ 623 w 907"/>
                    <a:gd name="T63" fmla="*/ 737 h 1077"/>
                    <a:gd name="T64" fmla="*/ 623 w 907"/>
                    <a:gd name="T65" fmla="*/ 623 h 1077"/>
                    <a:gd name="T66" fmla="*/ 680 w 907"/>
                    <a:gd name="T67" fmla="*/ 623 h 1077"/>
                    <a:gd name="T68" fmla="*/ 680 w 907"/>
                    <a:gd name="T69" fmla="*/ 567 h 1077"/>
                    <a:gd name="T70" fmla="*/ 850 w 907"/>
                    <a:gd name="T71" fmla="*/ 567 h 1077"/>
                    <a:gd name="T72" fmla="*/ 850 w 907"/>
                    <a:gd name="T73" fmla="*/ 396 h 1077"/>
                    <a:gd name="T74" fmla="*/ 907 w 907"/>
                    <a:gd name="T75" fmla="*/ 396 h 1077"/>
                    <a:gd name="T76" fmla="*/ 907 w 907"/>
                    <a:gd name="T77" fmla="*/ 56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07" h="1077">
                      <a:moveTo>
                        <a:pt x="907" y="56"/>
                      </a:moveTo>
                      <a:lnTo>
                        <a:pt x="623" y="56"/>
                      </a:lnTo>
                      <a:lnTo>
                        <a:pt x="623" y="0"/>
                      </a:lnTo>
                      <a:lnTo>
                        <a:pt x="340" y="0"/>
                      </a:lnTo>
                      <a:lnTo>
                        <a:pt x="340" y="170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56" y="170"/>
                      </a:lnTo>
                      <a:lnTo>
                        <a:pt x="56" y="226"/>
                      </a:lnTo>
                      <a:lnTo>
                        <a:pt x="0" y="226"/>
                      </a:lnTo>
                      <a:lnTo>
                        <a:pt x="0" y="396"/>
                      </a:lnTo>
                      <a:lnTo>
                        <a:pt x="113" y="396"/>
                      </a:lnTo>
                      <a:lnTo>
                        <a:pt x="113" y="510"/>
                      </a:lnTo>
                      <a:lnTo>
                        <a:pt x="0" y="510"/>
                      </a:lnTo>
                      <a:lnTo>
                        <a:pt x="0" y="623"/>
                      </a:lnTo>
                      <a:lnTo>
                        <a:pt x="113" y="623"/>
                      </a:lnTo>
                      <a:lnTo>
                        <a:pt x="113" y="680"/>
                      </a:lnTo>
                      <a:lnTo>
                        <a:pt x="226" y="680"/>
                      </a:lnTo>
                      <a:lnTo>
                        <a:pt x="226" y="793"/>
                      </a:lnTo>
                      <a:lnTo>
                        <a:pt x="56" y="793"/>
                      </a:lnTo>
                      <a:lnTo>
                        <a:pt x="56" y="850"/>
                      </a:lnTo>
                      <a:lnTo>
                        <a:pt x="0" y="850"/>
                      </a:lnTo>
                      <a:lnTo>
                        <a:pt x="0" y="907"/>
                      </a:lnTo>
                      <a:lnTo>
                        <a:pt x="113" y="907"/>
                      </a:lnTo>
                      <a:lnTo>
                        <a:pt x="113" y="1020"/>
                      </a:lnTo>
                      <a:lnTo>
                        <a:pt x="510" y="1020"/>
                      </a:lnTo>
                      <a:lnTo>
                        <a:pt x="510" y="1077"/>
                      </a:lnTo>
                      <a:lnTo>
                        <a:pt x="737" y="1077"/>
                      </a:lnTo>
                      <a:lnTo>
                        <a:pt x="737" y="737"/>
                      </a:lnTo>
                      <a:lnTo>
                        <a:pt x="623" y="737"/>
                      </a:lnTo>
                      <a:lnTo>
                        <a:pt x="623" y="623"/>
                      </a:lnTo>
                      <a:lnTo>
                        <a:pt x="680" y="623"/>
                      </a:lnTo>
                      <a:lnTo>
                        <a:pt x="680" y="567"/>
                      </a:lnTo>
                      <a:lnTo>
                        <a:pt x="850" y="567"/>
                      </a:lnTo>
                      <a:lnTo>
                        <a:pt x="850" y="396"/>
                      </a:lnTo>
                      <a:lnTo>
                        <a:pt x="907" y="396"/>
                      </a:lnTo>
                      <a:lnTo>
                        <a:pt x="90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5" name="Freeform 339"/>
                <p:cNvSpPr>
                  <a:spLocks/>
                </p:cNvSpPr>
                <p:nvPr/>
              </p:nvSpPr>
              <p:spPr bwMode="auto">
                <a:xfrm>
                  <a:off x="2444" y="983"/>
                  <a:ext cx="1248" cy="1247"/>
                </a:xfrm>
                <a:custGeom>
                  <a:avLst/>
                  <a:gdLst>
                    <a:gd name="T0" fmla="*/ 1248 w 1248"/>
                    <a:gd name="T1" fmla="*/ 227 h 1247"/>
                    <a:gd name="T2" fmla="*/ 1134 w 1248"/>
                    <a:gd name="T3" fmla="*/ 227 h 1247"/>
                    <a:gd name="T4" fmla="*/ 1134 w 1248"/>
                    <a:gd name="T5" fmla="*/ 170 h 1247"/>
                    <a:gd name="T6" fmla="*/ 1078 w 1248"/>
                    <a:gd name="T7" fmla="*/ 170 h 1247"/>
                    <a:gd name="T8" fmla="*/ 1078 w 1248"/>
                    <a:gd name="T9" fmla="*/ 113 h 1247"/>
                    <a:gd name="T10" fmla="*/ 908 w 1248"/>
                    <a:gd name="T11" fmla="*/ 113 h 1247"/>
                    <a:gd name="T12" fmla="*/ 908 w 1248"/>
                    <a:gd name="T13" fmla="*/ 56 h 1247"/>
                    <a:gd name="T14" fmla="*/ 851 w 1248"/>
                    <a:gd name="T15" fmla="*/ 56 h 1247"/>
                    <a:gd name="T16" fmla="*/ 851 w 1248"/>
                    <a:gd name="T17" fmla="*/ 0 h 1247"/>
                    <a:gd name="T18" fmla="*/ 737 w 1248"/>
                    <a:gd name="T19" fmla="*/ 0 h 1247"/>
                    <a:gd name="T20" fmla="*/ 737 w 1248"/>
                    <a:gd name="T21" fmla="*/ 56 h 1247"/>
                    <a:gd name="T22" fmla="*/ 681 w 1248"/>
                    <a:gd name="T23" fmla="*/ 56 h 1247"/>
                    <a:gd name="T24" fmla="*/ 681 w 1248"/>
                    <a:gd name="T25" fmla="*/ 283 h 1247"/>
                    <a:gd name="T26" fmla="*/ 737 w 1248"/>
                    <a:gd name="T27" fmla="*/ 283 h 1247"/>
                    <a:gd name="T28" fmla="*/ 737 w 1248"/>
                    <a:gd name="T29" fmla="*/ 340 h 1247"/>
                    <a:gd name="T30" fmla="*/ 624 w 1248"/>
                    <a:gd name="T31" fmla="*/ 340 h 1247"/>
                    <a:gd name="T32" fmla="*/ 624 w 1248"/>
                    <a:gd name="T33" fmla="*/ 397 h 1247"/>
                    <a:gd name="T34" fmla="*/ 511 w 1248"/>
                    <a:gd name="T35" fmla="*/ 397 h 1247"/>
                    <a:gd name="T36" fmla="*/ 511 w 1248"/>
                    <a:gd name="T37" fmla="*/ 453 h 1247"/>
                    <a:gd name="T38" fmla="*/ 454 w 1248"/>
                    <a:gd name="T39" fmla="*/ 453 h 1247"/>
                    <a:gd name="T40" fmla="*/ 454 w 1248"/>
                    <a:gd name="T41" fmla="*/ 567 h 1247"/>
                    <a:gd name="T42" fmla="*/ 341 w 1248"/>
                    <a:gd name="T43" fmla="*/ 567 h 1247"/>
                    <a:gd name="T44" fmla="*/ 341 w 1248"/>
                    <a:gd name="T45" fmla="*/ 623 h 1247"/>
                    <a:gd name="T46" fmla="*/ 284 w 1248"/>
                    <a:gd name="T47" fmla="*/ 623 h 1247"/>
                    <a:gd name="T48" fmla="*/ 284 w 1248"/>
                    <a:gd name="T49" fmla="*/ 680 h 1247"/>
                    <a:gd name="T50" fmla="*/ 170 w 1248"/>
                    <a:gd name="T51" fmla="*/ 680 h 1247"/>
                    <a:gd name="T52" fmla="*/ 170 w 1248"/>
                    <a:gd name="T53" fmla="*/ 907 h 1247"/>
                    <a:gd name="T54" fmla="*/ 114 w 1248"/>
                    <a:gd name="T55" fmla="*/ 907 h 1247"/>
                    <a:gd name="T56" fmla="*/ 114 w 1248"/>
                    <a:gd name="T57" fmla="*/ 1077 h 1247"/>
                    <a:gd name="T58" fmla="*/ 57 w 1248"/>
                    <a:gd name="T59" fmla="*/ 1077 h 1247"/>
                    <a:gd name="T60" fmla="*/ 57 w 1248"/>
                    <a:gd name="T61" fmla="*/ 1134 h 1247"/>
                    <a:gd name="T62" fmla="*/ 0 w 1248"/>
                    <a:gd name="T63" fmla="*/ 1134 h 1247"/>
                    <a:gd name="T64" fmla="*/ 0 w 1248"/>
                    <a:gd name="T65" fmla="*/ 1190 h 1247"/>
                    <a:gd name="T66" fmla="*/ 57 w 1248"/>
                    <a:gd name="T67" fmla="*/ 1190 h 1247"/>
                    <a:gd name="T68" fmla="*/ 57 w 1248"/>
                    <a:gd name="T69" fmla="*/ 1247 h 1247"/>
                    <a:gd name="T70" fmla="*/ 170 w 1248"/>
                    <a:gd name="T71" fmla="*/ 1247 h 1247"/>
                    <a:gd name="T72" fmla="*/ 170 w 1248"/>
                    <a:gd name="T73" fmla="*/ 1190 h 1247"/>
                    <a:gd name="T74" fmla="*/ 227 w 1248"/>
                    <a:gd name="T75" fmla="*/ 1190 h 1247"/>
                    <a:gd name="T76" fmla="*/ 227 w 1248"/>
                    <a:gd name="T77" fmla="*/ 1077 h 1247"/>
                    <a:gd name="T78" fmla="*/ 341 w 1248"/>
                    <a:gd name="T79" fmla="*/ 1077 h 1247"/>
                    <a:gd name="T80" fmla="*/ 341 w 1248"/>
                    <a:gd name="T81" fmla="*/ 1020 h 1247"/>
                    <a:gd name="T82" fmla="*/ 567 w 1248"/>
                    <a:gd name="T83" fmla="*/ 1020 h 1247"/>
                    <a:gd name="T84" fmla="*/ 567 w 1248"/>
                    <a:gd name="T85" fmla="*/ 850 h 1247"/>
                    <a:gd name="T86" fmla="*/ 624 w 1248"/>
                    <a:gd name="T87" fmla="*/ 850 h 1247"/>
                    <a:gd name="T88" fmla="*/ 624 w 1248"/>
                    <a:gd name="T89" fmla="*/ 680 h 1247"/>
                    <a:gd name="T90" fmla="*/ 681 w 1248"/>
                    <a:gd name="T91" fmla="*/ 680 h 1247"/>
                    <a:gd name="T92" fmla="*/ 681 w 1248"/>
                    <a:gd name="T93" fmla="*/ 510 h 1247"/>
                    <a:gd name="T94" fmla="*/ 908 w 1248"/>
                    <a:gd name="T95" fmla="*/ 510 h 1247"/>
                    <a:gd name="T96" fmla="*/ 908 w 1248"/>
                    <a:gd name="T97" fmla="*/ 453 h 1247"/>
                    <a:gd name="T98" fmla="*/ 964 w 1248"/>
                    <a:gd name="T99" fmla="*/ 453 h 1247"/>
                    <a:gd name="T100" fmla="*/ 964 w 1248"/>
                    <a:gd name="T101" fmla="*/ 397 h 1247"/>
                    <a:gd name="T102" fmla="*/ 1078 w 1248"/>
                    <a:gd name="T103" fmla="*/ 397 h 1247"/>
                    <a:gd name="T104" fmla="*/ 1078 w 1248"/>
                    <a:gd name="T105" fmla="*/ 340 h 1247"/>
                    <a:gd name="T106" fmla="*/ 1134 w 1248"/>
                    <a:gd name="T107" fmla="*/ 340 h 1247"/>
                    <a:gd name="T108" fmla="*/ 1134 w 1248"/>
                    <a:gd name="T109" fmla="*/ 397 h 1247"/>
                    <a:gd name="T110" fmla="*/ 1248 w 1248"/>
                    <a:gd name="T111" fmla="*/ 397 h 1247"/>
                    <a:gd name="T112" fmla="*/ 1248 w 1248"/>
                    <a:gd name="T113" fmla="*/ 22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48" h="1247">
                      <a:moveTo>
                        <a:pt x="1248" y="227"/>
                      </a:moveTo>
                      <a:lnTo>
                        <a:pt x="1134" y="227"/>
                      </a:lnTo>
                      <a:lnTo>
                        <a:pt x="1134" y="170"/>
                      </a:lnTo>
                      <a:lnTo>
                        <a:pt x="1078" y="170"/>
                      </a:lnTo>
                      <a:lnTo>
                        <a:pt x="1078" y="113"/>
                      </a:lnTo>
                      <a:lnTo>
                        <a:pt x="908" y="113"/>
                      </a:lnTo>
                      <a:lnTo>
                        <a:pt x="908" y="56"/>
                      </a:lnTo>
                      <a:lnTo>
                        <a:pt x="851" y="56"/>
                      </a:lnTo>
                      <a:lnTo>
                        <a:pt x="851" y="0"/>
                      </a:lnTo>
                      <a:lnTo>
                        <a:pt x="737" y="0"/>
                      </a:lnTo>
                      <a:lnTo>
                        <a:pt x="737" y="56"/>
                      </a:lnTo>
                      <a:lnTo>
                        <a:pt x="681" y="56"/>
                      </a:lnTo>
                      <a:lnTo>
                        <a:pt x="681" y="283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624" y="340"/>
                      </a:lnTo>
                      <a:lnTo>
                        <a:pt x="624" y="397"/>
                      </a:lnTo>
                      <a:lnTo>
                        <a:pt x="511" y="397"/>
                      </a:lnTo>
                      <a:lnTo>
                        <a:pt x="511" y="453"/>
                      </a:lnTo>
                      <a:lnTo>
                        <a:pt x="454" y="453"/>
                      </a:lnTo>
                      <a:lnTo>
                        <a:pt x="454" y="567"/>
                      </a:lnTo>
                      <a:lnTo>
                        <a:pt x="341" y="567"/>
                      </a:lnTo>
                      <a:lnTo>
                        <a:pt x="341" y="623"/>
                      </a:lnTo>
                      <a:lnTo>
                        <a:pt x="284" y="623"/>
                      </a:lnTo>
                      <a:lnTo>
                        <a:pt x="284" y="680"/>
                      </a:lnTo>
                      <a:lnTo>
                        <a:pt x="170" y="680"/>
                      </a:lnTo>
                      <a:lnTo>
                        <a:pt x="170" y="907"/>
                      </a:lnTo>
                      <a:lnTo>
                        <a:pt x="114" y="907"/>
                      </a:lnTo>
                      <a:lnTo>
                        <a:pt x="114" y="1077"/>
                      </a:lnTo>
                      <a:lnTo>
                        <a:pt x="57" y="1077"/>
                      </a:lnTo>
                      <a:lnTo>
                        <a:pt x="57" y="1134"/>
                      </a:lnTo>
                      <a:lnTo>
                        <a:pt x="0" y="1134"/>
                      </a:lnTo>
                      <a:lnTo>
                        <a:pt x="0" y="1190"/>
                      </a:lnTo>
                      <a:lnTo>
                        <a:pt x="57" y="1190"/>
                      </a:lnTo>
                      <a:lnTo>
                        <a:pt x="57" y="1247"/>
                      </a:lnTo>
                      <a:lnTo>
                        <a:pt x="170" y="1247"/>
                      </a:lnTo>
                      <a:lnTo>
                        <a:pt x="170" y="1190"/>
                      </a:lnTo>
                      <a:lnTo>
                        <a:pt x="227" y="1190"/>
                      </a:lnTo>
                      <a:lnTo>
                        <a:pt x="227" y="1077"/>
                      </a:lnTo>
                      <a:lnTo>
                        <a:pt x="341" y="1077"/>
                      </a:lnTo>
                      <a:lnTo>
                        <a:pt x="341" y="1020"/>
                      </a:lnTo>
                      <a:lnTo>
                        <a:pt x="567" y="1020"/>
                      </a:lnTo>
                      <a:lnTo>
                        <a:pt x="567" y="850"/>
                      </a:lnTo>
                      <a:lnTo>
                        <a:pt x="624" y="850"/>
                      </a:lnTo>
                      <a:lnTo>
                        <a:pt x="624" y="680"/>
                      </a:lnTo>
                      <a:lnTo>
                        <a:pt x="681" y="680"/>
                      </a:lnTo>
                      <a:lnTo>
                        <a:pt x="681" y="510"/>
                      </a:lnTo>
                      <a:lnTo>
                        <a:pt x="908" y="510"/>
                      </a:lnTo>
                      <a:lnTo>
                        <a:pt x="908" y="453"/>
                      </a:lnTo>
                      <a:lnTo>
                        <a:pt x="964" y="453"/>
                      </a:lnTo>
                      <a:lnTo>
                        <a:pt x="964" y="397"/>
                      </a:lnTo>
                      <a:lnTo>
                        <a:pt x="1078" y="397"/>
                      </a:lnTo>
                      <a:lnTo>
                        <a:pt x="1078" y="340"/>
                      </a:lnTo>
                      <a:lnTo>
                        <a:pt x="1134" y="340"/>
                      </a:lnTo>
                      <a:lnTo>
                        <a:pt x="1134" y="397"/>
                      </a:lnTo>
                      <a:lnTo>
                        <a:pt x="1248" y="397"/>
                      </a:lnTo>
                      <a:lnTo>
                        <a:pt x="124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6" name="Freeform 340"/>
                <p:cNvSpPr>
                  <a:spLocks/>
                </p:cNvSpPr>
                <p:nvPr/>
              </p:nvSpPr>
              <p:spPr bwMode="auto">
                <a:xfrm>
                  <a:off x="2728" y="926"/>
                  <a:ext cx="453" cy="510"/>
                </a:xfrm>
                <a:custGeom>
                  <a:avLst/>
                  <a:gdLst>
                    <a:gd name="T0" fmla="*/ 453 w 453"/>
                    <a:gd name="T1" fmla="*/ 0 h 510"/>
                    <a:gd name="T2" fmla="*/ 227 w 453"/>
                    <a:gd name="T3" fmla="*/ 0 h 510"/>
                    <a:gd name="T4" fmla="*/ 227 w 453"/>
                    <a:gd name="T5" fmla="*/ 57 h 510"/>
                    <a:gd name="T6" fmla="*/ 170 w 453"/>
                    <a:gd name="T7" fmla="*/ 57 h 510"/>
                    <a:gd name="T8" fmla="*/ 170 w 453"/>
                    <a:gd name="T9" fmla="*/ 113 h 510"/>
                    <a:gd name="T10" fmla="*/ 57 w 453"/>
                    <a:gd name="T11" fmla="*/ 113 h 510"/>
                    <a:gd name="T12" fmla="*/ 57 w 453"/>
                    <a:gd name="T13" fmla="*/ 227 h 510"/>
                    <a:gd name="T14" fmla="*/ 0 w 453"/>
                    <a:gd name="T15" fmla="*/ 227 h 510"/>
                    <a:gd name="T16" fmla="*/ 0 w 453"/>
                    <a:gd name="T17" fmla="*/ 397 h 510"/>
                    <a:gd name="T18" fmla="*/ 113 w 453"/>
                    <a:gd name="T19" fmla="*/ 397 h 510"/>
                    <a:gd name="T20" fmla="*/ 113 w 453"/>
                    <a:gd name="T21" fmla="*/ 510 h 510"/>
                    <a:gd name="T22" fmla="*/ 227 w 453"/>
                    <a:gd name="T23" fmla="*/ 510 h 510"/>
                    <a:gd name="T24" fmla="*/ 227 w 453"/>
                    <a:gd name="T25" fmla="*/ 454 h 510"/>
                    <a:gd name="T26" fmla="*/ 340 w 453"/>
                    <a:gd name="T27" fmla="*/ 454 h 510"/>
                    <a:gd name="T28" fmla="*/ 340 w 453"/>
                    <a:gd name="T29" fmla="*/ 397 h 510"/>
                    <a:gd name="T30" fmla="*/ 453 w 453"/>
                    <a:gd name="T31" fmla="*/ 397 h 510"/>
                    <a:gd name="T32" fmla="*/ 453 w 453"/>
                    <a:gd name="T33" fmla="*/ 340 h 510"/>
                    <a:gd name="T34" fmla="*/ 397 w 453"/>
                    <a:gd name="T35" fmla="*/ 340 h 510"/>
                    <a:gd name="T36" fmla="*/ 397 w 453"/>
                    <a:gd name="T37" fmla="*/ 113 h 510"/>
                    <a:gd name="T38" fmla="*/ 453 w 453"/>
                    <a:gd name="T39" fmla="*/ 113 h 510"/>
                    <a:gd name="T40" fmla="*/ 453 w 453"/>
                    <a:gd name="T41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3" h="510">
                      <a:moveTo>
                        <a:pt x="453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57" y="113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113" y="397"/>
                      </a:lnTo>
                      <a:lnTo>
                        <a:pt x="113" y="510"/>
                      </a:lnTo>
                      <a:lnTo>
                        <a:pt x="227" y="510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397"/>
                      </a:lnTo>
                      <a:lnTo>
                        <a:pt x="453" y="397"/>
                      </a:lnTo>
                      <a:lnTo>
                        <a:pt x="453" y="340"/>
                      </a:lnTo>
                      <a:lnTo>
                        <a:pt x="397" y="340"/>
                      </a:lnTo>
                      <a:lnTo>
                        <a:pt x="397" y="113"/>
                      </a:lnTo>
                      <a:lnTo>
                        <a:pt x="453" y="113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678" name="Freeform 342"/>
                <p:cNvSpPr>
                  <a:spLocks/>
                </p:cNvSpPr>
                <p:nvPr/>
              </p:nvSpPr>
              <p:spPr bwMode="auto">
                <a:xfrm>
                  <a:off x="1934" y="1323"/>
                  <a:ext cx="964" cy="1077"/>
                </a:xfrm>
                <a:custGeom>
                  <a:avLst/>
                  <a:gdLst>
                    <a:gd name="T0" fmla="*/ 907 w 964"/>
                    <a:gd name="T1" fmla="*/ 0 h 1077"/>
                    <a:gd name="T2" fmla="*/ 737 w 964"/>
                    <a:gd name="T3" fmla="*/ 0 h 1077"/>
                    <a:gd name="T4" fmla="*/ 737 w 964"/>
                    <a:gd name="T5" fmla="*/ 57 h 1077"/>
                    <a:gd name="T6" fmla="*/ 680 w 964"/>
                    <a:gd name="T7" fmla="*/ 57 h 1077"/>
                    <a:gd name="T8" fmla="*/ 680 w 964"/>
                    <a:gd name="T9" fmla="*/ 170 h 1077"/>
                    <a:gd name="T10" fmla="*/ 624 w 964"/>
                    <a:gd name="T11" fmla="*/ 170 h 1077"/>
                    <a:gd name="T12" fmla="*/ 624 w 964"/>
                    <a:gd name="T13" fmla="*/ 227 h 1077"/>
                    <a:gd name="T14" fmla="*/ 567 w 964"/>
                    <a:gd name="T15" fmla="*/ 227 h 1077"/>
                    <a:gd name="T16" fmla="*/ 567 w 964"/>
                    <a:gd name="T17" fmla="*/ 397 h 1077"/>
                    <a:gd name="T18" fmla="*/ 510 w 964"/>
                    <a:gd name="T19" fmla="*/ 397 h 1077"/>
                    <a:gd name="T20" fmla="*/ 510 w 964"/>
                    <a:gd name="T21" fmla="*/ 510 h 1077"/>
                    <a:gd name="T22" fmla="*/ 567 w 964"/>
                    <a:gd name="T23" fmla="*/ 510 h 1077"/>
                    <a:gd name="T24" fmla="*/ 567 w 964"/>
                    <a:gd name="T25" fmla="*/ 624 h 1077"/>
                    <a:gd name="T26" fmla="*/ 510 w 964"/>
                    <a:gd name="T27" fmla="*/ 624 h 1077"/>
                    <a:gd name="T28" fmla="*/ 454 w 964"/>
                    <a:gd name="T29" fmla="*/ 624 h 1077"/>
                    <a:gd name="T30" fmla="*/ 454 w 964"/>
                    <a:gd name="T31" fmla="*/ 680 h 1077"/>
                    <a:gd name="T32" fmla="*/ 397 w 964"/>
                    <a:gd name="T33" fmla="*/ 680 h 1077"/>
                    <a:gd name="T34" fmla="*/ 397 w 964"/>
                    <a:gd name="T35" fmla="*/ 850 h 1077"/>
                    <a:gd name="T36" fmla="*/ 340 w 964"/>
                    <a:gd name="T37" fmla="*/ 850 h 1077"/>
                    <a:gd name="T38" fmla="*/ 340 w 964"/>
                    <a:gd name="T39" fmla="*/ 794 h 1077"/>
                    <a:gd name="T40" fmla="*/ 170 w 964"/>
                    <a:gd name="T41" fmla="*/ 794 h 1077"/>
                    <a:gd name="T42" fmla="*/ 170 w 964"/>
                    <a:gd name="T43" fmla="*/ 850 h 1077"/>
                    <a:gd name="T44" fmla="*/ 113 w 964"/>
                    <a:gd name="T45" fmla="*/ 850 h 1077"/>
                    <a:gd name="T46" fmla="*/ 113 w 964"/>
                    <a:gd name="T47" fmla="*/ 907 h 1077"/>
                    <a:gd name="T48" fmla="*/ 0 w 964"/>
                    <a:gd name="T49" fmla="*/ 907 h 1077"/>
                    <a:gd name="T50" fmla="*/ 0 w 964"/>
                    <a:gd name="T51" fmla="*/ 964 h 1077"/>
                    <a:gd name="T52" fmla="*/ 113 w 964"/>
                    <a:gd name="T53" fmla="*/ 964 h 1077"/>
                    <a:gd name="T54" fmla="*/ 113 w 964"/>
                    <a:gd name="T55" fmla="*/ 1077 h 1077"/>
                    <a:gd name="T56" fmla="*/ 340 w 964"/>
                    <a:gd name="T57" fmla="*/ 1077 h 1077"/>
                    <a:gd name="T58" fmla="*/ 340 w 964"/>
                    <a:gd name="T59" fmla="*/ 1021 h 1077"/>
                    <a:gd name="T60" fmla="*/ 454 w 964"/>
                    <a:gd name="T61" fmla="*/ 1021 h 1077"/>
                    <a:gd name="T62" fmla="*/ 454 w 964"/>
                    <a:gd name="T63" fmla="*/ 907 h 1077"/>
                    <a:gd name="T64" fmla="*/ 510 w 964"/>
                    <a:gd name="T65" fmla="*/ 907 h 1077"/>
                    <a:gd name="T66" fmla="*/ 510 w 964"/>
                    <a:gd name="T67" fmla="*/ 794 h 1077"/>
                    <a:gd name="T68" fmla="*/ 567 w 964"/>
                    <a:gd name="T69" fmla="*/ 794 h 1077"/>
                    <a:gd name="T70" fmla="*/ 567 w 964"/>
                    <a:gd name="T71" fmla="*/ 737 h 1077"/>
                    <a:gd name="T72" fmla="*/ 624 w 964"/>
                    <a:gd name="T73" fmla="*/ 737 h 1077"/>
                    <a:gd name="T74" fmla="*/ 624 w 964"/>
                    <a:gd name="T75" fmla="*/ 567 h 1077"/>
                    <a:gd name="T76" fmla="*/ 680 w 964"/>
                    <a:gd name="T77" fmla="*/ 567 h 1077"/>
                    <a:gd name="T78" fmla="*/ 680 w 964"/>
                    <a:gd name="T79" fmla="*/ 340 h 1077"/>
                    <a:gd name="T80" fmla="*/ 794 w 964"/>
                    <a:gd name="T81" fmla="*/ 340 h 1077"/>
                    <a:gd name="T82" fmla="*/ 794 w 964"/>
                    <a:gd name="T83" fmla="*/ 283 h 1077"/>
                    <a:gd name="T84" fmla="*/ 851 w 964"/>
                    <a:gd name="T85" fmla="*/ 283 h 1077"/>
                    <a:gd name="T86" fmla="*/ 851 w 964"/>
                    <a:gd name="T87" fmla="*/ 227 h 1077"/>
                    <a:gd name="T88" fmla="*/ 964 w 964"/>
                    <a:gd name="T89" fmla="*/ 227 h 1077"/>
                    <a:gd name="T90" fmla="*/ 964 w 964"/>
                    <a:gd name="T91" fmla="*/ 113 h 1077"/>
                    <a:gd name="T92" fmla="*/ 907 w 964"/>
                    <a:gd name="T93" fmla="*/ 113 h 1077"/>
                    <a:gd name="T94" fmla="*/ 907 w 964"/>
                    <a:gd name="T95" fmla="*/ 0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964" h="1077">
                      <a:moveTo>
                        <a:pt x="907" y="0"/>
                      </a:moveTo>
                      <a:lnTo>
                        <a:pt x="737" y="0"/>
                      </a:lnTo>
                      <a:lnTo>
                        <a:pt x="737" y="57"/>
                      </a:lnTo>
                      <a:lnTo>
                        <a:pt x="680" y="57"/>
                      </a:lnTo>
                      <a:lnTo>
                        <a:pt x="680" y="170"/>
                      </a:lnTo>
                      <a:lnTo>
                        <a:pt x="624" y="170"/>
                      </a:lnTo>
                      <a:lnTo>
                        <a:pt x="624" y="227"/>
                      </a:lnTo>
                      <a:lnTo>
                        <a:pt x="567" y="227"/>
                      </a:lnTo>
                      <a:lnTo>
                        <a:pt x="567" y="397"/>
                      </a:lnTo>
                      <a:lnTo>
                        <a:pt x="510" y="397"/>
                      </a:lnTo>
                      <a:lnTo>
                        <a:pt x="510" y="510"/>
                      </a:lnTo>
                      <a:lnTo>
                        <a:pt x="567" y="510"/>
                      </a:lnTo>
                      <a:lnTo>
                        <a:pt x="567" y="624"/>
                      </a:lnTo>
                      <a:lnTo>
                        <a:pt x="510" y="624"/>
                      </a:lnTo>
                      <a:lnTo>
                        <a:pt x="454" y="624"/>
                      </a:lnTo>
                      <a:lnTo>
                        <a:pt x="454" y="680"/>
                      </a:lnTo>
                      <a:lnTo>
                        <a:pt x="397" y="680"/>
                      </a:lnTo>
                      <a:lnTo>
                        <a:pt x="397" y="850"/>
                      </a:lnTo>
                      <a:lnTo>
                        <a:pt x="340" y="850"/>
                      </a:lnTo>
                      <a:lnTo>
                        <a:pt x="340" y="794"/>
                      </a:lnTo>
                      <a:lnTo>
                        <a:pt x="170" y="794"/>
                      </a:lnTo>
                      <a:lnTo>
                        <a:pt x="170" y="850"/>
                      </a:lnTo>
                      <a:lnTo>
                        <a:pt x="113" y="850"/>
                      </a:lnTo>
                      <a:lnTo>
                        <a:pt x="113" y="907"/>
                      </a:lnTo>
                      <a:lnTo>
                        <a:pt x="0" y="907"/>
                      </a:lnTo>
                      <a:lnTo>
                        <a:pt x="0" y="964"/>
                      </a:lnTo>
                      <a:lnTo>
                        <a:pt x="113" y="964"/>
                      </a:lnTo>
                      <a:lnTo>
                        <a:pt x="113" y="1077"/>
                      </a:lnTo>
                      <a:lnTo>
                        <a:pt x="340" y="1077"/>
                      </a:lnTo>
                      <a:lnTo>
                        <a:pt x="340" y="1021"/>
                      </a:lnTo>
                      <a:lnTo>
                        <a:pt x="454" y="1021"/>
                      </a:lnTo>
                      <a:lnTo>
                        <a:pt x="454" y="907"/>
                      </a:lnTo>
                      <a:lnTo>
                        <a:pt x="510" y="907"/>
                      </a:lnTo>
                      <a:lnTo>
                        <a:pt x="510" y="794"/>
                      </a:lnTo>
                      <a:lnTo>
                        <a:pt x="567" y="794"/>
                      </a:lnTo>
                      <a:lnTo>
                        <a:pt x="567" y="737"/>
                      </a:lnTo>
                      <a:lnTo>
                        <a:pt x="624" y="737"/>
                      </a:lnTo>
                      <a:lnTo>
                        <a:pt x="624" y="567"/>
                      </a:lnTo>
                      <a:lnTo>
                        <a:pt x="680" y="567"/>
                      </a:lnTo>
                      <a:lnTo>
                        <a:pt x="680" y="340"/>
                      </a:lnTo>
                      <a:lnTo>
                        <a:pt x="794" y="340"/>
                      </a:lnTo>
                      <a:lnTo>
                        <a:pt x="794" y="283"/>
                      </a:lnTo>
                      <a:lnTo>
                        <a:pt x="851" y="283"/>
                      </a:lnTo>
                      <a:lnTo>
                        <a:pt x="851" y="227"/>
                      </a:lnTo>
                      <a:lnTo>
                        <a:pt x="964" y="227"/>
                      </a:lnTo>
                      <a:lnTo>
                        <a:pt x="964" y="113"/>
                      </a:lnTo>
                      <a:lnTo>
                        <a:pt x="907" y="113"/>
                      </a:lnTo>
                      <a:lnTo>
                        <a:pt x="90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2" name="グループ化 91"/>
              <p:cNvGrpSpPr/>
              <p:nvPr/>
            </p:nvGrpSpPr>
            <p:grpSpPr>
              <a:xfrm>
                <a:off x="8986378" y="5519451"/>
                <a:ext cx="2035004" cy="1650086"/>
                <a:chOff x="8986378" y="5519451"/>
                <a:chExt cx="2035004" cy="1650086"/>
              </a:xfrm>
            </p:grpSpPr>
            <p:sp>
              <p:nvSpPr>
                <p:cNvPr id="93" name="正方形/長方形 92"/>
                <p:cNvSpPr/>
                <p:nvPr/>
              </p:nvSpPr>
              <p:spPr>
                <a:xfrm>
                  <a:off x="8986378" y="598740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>
                <a:xfrm>
                  <a:off x="9399428" y="5519451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>
                <a:xfrm>
                  <a:off x="10375051" y="558490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>
                  <a:off x="10352370" y="6265803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>
                <a:xfrm>
                  <a:off x="9704070" y="689253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>
                <a:xfrm>
                  <a:off x="9790113" y="6462325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>
                  <a:off x="9283382" y="652702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9470122" y="6332150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9793288" y="5642914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>
                  <a:off x="9440232" y="5872163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1865531" y="1734184"/>
                <a:ext cx="10712805" cy="6202125"/>
                <a:chOff x="1865531" y="1734184"/>
                <a:chExt cx="10712805" cy="6202125"/>
              </a:xfrm>
            </p:grpSpPr>
            <p:sp>
              <p:nvSpPr>
                <p:cNvPr id="104" name="正方形/長方形 103"/>
                <p:cNvSpPr/>
                <p:nvPr/>
              </p:nvSpPr>
              <p:spPr>
                <a:xfrm>
                  <a:off x="6655239" y="712311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入間市</a:t>
                  </a:r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>
                <a:xfrm>
                  <a:off x="9415463" y="762853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和光市</a:t>
                  </a:r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>
                <a:xfrm>
                  <a:off x="8842052" y="700481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志木市</a:t>
                  </a:r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>
                <a:xfrm>
                  <a:off x="9663552" y="728623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戸田市</a:t>
                  </a:r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>
                <a:xfrm>
                  <a:off x="8588375" y="48671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桶川市</a:t>
                  </a:r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>
                <a:xfrm>
                  <a:off x="7086819" y="52958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坂戸市</a:t>
                  </a:r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>
                <a:xfrm>
                  <a:off x="10493594" y="401647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幸手市</a:t>
                  </a:r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>
                <a:xfrm>
                  <a:off x="6843827" y="565133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鶴ヶ島市</a:t>
                  </a:r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>
                <a:xfrm>
                  <a:off x="4151313" y="265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本庄市</a:t>
                  </a:r>
                </a:p>
              </p:txBody>
            </p:sp>
            <p:sp>
              <p:nvSpPr>
                <p:cNvPr id="113" name="正方形/長方形 112"/>
                <p:cNvSpPr/>
                <p:nvPr/>
              </p:nvSpPr>
              <p:spPr>
                <a:xfrm>
                  <a:off x="9332127" y="6097299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さいたま市</a:t>
                  </a:r>
                </a:p>
              </p:txBody>
            </p:sp>
            <p:sp>
              <p:nvSpPr>
                <p:cNvPr id="114" name="正方形/長方形 113"/>
                <p:cNvSpPr/>
                <p:nvPr/>
              </p:nvSpPr>
              <p:spPr>
                <a:xfrm>
                  <a:off x="7848478" y="594959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川越市</a:t>
                  </a:r>
                </a:p>
              </p:txBody>
            </p:sp>
            <p:sp>
              <p:nvSpPr>
                <p:cNvPr id="115" name="正方形/長方形 114"/>
                <p:cNvSpPr/>
                <p:nvPr/>
              </p:nvSpPr>
              <p:spPr>
                <a:xfrm>
                  <a:off x="6721914" y="293907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熊谷市</a:t>
                  </a:r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8564820" y="75899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新座市</a:t>
                  </a:r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11393794" y="567216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松伏町</a:t>
                  </a:r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9014083" y="7274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朝霞市</a:t>
                  </a:r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10428726" y="700481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川口市</a:t>
                  </a:r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>
                <a:xfrm>
                  <a:off x="8342745" y="454521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北本市</a:t>
                  </a:r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>
                <a:xfrm>
                  <a:off x="8533041" y="6689962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富士見市</a:t>
                  </a:r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>
                <a:xfrm>
                  <a:off x="11459057" y="72770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八潮市</a:t>
                  </a:r>
                </a:p>
              </p:txBody>
            </p:sp>
            <p:sp>
              <p:nvSpPr>
                <p:cNvPr id="123" name="正方形/長方形 122"/>
                <p:cNvSpPr/>
                <p:nvPr/>
              </p:nvSpPr>
              <p:spPr>
                <a:xfrm>
                  <a:off x="6310313" y="507047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鳩山町</a:t>
                  </a:r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>
                <a:xfrm>
                  <a:off x="7609327" y="433011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吉見町</a:t>
                  </a:r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>
                <a:xfrm>
                  <a:off x="7840144" y="506717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川島町</a:t>
                  </a:r>
                </a:p>
              </p:txBody>
            </p:sp>
            <p:sp>
              <p:nvSpPr>
                <p:cNvPr id="126" name="正方形/長方形 125"/>
                <p:cNvSpPr/>
                <p:nvPr/>
              </p:nvSpPr>
              <p:spPr>
                <a:xfrm>
                  <a:off x="5669620" y="40935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小川町</a:t>
                  </a:r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>
                <a:xfrm>
                  <a:off x="6221413" y="42798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嵐山町</a:t>
                  </a:r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>
                <a:xfrm>
                  <a:off x="5697756" y="53594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越生町</a:t>
                  </a:r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>
                <a:xfrm>
                  <a:off x="8190132" y="698148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三芳町</a:t>
                  </a:r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>
                <a:xfrm>
                  <a:off x="6616483" y="39847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滑川町</a:t>
                  </a:r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>
                <a:xfrm>
                  <a:off x="7913696" y="6462325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ふじみ野市</a:t>
                  </a:r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>
                <a:xfrm>
                  <a:off x="11835825" y="700563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三郷市</a:t>
                  </a:r>
                </a:p>
              </p:txBody>
            </p:sp>
            <p:sp>
              <p:nvSpPr>
                <p:cNvPr id="133" name="正方形/長方形 132"/>
                <p:cNvSpPr/>
                <p:nvPr/>
              </p:nvSpPr>
              <p:spPr>
                <a:xfrm>
                  <a:off x="10620594" y="44912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杉戸町</a:t>
                  </a:r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>
                <a:xfrm>
                  <a:off x="9669901" y="4480664"/>
                  <a:ext cx="74251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白岡町</a:t>
                  </a:r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>
                <a:xfrm>
                  <a:off x="5009796" y="35709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寄居町</a:t>
                  </a: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>
                  <a:off x="4241304" y="17341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上里町</a:t>
                  </a:r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2116252" y="4696687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小鹿野町</a:t>
                  </a:r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>
                <a:xfrm>
                  <a:off x="4741863" y="4277989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東秩父村</a:t>
                  </a:r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>
                <a:xfrm>
                  <a:off x="4735512" y="27904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美里町</a:t>
                  </a:r>
                </a:p>
              </p:txBody>
            </p:sp>
            <p:sp>
              <p:nvSpPr>
                <p:cNvPr id="140" name="正方形/長方形 139"/>
                <p:cNvSpPr/>
                <p:nvPr/>
              </p:nvSpPr>
              <p:spPr>
                <a:xfrm>
                  <a:off x="3695919" y="234352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神川町</a:t>
                  </a:r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>
                <a:xfrm>
                  <a:off x="4099144" y="34397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長瀞町</a:t>
                  </a:r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3925093" y="392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皆野町</a:t>
                  </a:r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4278532" y="52959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横瀬町</a:t>
                  </a:r>
                </a:p>
              </p:txBody>
            </p:sp>
            <p:sp>
              <p:nvSpPr>
                <p:cNvPr id="144" name="正方形/長方形 143"/>
                <p:cNvSpPr/>
                <p:nvPr/>
              </p:nvSpPr>
              <p:spPr>
                <a:xfrm>
                  <a:off x="5126403" y="4917636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ときがわ町</a:t>
                  </a:r>
                </a:p>
              </p:txBody>
            </p:sp>
            <p:sp>
              <p:nvSpPr>
                <p:cNvPr id="145" name="正方形/長方形 144"/>
                <p:cNvSpPr/>
                <p:nvPr/>
              </p:nvSpPr>
              <p:spPr>
                <a:xfrm>
                  <a:off x="9512300" y="48055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蓮田市</a:t>
                  </a:r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>
                <a:xfrm>
                  <a:off x="7800975" y="303517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行田市</a:t>
                  </a:r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64121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日高市</a:t>
                  </a:r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>
                <a:xfrm>
                  <a:off x="9315669" y="505390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伊奈町</a:t>
                  </a:r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>
                <a:xfrm>
                  <a:off x="5683607" y="25321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深谷市</a:t>
                  </a:r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>
                <a:xfrm>
                  <a:off x="8144094" y="39070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鴻巣市</a:t>
                  </a:r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>
                  <a:off x="110095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越谷市</a:t>
                  </a: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9950291" y="7009606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蕨市</a:t>
                  </a: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11115100" y="683279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草加市</a:t>
                  </a:r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8842052" y="52324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上尾市</a:t>
                  </a:r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1865531" y="5877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秩父市</a:t>
                  </a:r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7616031" y="73660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所沢市</a:t>
                  </a:r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4991460" y="62883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飯能市</a:t>
                  </a:r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6872516" y="4621213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東松山市</a:t>
                  </a:r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>
                  <a:off x="9258739" y="329786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加須市</a:t>
                  </a:r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>
                  <a:off x="10836591" y="513407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春日部市</a:t>
                  </a: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7172325" y="66501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狭山市</a:t>
                  </a:r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8566944" y="271154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羽生市</a:t>
                  </a:r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>
                <a:xfrm>
                  <a:off x="5927954" y="5745261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毛呂山町</a:t>
                  </a:r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>
                <a:xfrm>
                  <a:off x="11835825" y="629423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吉川市</a:t>
                  </a:r>
                </a:p>
              </p:txBody>
            </p:sp>
            <p:sp>
              <p:nvSpPr>
                <p:cNvPr id="165" name="テキスト ボックス 164"/>
                <p:cNvSpPr txBox="1"/>
                <p:nvPr/>
              </p:nvSpPr>
              <p:spPr>
                <a:xfrm>
                  <a:off x="9553780" y="39720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ctr">
                    <a:defRPr sz="14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defRPr>
                  </a:lvl1pPr>
                </a:lstStyle>
                <a:p>
                  <a:r>
                    <a:rPr lang="ja-JP" altLang="en-US" dirty="0"/>
                    <a:t>久喜市</a:t>
                  </a:r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>
                <a:xfrm>
                  <a:off x="10260803" y="47461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宮代町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60375" y="1560513"/>
            <a:ext cx="12117961" cy="6480175"/>
            <a:chOff x="460375" y="1560513"/>
            <a:chExt cx="12117961" cy="6480175"/>
          </a:xfrm>
        </p:grpSpPr>
        <p:sp>
          <p:nvSpPr>
            <p:cNvPr id="169" name="Freeform 733"/>
            <p:cNvSpPr>
              <a:spLocks/>
            </p:cNvSpPr>
            <p:nvPr/>
          </p:nvSpPr>
          <p:spPr bwMode="auto">
            <a:xfrm>
              <a:off x="10180638" y="6600825"/>
              <a:ext cx="1081088" cy="1079500"/>
            </a:xfrm>
            <a:custGeom>
              <a:avLst/>
              <a:gdLst/>
              <a:ahLst/>
              <a:cxnLst/>
              <a:rect l="l" t="t" r="r" b="b"/>
              <a:pathLst>
                <a:path w="1081088" h="1079500">
                  <a:moveTo>
                    <a:pt x="360363" y="0"/>
                  </a:moveTo>
                  <a:lnTo>
                    <a:pt x="900113" y="0"/>
                  </a:lnTo>
                  <a:lnTo>
                    <a:pt x="900113" y="360363"/>
                  </a:lnTo>
                  <a:lnTo>
                    <a:pt x="1081088" y="360363"/>
                  </a:lnTo>
                  <a:lnTo>
                    <a:pt x="1081088" y="720725"/>
                  </a:lnTo>
                  <a:lnTo>
                    <a:pt x="720725" y="720725"/>
                  </a:lnTo>
                  <a:lnTo>
                    <a:pt x="720725" y="900113"/>
                  </a:lnTo>
                  <a:lnTo>
                    <a:pt x="900113" y="900113"/>
                  </a:lnTo>
                  <a:lnTo>
                    <a:pt x="900113" y="1079500"/>
                  </a:lnTo>
                  <a:lnTo>
                    <a:pt x="360363" y="1079500"/>
                  </a:lnTo>
                  <a:lnTo>
                    <a:pt x="360363" y="539750"/>
                  </a:lnTo>
                  <a:lnTo>
                    <a:pt x="0" y="539750"/>
                  </a:lnTo>
                  <a:lnTo>
                    <a:pt x="0" y="360363"/>
                  </a:lnTo>
                  <a:lnTo>
                    <a:pt x="180975" y="360363"/>
                  </a:lnTo>
                  <a:lnTo>
                    <a:pt x="180975" y="179387"/>
                  </a:lnTo>
                  <a:lnTo>
                    <a:pt x="360363" y="1793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460375" y="1560513"/>
              <a:ext cx="12117961" cy="6480175"/>
              <a:chOff x="460375" y="1560513"/>
              <a:chExt cx="12117961" cy="6480175"/>
            </a:xfrm>
          </p:grpSpPr>
          <p:grpSp>
            <p:nvGrpSpPr>
              <p:cNvPr id="11023" name="Group 783"/>
              <p:cNvGrpSpPr>
                <a:grpSpLocks/>
              </p:cNvGrpSpPr>
              <p:nvPr/>
            </p:nvGrpSpPr>
            <p:grpSpPr bwMode="auto">
              <a:xfrm>
                <a:off x="8921750" y="4979988"/>
                <a:ext cx="2159000" cy="2160587"/>
                <a:chOff x="5620" y="3137"/>
                <a:chExt cx="1360" cy="1361"/>
              </a:xfrm>
            </p:grpSpPr>
            <p:sp>
              <p:nvSpPr>
                <p:cNvPr id="10993" name="Freeform 753"/>
                <p:cNvSpPr>
                  <a:spLocks/>
                </p:cNvSpPr>
                <p:nvPr/>
              </p:nvSpPr>
              <p:spPr bwMode="auto">
                <a:xfrm>
                  <a:off x="5960" y="4158"/>
                  <a:ext cx="567" cy="340"/>
                </a:xfrm>
                <a:custGeom>
                  <a:avLst/>
                  <a:gdLst>
                    <a:gd name="T0" fmla="*/ 567 w 567"/>
                    <a:gd name="T1" fmla="*/ 0 h 340"/>
                    <a:gd name="T2" fmla="*/ 453 w 567"/>
                    <a:gd name="T3" fmla="*/ 0 h 340"/>
                    <a:gd name="T4" fmla="*/ 453 w 567"/>
                    <a:gd name="T5" fmla="*/ 113 h 340"/>
                    <a:gd name="T6" fmla="*/ 227 w 567"/>
                    <a:gd name="T7" fmla="*/ 113 h 340"/>
                    <a:gd name="T8" fmla="*/ 227 w 567"/>
                    <a:gd name="T9" fmla="*/ 227 h 340"/>
                    <a:gd name="T10" fmla="*/ 0 w 567"/>
                    <a:gd name="T11" fmla="*/ 227 h 340"/>
                    <a:gd name="T12" fmla="*/ 0 w 567"/>
                    <a:gd name="T13" fmla="*/ 340 h 340"/>
                    <a:gd name="T14" fmla="*/ 453 w 567"/>
                    <a:gd name="T15" fmla="*/ 340 h 340"/>
                    <a:gd name="T16" fmla="*/ 453 w 567"/>
                    <a:gd name="T17" fmla="*/ 227 h 340"/>
                    <a:gd name="T18" fmla="*/ 567 w 567"/>
                    <a:gd name="T19" fmla="*/ 227 h 340"/>
                    <a:gd name="T20" fmla="*/ 567 w 567"/>
                    <a:gd name="T21" fmla="*/ 113 h 340"/>
                    <a:gd name="T22" fmla="*/ 567 w 567"/>
                    <a:gd name="T23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67" h="340">
                      <a:moveTo>
                        <a:pt x="567" y="0"/>
                      </a:move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227" y="113"/>
                      </a:lnTo>
                      <a:lnTo>
                        <a:pt x="227" y="227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453" y="340"/>
                      </a:lnTo>
                      <a:lnTo>
                        <a:pt x="453" y="227"/>
                      </a:lnTo>
                      <a:lnTo>
                        <a:pt x="567" y="227"/>
                      </a:lnTo>
                      <a:lnTo>
                        <a:pt x="567" y="113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6" name="Freeform 756"/>
                <p:cNvSpPr>
                  <a:spLocks/>
                </p:cNvSpPr>
                <p:nvPr/>
              </p:nvSpPr>
              <p:spPr bwMode="auto">
                <a:xfrm>
                  <a:off x="6527" y="3704"/>
                  <a:ext cx="453" cy="567"/>
                </a:xfrm>
                <a:custGeom>
                  <a:avLst/>
                  <a:gdLst>
                    <a:gd name="T0" fmla="*/ 340 w 453"/>
                    <a:gd name="T1" fmla="*/ 114 h 567"/>
                    <a:gd name="T2" fmla="*/ 340 w 453"/>
                    <a:gd name="T3" fmla="*/ 227 h 567"/>
                    <a:gd name="T4" fmla="*/ 227 w 453"/>
                    <a:gd name="T5" fmla="*/ 227 h 567"/>
                    <a:gd name="T6" fmla="*/ 227 w 453"/>
                    <a:gd name="T7" fmla="*/ 114 h 567"/>
                    <a:gd name="T8" fmla="*/ 113 w 453"/>
                    <a:gd name="T9" fmla="*/ 114 h 567"/>
                    <a:gd name="T10" fmla="*/ 113 w 453"/>
                    <a:gd name="T11" fmla="*/ 0 h 567"/>
                    <a:gd name="T12" fmla="*/ 0 w 453"/>
                    <a:gd name="T13" fmla="*/ 0 h 567"/>
                    <a:gd name="T14" fmla="*/ 0 w 453"/>
                    <a:gd name="T15" fmla="*/ 567 h 567"/>
                    <a:gd name="T16" fmla="*/ 113 w 453"/>
                    <a:gd name="T17" fmla="*/ 567 h 567"/>
                    <a:gd name="T18" fmla="*/ 113 w 453"/>
                    <a:gd name="T19" fmla="*/ 454 h 567"/>
                    <a:gd name="T20" fmla="*/ 340 w 453"/>
                    <a:gd name="T21" fmla="*/ 454 h 567"/>
                    <a:gd name="T22" fmla="*/ 340 w 453"/>
                    <a:gd name="T23" fmla="*/ 341 h 567"/>
                    <a:gd name="T24" fmla="*/ 453 w 453"/>
                    <a:gd name="T25" fmla="*/ 341 h 567"/>
                    <a:gd name="T26" fmla="*/ 453 w 453"/>
                    <a:gd name="T27" fmla="*/ 114 h 567"/>
                    <a:gd name="T28" fmla="*/ 340 w 453"/>
                    <a:gd name="T29" fmla="*/ 11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53" h="567">
                      <a:moveTo>
                        <a:pt x="340" y="114"/>
                      </a:move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114"/>
                      </a:lnTo>
                      <a:lnTo>
                        <a:pt x="113" y="114"/>
                      </a:lnTo>
                      <a:lnTo>
                        <a:pt x="113" y="0"/>
                      </a:lnTo>
                      <a:lnTo>
                        <a:pt x="0" y="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454"/>
                      </a:lnTo>
                      <a:lnTo>
                        <a:pt x="340" y="454"/>
                      </a:lnTo>
                      <a:lnTo>
                        <a:pt x="340" y="341"/>
                      </a:lnTo>
                      <a:lnTo>
                        <a:pt x="453" y="341"/>
                      </a:lnTo>
                      <a:lnTo>
                        <a:pt x="453" y="114"/>
                      </a:lnTo>
                      <a:lnTo>
                        <a:pt x="34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7" name="Freeform 757"/>
                <p:cNvSpPr>
                  <a:spLocks/>
                </p:cNvSpPr>
                <p:nvPr/>
              </p:nvSpPr>
              <p:spPr bwMode="auto">
                <a:xfrm>
                  <a:off x="6300" y="3818"/>
                  <a:ext cx="227" cy="453"/>
                </a:xfrm>
                <a:custGeom>
                  <a:avLst/>
                  <a:gdLst>
                    <a:gd name="T0" fmla="*/ 227 w 227"/>
                    <a:gd name="T1" fmla="*/ 0 h 453"/>
                    <a:gd name="T2" fmla="*/ 0 w 227"/>
                    <a:gd name="T3" fmla="*/ 0 h 453"/>
                    <a:gd name="T4" fmla="*/ 0 w 227"/>
                    <a:gd name="T5" fmla="*/ 453 h 453"/>
                    <a:gd name="T6" fmla="*/ 113 w 227"/>
                    <a:gd name="T7" fmla="*/ 453 h 453"/>
                    <a:gd name="T8" fmla="*/ 113 w 227"/>
                    <a:gd name="T9" fmla="*/ 340 h 453"/>
                    <a:gd name="T10" fmla="*/ 227 w 227"/>
                    <a:gd name="T11" fmla="*/ 340 h 453"/>
                    <a:gd name="T12" fmla="*/ 227 w 227"/>
                    <a:gd name="T1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53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453"/>
                      </a:lnTo>
                      <a:lnTo>
                        <a:pt x="113" y="453"/>
                      </a:lnTo>
                      <a:lnTo>
                        <a:pt x="113" y="340"/>
                      </a:lnTo>
                      <a:lnTo>
                        <a:pt x="227" y="34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8" name="Freeform 758"/>
                <p:cNvSpPr>
                  <a:spLocks/>
                </p:cNvSpPr>
                <p:nvPr/>
              </p:nvSpPr>
              <p:spPr bwMode="auto">
                <a:xfrm>
                  <a:off x="6300" y="3364"/>
                  <a:ext cx="227" cy="454"/>
                </a:xfrm>
                <a:custGeom>
                  <a:avLst/>
                  <a:gdLst>
                    <a:gd name="T0" fmla="*/ 0 w 227"/>
                    <a:gd name="T1" fmla="*/ 454 h 454"/>
                    <a:gd name="T2" fmla="*/ 0 w 227"/>
                    <a:gd name="T3" fmla="*/ 0 h 454"/>
                    <a:gd name="T4" fmla="*/ 113 w 227"/>
                    <a:gd name="T5" fmla="*/ 0 h 454"/>
                    <a:gd name="T6" fmla="*/ 113 w 227"/>
                    <a:gd name="T7" fmla="*/ 227 h 454"/>
                    <a:gd name="T8" fmla="*/ 227 w 227"/>
                    <a:gd name="T9" fmla="*/ 227 h 454"/>
                    <a:gd name="T10" fmla="*/ 227 w 227"/>
                    <a:gd name="T11" fmla="*/ 454 h 454"/>
                    <a:gd name="T12" fmla="*/ 0 w 227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54">
                      <a:moveTo>
                        <a:pt x="0" y="454"/>
                      </a:move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227"/>
                      </a:lnTo>
                      <a:lnTo>
                        <a:pt x="227" y="227"/>
                      </a:lnTo>
                      <a:lnTo>
                        <a:pt x="227" y="454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9" name="Freeform 759"/>
                <p:cNvSpPr>
                  <a:spLocks/>
                </p:cNvSpPr>
                <p:nvPr/>
              </p:nvSpPr>
              <p:spPr bwMode="auto">
                <a:xfrm>
                  <a:off x="6073" y="3818"/>
                  <a:ext cx="227" cy="453"/>
                </a:xfrm>
                <a:custGeom>
                  <a:avLst/>
                  <a:gdLst>
                    <a:gd name="T0" fmla="*/ 227 w 227"/>
                    <a:gd name="T1" fmla="*/ 0 h 453"/>
                    <a:gd name="T2" fmla="*/ 114 w 227"/>
                    <a:gd name="T3" fmla="*/ 0 h 453"/>
                    <a:gd name="T4" fmla="*/ 114 w 227"/>
                    <a:gd name="T5" fmla="*/ 113 h 453"/>
                    <a:gd name="T6" fmla="*/ 0 w 227"/>
                    <a:gd name="T7" fmla="*/ 113 h 453"/>
                    <a:gd name="T8" fmla="*/ 0 w 227"/>
                    <a:gd name="T9" fmla="*/ 340 h 453"/>
                    <a:gd name="T10" fmla="*/ 114 w 227"/>
                    <a:gd name="T11" fmla="*/ 340 h 453"/>
                    <a:gd name="T12" fmla="*/ 114 w 227"/>
                    <a:gd name="T13" fmla="*/ 453 h 453"/>
                    <a:gd name="T14" fmla="*/ 227 w 227"/>
                    <a:gd name="T15" fmla="*/ 453 h 453"/>
                    <a:gd name="T16" fmla="*/ 227 w 227"/>
                    <a:gd name="T17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453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453"/>
                      </a:lnTo>
                      <a:lnTo>
                        <a:pt x="227" y="45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0" name="Freeform 760"/>
                <p:cNvSpPr>
                  <a:spLocks/>
                </p:cNvSpPr>
                <p:nvPr/>
              </p:nvSpPr>
              <p:spPr bwMode="auto">
                <a:xfrm>
                  <a:off x="5733" y="3931"/>
                  <a:ext cx="454" cy="454"/>
                </a:xfrm>
                <a:custGeom>
                  <a:avLst/>
                  <a:gdLst>
                    <a:gd name="T0" fmla="*/ 340 w 454"/>
                    <a:gd name="T1" fmla="*/ 0 h 454"/>
                    <a:gd name="T2" fmla="*/ 113 w 454"/>
                    <a:gd name="T3" fmla="*/ 0 h 454"/>
                    <a:gd name="T4" fmla="*/ 113 w 454"/>
                    <a:gd name="T5" fmla="*/ 114 h 454"/>
                    <a:gd name="T6" fmla="*/ 0 w 454"/>
                    <a:gd name="T7" fmla="*/ 114 h 454"/>
                    <a:gd name="T8" fmla="*/ 0 w 454"/>
                    <a:gd name="T9" fmla="*/ 227 h 454"/>
                    <a:gd name="T10" fmla="*/ 113 w 454"/>
                    <a:gd name="T11" fmla="*/ 227 h 454"/>
                    <a:gd name="T12" fmla="*/ 113 w 454"/>
                    <a:gd name="T13" fmla="*/ 454 h 454"/>
                    <a:gd name="T14" fmla="*/ 454 w 454"/>
                    <a:gd name="T15" fmla="*/ 454 h 454"/>
                    <a:gd name="T16" fmla="*/ 454 w 454"/>
                    <a:gd name="T17" fmla="*/ 227 h 454"/>
                    <a:gd name="T18" fmla="*/ 340 w 454"/>
                    <a:gd name="T19" fmla="*/ 227 h 454"/>
                    <a:gd name="T20" fmla="*/ 340 w 454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454">
                      <a:moveTo>
                        <a:pt x="340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454"/>
                      </a:lnTo>
                      <a:lnTo>
                        <a:pt x="454" y="454"/>
                      </a:lnTo>
                      <a:lnTo>
                        <a:pt x="454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2" name="Freeform 762"/>
                <p:cNvSpPr>
                  <a:spLocks/>
                </p:cNvSpPr>
                <p:nvPr/>
              </p:nvSpPr>
              <p:spPr bwMode="auto">
                <a:xfrm>
                  <a:off x="5620" y="3591"/>
                  <a:ext cx="453" cy="454"/>
                </a:xfrm>
                <a:custGeom>
                  <a:avLst/>
                  <a:gdLst>
                    <a:gd name="T0" fmla="*/ 340 w 453"/>
                    <a:gd name="T1" fmla="*/ 0 h 454"/>
                    <a:gd name="T2" fmla="*/ 340 w 453"/>
                    <a:gd name="T3" fmla="*/ 113 h 454"/>
                    <a:gd name="T4" fmla="*/ 453 w 453"/>
                    <a:gd name="T5" fmla="*/ 113 h 454"/>
                    <a:gd name="T6" fmla="*/ 453 w 453"/>
                    <a:gd name="T7" fmla="*/ 340 h 454"/>
                    <a:gd name="T8" fmla="*/ 226 w 453"/>
                    <a:gd name="T9" fmla="*/ 340 h 454"/>
                    <a:gd name="T10" fmla="*/ 226 w 453"/>
                    <a:gd name="T11" fmla="*/ 454 h 454"/>
                    <a:gd name="T12" fmla="*/ 0 w 453"/>
                    <a:gd name="T13" fmla="*/ 454 h 454"/>
                    <a:gd name="T14" fmla="*/ 0 w 453"/>
                    <a:gd name="T15" fmla="*/ 113 h 454"/>
                    <a:gd name="T16" fmla="*/ 113 w 453"/>
                    <a:gd name="T17" fmla="*/ 113 h 454"/>
                    <a:gd name="T18" fmla="*/ 113 w 453"/>
                    <a:gd name="T19" fmla="*/ 0 h 454"/>
                    <a:gd name="T20" fmla="*/ 340 w 453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3" h="454">
                      <a:moveTo>
                        <a:pt x="340" y="0"/>
                      </a:moveTo>
                      <a:lnTo>
                        <a:pt x="340" y="113"/>
                      </a:lnTo>
                      <a:lnTo>
                        <a:pt x="453" y="113"/>
                      </a:lnTo>
                      <a:lnTo>
                        <a:pt x="453" y="340"/>
                      </a:lnTo>
                      <a:lnTo>
                        <a:pt x="226" y="340"/>
                      </a:lnTo>
                      <a:lnTo>
                        <a:pt x="226" y="454"/>
                      </a:lnTo>
                      <a:lnTo>
                        <a:pt x="0" y="454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3" name="Freeform 763"/>
                <p:cNvSpPr>
                  <a:spLocks/>
                </p:cNvSpPr>
                <p:nvPr/>
              </p:nvSpPr>
              <p:spPr bwMode="auto">
                <a:xfrm>
                  <a:off x="6073" y="3704"/>
                  <a:ext cx="227" cy="227"/>
                </a:xfrm>
                <a:custGeom>
                  <a:avLst/>
                  <a:gdLst>
                    <a:gd name="T0" fmla="*/ 227 w 227"/>
                    <a:gd name="T1" fmla="*/ 0 h 227"/>
                    <a:gd name="T2" fmla="*/ 0 w 227"/>
                    <a:gd name="T3" fmla="*/ 0 h 227"/>
                    <a:gd name="T4" fmla="*/ 0 w 227"/>
                    <a:gd name="T5" fmla="*/ 227 h 227"/>
                    <a:gd name="T6" fmla="*/ 114 w 227"/>
                    <a:gd name="T7" fmla="*/ 227 h 227"/>
                    <a:gd name="T8" fmla="*/ 114 w 227"/>
                    <a:gd name="T9" fmla="*/ 114 h 227"/>
                    <a:gd name="T10" fmla="*/ 227 w 227"/>
                    <a:gd name="T11" fmla="*/ 114 h 227"/>
                    <a:gd name="T12" fmla="*/ 227 w 227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227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4" name="Freeform 764"/>
                <p:cNvSpPr>
                  <a:spLocks/>
                </p:cNvSpPr>
                <p:nvPr/>
              </p:nvSpPr>
              <p:spPr bwMode="auto">
                <a:xfrm>
                  <a:off x="5846" y="3478"/>
                  <a:ext cx="454" cy="226"/>
                </a:xfrm>
                <a:custGeom>
                  <a:avLst/>
                  <a:gdLst>
                    <a:gd name="T0" fmla="*/ 454 w 454"/>
                    <a:gd name="T1" fmla="*/ 113 h 226"/>
                    <a:gd name="T2" fmla="*/ 341 w 454"/>
                    <a:gd name="T3" fmla="*/ 113 h 226"/>
                    <a:gd name="T4" fmla="*/ 341 w 454"/>
                    <a:gd name="T5" fmla="*/ 0 h 226"/>
                    <a:gd name="T6" fmla="*/ 0 w 454"/>
                    <a:gd name="T7" fmla="*/ 0 h 226"/>
                    <a:gd name="T8" fmla="*/ 0 w 454"/>
                    <a:gd name="T9" fmla="*/ 113 h 226"/>
                    <a:gd name="T10" fmla="*/ 114 w 454"/>
                    <a:gd name="T11" fmla="*/ 113 h 226"/>
                    <a:gd name="T12" fmla="*/ 114 w 454"/>
                    <a:gd name="T13" fmla="*/ 226 h 226"/>
                    <a:gd name="T14" fmla="*/ 454 w 454"/>
                    <a:gd name="T15" fmla="*/ 226 h 226"/>
                    <a:gd name="T16" fmla="*/ 454 w 454"/>
                    <a:gd name="T17" fmla="*/ 113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226">
                      <a:moveTo>
                        <a:pt x="454" y="113"/>
                      </a:move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226"/>
                      </a:lnTo>
                      <a:lnTo>
                        <a:pt x="454" y="226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3" name="Freeform 773"/>
                <p:cNvSpPr>
                  <a:spLocks/>
                </p:cNvSpPr>
                <p:nvPr/>
              </p:nvSpPr>
              <p:spPr bwMode="auto">
                <a:xfrm>
                  <a:off x="6413" y="3137"/>
                  <a:ext cx="454" cy="794"/>
                </a:xfrm>
                <a:custGeom>
                  <a:avLst/>
                  <a:gdLst>
                    <a:gd name="T0" fmla="*/ 0 w 454"/>
                    <a:gd name="T1" fmla="*/ 227 h 794"/>
                    <a:gd name="T2" fmla="*/ 114 w 454"/>
                    <a:gd name="T3" fmla="*/ 227 h 794"/>
                    <a:gd name="T4" fmla="*/ 114 w 454"/>
                    <a:gd name="T5" fmla="*/ 0 h 794"/>
                    <a:gd name="T6" fmla="*/ 227 w 454"/>
                    <a:gd name="T7" fmla="*/ 0 h 794"/>
                    <a:gd name="T8" fmla="*/ 227 w 454"/>
                    <a:gd name="T9" fmla="*/ 114 h 794"/>
                    <a:gd name="T10" fmla="*/ 341 w 454"/>
                    <a:gd name="T11" fmla="*/ 114 h 794"/>
                    <a:gd name="T12" fmla="*/ 341 w 454"/>
                    <a:gd name="T13" fmla="*/ 227 h 794"/>
                    <a:gd name="T14" fmla="*/ 227 w 454"/>
                    <a:gd name="T15" fmla="*/ 227 h 794"/>
                    <a:gd name="T16" fmla="*/ 227 w 454"/>
                    <a:gd name="T17" fmla="*/ 341 h 794"/>
                    <a:gd name="T18" fmla="*/ 454 w 454"/>
                    <a:gd name="T19" fmla="*/ 341 h 794"/>
                    <a:gd name="T20" fmla="*/ 454 w 454"/>
                    <a:gd name="T21" fmla="*/ 794 h 794"/>
                    <a:gd name="T22" fmla="*/ 341 w 454"/>
                    <a:gd name="T23" fmla="*/ 794 h 794"/>
                    <a:gd name="T24" fmla="*/ 341 w 454"/>
                    <a:gd name="T25" fmla="*/ 681 h 794"/>
                    <a:gd name="T26" fmla="*/ 227 w 454"/>
                    <a:gd name="T27" fmla="*/ 681 h 794"/>
                    <a:gd name="T28" fmla="*/ 227 w 454"/>
                    <a:gd name="T29" fmla="*/ 567 h 794"/>
                    <a:gd name="T30" fmla="*/ 114 w 454"/>
                    <a:gd name="T31" fmla="*/ 567 h 794"/>
                    <a:gd name="T32" fmla="*/ 114 w 454"/>
                    <a:gd name="T33" fmla="*/ 454 h 794"/>
                    <a:gd name="T34" fmla="*/ 0 w 454"/>
                    <a:gd name="T35" fmla="*/ 454 h 794"/>
                    <a:gd name="T36" fmla="*/ 0 w 454"/>
                    <a:gd name="T37" fmla="*/ 22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794">
                      <a:moveTo>
                        <a:pt x="0" y="227"/>
                      </a:moveTo>
                      <a:lnTo>
                        <a:pt x="114" y="227"/>
                      </a:lnTo>
                      <a:lnTo>
                        <a:pt x="114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341" y="114"/>
                      </a:lnTo>
                      <a:lnTo>
                        <a:pt x="341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454" y="341"/>
                      </a:lnTo>
                      <a:lnTo>
                        <a:pt x="454" y="794"/>
                      </a:lnTo>
                      <a:lnTo>
                        <a:pt x="341" y="794"/>
                      </a:lnTo>
                      <a:lnTo>
                        <a:pt x="341" y="681"/>
                      </a:lnTo>
                      <a:lnTo>
                        <a:pt x="227" y="681"/>
                      </a:lnTo>
                      <a:lnTo>
                        <a:pt x="227" y="567"/>
                      </a:lnTo>
                      <a:lnTo>
                        <a:pt x="114" y="567"/>
                      </a:lnTo>
                      <a:lnTo>
                        <a:pt x="114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024" name="Group 784"/>
              <p:cNvGrpSpPr>
                <a:grpSpLocks/>
              </p:cNvGrpSpPr>
              <p:nvPr/>
            </p:nvGrpSpPr>
            <p:grpSpPr bwMode="auto">
              <a:xfrm>
                <a:off x="460375" y="1560513"/>
                <a:ext cx="12061825" cy="6480175"/>
                <a:chOff x="290" y="983"/>
                <a:chExt cx="7598" cy="4082"/>
              </a:xfrm>
            </p:grpSpPr>
            <p:sp>
              <p:nvSpPr>
                <p:cNvPr id="10938" name="Freeform 698"/>
                <p:cNvSpPr>
                  <a:spLocks/>
                </p:cNvSpPr>
                <p:nvPr/>
              </p:nvSpPr>
              <p:spPr bwMode="auto">
                <a:xfrm>
                  <a:off x="3125" y="2457"/>
                  <a:ext cx="453" cy="680"/>
                </a:xfrm>
                <a:custGeom>
                  <a:avLst/>
                  <a:gdLst>
                    <a:gd name="T0" fmla="*/ 1 w 453"/>
                    <a:gd name="T1" fmla="*/ 3 h 680"/>
                    <a:gd name="T2" fmla="*/ 1 w 453"/>
                    <a:gd name="T3" fmla="*/ 30 h 680"/>
                    <a:gd name="T4" fmla="*/ 0 w 453"/>
                    <a:gd name="T5" fmla="*/ 680 h 680"/>
                    <a:gd name="T6" fmla="*/ 227 w 453"/>
                    <a:gd name="T7" fmla="*/ 680 h 680"/>
                    <a:gd name="T8" fmla="*/ 227 w 453"/>
                    <a:gd name="T9" fmla="*/ 454 h 680"/>
                    <a:gd name="T10" fmla="*/ 340 w 453"/>
                    <a:gd name="T11" fmla="*/ 454 h 680"/>
                    <a:gd name="T12" fmla="*/ 340 w 453"/>
                    <a:gd name="T13" fmla="*/ 340 h 680"/>
                    <a:gd name="T14" fmla="*/ 453 w 453"/>
                    <a:gd name="T15" fmla="*/ 340 h 680"/>
                    <a:gd name="T16" fmla="*/ 453 w 453"/>
                    <a:gd name="T17" fmla="*/ 227 h 680"/>
                    <a:gd name="T18" fmla="*/ 227 w 453"/>
                    <a:gd name="T19" fmla="*/ 227 h 680"/>
                    <a:gd name="T20" fmla="*/ 227 w 453"/>
                    <a:gd name="T21" fmla="*/ 113 h 680"/>
                    <a:gd name="T22" fmla="*/ 113 w 453"/>
                    <a:gd name="T23" fmla="*/ 113 h 680"/>
                    <a:gd name="T24" fmla="*/ 113 w 453"/>
                    <a:gd name="T25" fmla="*/ 0 h 680"/>
                    <a:gd name="T26" fmla="*/ 1 w 453"/>
                    <a:gd name="T27" fmla="*/ 3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3" h="680">
                      <a:moveTo>
                        <a:pt x="1" y="3"/>
                      </a:moveTo>
                      <a:cubicBezTo>
                        <a:pt x="1" y="12"/>
                        <a:pt x="1" y="21"/>
                        <a:pt x="1" y="30"/>
                      </a:cubicBezTo>
                      <a:lnTo>
                        <a:pt x="0" y="680"/>
                      </a:lnTo>
                      <a:lnTo>
                        <a:pt x="227" y="680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340"/>
                      </a:lnTo>
                      <a:lnTo>
                        <a:pt x="453" y="340"/>
                      </a:lnTo>
                      <a:lnTo>
                        <a:pt x="453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0" name="Freeform 700"/>
                <p:cNvSpPr>
                  <a:spLocks/>
                </p:cNvSpPr>
                <p:nvPr/>
              </p:nvSpPr>
              <p:spPr bwMode="auto">
                <a:xfrm>
                  <a:off x="970" y="2457"/>
                  <a:ext cx="1474" cy="1021"/>
                </a:xfrm>
                <a:custGeom>
                  <a:avLst/>
                  <a:gdLst>
                    <a:gd name="T0" fmla="*/ 227 w 1474"/>
                    <a:gd name="T1" fmla="*/ 0 h 1021"/>
                    <a:gd name="T2" fmla="*/ 227 w 1474"/>
                    <a:gd name="T3" fmla="*/ 113 h 1021"/>
                    <a:gd name="T4" fmla="*/ 114 w 1474"/>
                    <a:gd name="T5" fmla="*/ 113 h 1021"/>
                    <a:gd name="T6" fmla="*/ 114 w 1474"/>
                    <a:gd name="T7" fmla="*/ 340 h 1021"/>
                    <a:gd name="T8" fmla="*/ 0 w 1474"/>
                    <a:gd name="T9" fmla="*/ 340 h 1021"/>
                    <a:gd name="T10" fmla="*/ 0 w 1474"/>
                    <a:gd name="T11" fmla="*/ 454 h 1021"/>
                    <a:gd name="T12" fmla="*/ 114 w 1474"/>
                    <a:gd name="T13" fmla="*/ 454 h 1021"/>
                    <a:gd name="T14" fmla="*/ 114 w 1474"/>
                    <a:gd name="T15" fmla="*/ 794 h 1021"/>
                    <a:gd name="T16" fmla="*/ 227 w 1474"/>
                    <a:gd name="T17" fmla="*/ 794 h 1021"/>
                    <a:gd name="T18" fmla="*/ 227 w 1474"/>
                    <a:gd name="T19" fmla="*/ 907 h 1021"/>
                    <a:gd name="T20" fmla="*/ 1248 w 1474"/>
                    <a:gd name="T21" fmla="*/ 907 h 1021"/>
                    <a:gd name="T22" fmla="*/ 1248 w 1474"/>
                    <a:gd name="T23" fmla="*/ 1021 h 1021"/>
                    <a:gd name="T24" fmla="*/ 1361 w 1474"/>
                    <a:gd name="T25" fmla="*/ 1021 h 1021"/>
                    <a:gd name="T26" fmla="*/ 1361 w 1474"/>
                    <a:gd name="T27" fmla="*/ 907 h 1021"/>
                    <a:gd name="T28" fmla="*/ 1474 w 1474"/>
                    <a:gd name="T29" fmla="*/ 907 h 1021"/>
                    <a:gd name="T30" fmla="*/ 1474 w 1474"/>
                    <a:gd name="T31" fmla="*/ 567 h 1021"/>
                    <a:gd name="T32" fmla="*/ 1248 w 1474"/>
                    <a:gd name="T33" fmla="*/ 567 h 1021"/>
                    <a:gd name="T34" fmla="*/ 1248 w 1474"/>
                    <a:gd name="T35" fmla="*/ 454 h 1021"/>
                    <a:gd name="T36" fmla="*/ 1021 w 1474"/>
                    <a:gd name="T37" fmla="*/ 454 h 1021"/>
                    <a:gd name="T38" fmla="*/ 1021 w 1474"/>
                    <a:gd name="T39" fmla="*/ 340 h 1021"/>
                    <a:gd name="T40" fmla="*/ 907 w 1474"/>
                    <a:gd name="T41" fmla="*/ 340 h 1021"/>
                    <a:gd name="T42" fmla="*/ 907 w 1474"/>
                    <a:gd name="T43" fmla="*/ 227 h 1021"/>
                    <a:gd name="T44" fmla="*/ 794 w 1474"/>
                    <a:gd name="T45" fmla="*/ 227 h 1021"/>
                    <a:gd name="T46" fmla="*/ 794 w 1474"/>
                    <a:gd name="T47" fmla="*/ 113 h 1021"/>
                    <a:gd name="T48" fmla="*/ 681 w 1474"/>
                    <a:gd name="T49" fmla="*/ 113 h 1021"/>
                    <a:gd name="T50" fmla="*/ 681 w 1474"/>
                    <a:gd name="T51" fmla="*/ 0 h 1021"/>
                    <a:gd name="T52" fmla="*/ 227 w 1474"/>
                    <a:gd name="T53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74" h="1021">
                      <a:moveTo>
                        <a:pt x="227" y="0"/>
                      </a:moveTo>
                      <a:lnTo>
                        <a:pt x="227" y="113"/>
                      </a:lnTo>
                      <a:lnTo>
                        <a:pt x="114" y="11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454"/>
                      </a:lnTo>
                      <a:lnTo>
                        <a:pt x="114" y="454"/>
                      </a:lnTo>
                      <a:lnTo>
                        <a:pt x="114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1248" y="907"/>
                      </a:lnTo>
                      <a:lnTo>
                        <a:pt x="1248" y="1021"/>
                      </a:lnTo>
                      <a:lnTo>
                        <a:pt x="1361" y="1021"/>
                      </a:lnTo>
                      <a:lnTo>
                        <a:pt x="1361" y="907"/>
                      </a:lnTo>
                      <a:lnTo>
                        <a:pt x="1474" y="907"/>
                      </a:lnTo>
                      <a:lnTo>
                        <a:pt x="1474" y="567"/>
                      </a:lnTo>
                      <a:lnTo>
                        <a:pt x="1248" y="567"/>
                      </a:lnTo>
                      <a:lnTo>
                        <a:pt x="1248" y="454"/>
                      </a:lnTo>
                      <a:lnTo>
                        <a:pt x="1021" y="454"/>
                      </a:lnTo>
                      <a:lnTo>
                        <a:pt x="1021" y="340"/>
                      </a:lnTo>
                      <a:lnTo>
                        <a:pt x="907" y="340"/>
                      </a:lnTo>
                      <a:lnTo>
                        <a:pt x="907" y="227"/>
                      </a:lnTo>
                      <a:lnTo>
                        <a:pt x="794" y="227"/>
                      </a:lnTo>
                      <a:lnTo>
                        <a:pt x="794" y="113"/>
                      </a:lnTo>
                      <a:lnTo>
                        <a:pt x="681" y="113"/>
                      </a:lnTo>
                      <a:lnTo>
                        <a:pt x="681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1" name="Freeform 701"/>
                <p:cNvSpPr>
                  <a:spLocks/>
                </p:cNvSpPr>
                <p:nvPr/>
              </p:nvSpPr>
              <p:spPr bwMode="auto">
                <a:xfrm>
                  <a:off x="2671" y="3137"/>
                  <a:ext cx="567" cy="567"/>
                </a:xfrm>
                <a:custGeom>
                  <a:avLst/>
                  <a:gdLst>
                    <a:gd name="T0" fmla="*/ 567 w 567"/>
                    <a:gd name="T1" fmla="*/ 0 h 567"/>
                    <a:gd name="T2" fmla="*/ 0 w 567"/>
                    <a:gd name="T3" fmla="*/ 0 h 567"/>
                    <a:gd name="T4" fmla="*/ 0 w 567"/>
                    <a:gd name="T5" fmla="*/ 567 h 567"/>
                    <a:gd name="T6" fmla="*/ 340 w 567"/>
                    <a:gd name="T7" fmla="*/ 567 h 567"/>
                    <a:gd name="T8" fmla="*/ 340 w 567"/>
                    <a:gd name="T9" fmla="*/ 454 h 567"/>
                    <a:gd name="T10" fmla="*/ 567 w 567"/>
                    <a:gd name="T11" fmla="*/ 454 h 567"/>
                    <a:gd name="T12" fmla="*/ 567 w 567"/>
                    <a:gd name="T1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67" h="567">
                      <a:moveTo>
                        <a:pt x="567" y="0"/>
                      </a:moveTo>
                      <a:lnTo>
                        <a:pt x="0" y="0"/>
                      </a:lnTo>
                      <a:lnTo>
                        <a:pt x="0" y="567"/>
                      </a:lnTo>
                      <a:lnTo>
                        <a:pt x="340" y="567"/>
                      </a:lnTo>
                      <a:lnTo>
                        <a:pt x="340" y="454"/>
                      </a:lnTo>
                      <a:lnTo>
                        <a:pt x="567" y="454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2" name="Freeform 702"/>
                <p:cNvSpPr>
                  <a:spLocks/>
                </p:cNvSpPr>
                <p:nvPr/>
              </p:nvSpPr>
              <p:spPr bwMode="auto">
                <a:xfrm>
                  <a:off x="2104" y="2230"/>
                  <a:ext cx="1021" cy="681"/>
                </a:xfrm>
                <a:custGeom>
                  <a:avLst/>
                  <a:gdLst>
                    <a:gd name="T0" fmla="*/ 1021 w 1021"/>
                    <a:gd name="T1" fmla="*/ 227 h 681"/>
                    <a:gd name="T2" fmla="*/ 567 w 1021"/>
                    <a:gd name="T3" fmla="*/ 227 h 681"/>
                    <a:gd name="T4" fmla="*/ 567 w 1021"/>
                    <a:gd name="T5" fmla="*/ 0 h 681"/>
                    <a:gd name="T6" fmla="*/ 227 w 1021"/>
                    <a:gd name="T7" fmla="*/ 0 h 681"/>
                    <a:gd name="T8" fmla="*/ 227 w 1021"/>
                    <a:gd name="T9" fmla="*/ 114 h 681"/>
                    <a:gd name="T10" fmla="*/ 0 w 1021"/>
                    <a:gd name="T11" fmla="*/ 114 h 681"/>
                    <a:gd name="T12" fmla="*/ 0 w 1021"/>
                    <a:gd name="T13" fmla="*/ 227 h 681"/>
                    <a:gd name="T14" fmla="*/ 114 w 1021"/>
                    <a:gd name="T15" fmla="*/ 227 h 681"/>
                    <a:gd name="T16" fmla="*/ 114 w 1021"/>
                    <a:gd name="T17" fmla="*/ 340 h 681"/>
                    <a:gd name="T18" fmla="*/ 340 w 1021"/>
                    <a:gd name="T19" fmla="*/ 340 h 681"/>
                    <a:gd name="T20" fmla="*/ 340 w 1021"/>
                    <a:gd name="T21" fmla="*/ 454 h 681"/>
                    <a:gd name="T22" fmla="*/ 794 w 1021"/>
                    <a:gd name="T23" fmla="*/ 454 h 681"/>
                    <a:gd name="T24" fmla="*/ 794 w 1021"/>
                    <a:gd name="T25" fmla="*/ 681 h 681"/>
                    <a:gd name="T26" fmla="*/ 1021 w 1021"/>
                    <a:gd name="T27" fmla="*/ 681 h 681"/>
                    <a:gd name="T28" fmla="*/ 1021 w 1021"/>
                    <a:gd name="T29" fmla="*/ 227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21" h="681">
                      <a:moveTo>
                        <a:pt x="1021" y="227"/>
                      </a:moveTo>
                      <a:lnTo>
                        <a:pt x="567" y="227"/>
                      </a:lnTo>
                      <a:lnTo>
                        <a:pt x="567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0"/>
                      </a:lnTo>
                      <a:lnTo>
                        <a:pt x="340" y="340"/>
                      </a:lnTo>
                      <a:lnTo>
                        <a:pt x="340" y="454"/>
                      </a:lnTo>
                      <a:lnTo>
                        <a:pt x="794" y="454"/>
                      </a:lnTo>
                      <a:lnTo>
                        <a:pt x="794" y="681"/>
                      </a:lnTo>
                      <a:lnTo>
                        <a:pt x="1021" y="681"/>
                      </a:lnTo>
                      <a:lnTo>
                        <a:pt x="1021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3" name="Freeform 703"/>
                <p:cNvSpPr>
                  <a:spLocks/>
                </p:cNvSpPr>
                <p:nvPr/>
              </p:nvSpPr>
              <p:spPr bwMode="auto">
                <a:xfrm>
                  <a:off x="3919" y="3818"/>
                  <a:ext cx="680" cy="340"/>
                </a:xfrm>
                <a:custGeom>
                  <a:avLst/>
                  <a:gdLst>
                    <a:gd name="T0" fmla="*/ 680 w 680"/>
                    <a:gd name="T1" fmla="*/ 0 h 340"/>
                    <a:gd name="T2" fmla="*/ 226 w 680"/>
                    <a:gd name="T3" fmla="*/ 0 h 340"/>
                    <a:gd name="T4" fmla="*/ 226 w 680"/>
                    <a:gd name="T5" fmla="*/ 113 h 340"/>
                    <a:gd name="T6" fmla="*/ 0 w 680"/>
                    <a:gd name="T7" fmla="*/ 113 h 340"/>
                    <a:gd name="T8" fmla="*/ 0 w 680"/>
                    <a:gd name="T9" fmla="*/ 340 h 340"/>
                    <a:gd name="T10" fmla="*/ 680 w 680"/>
                    <a:gd name="T11" fmla="*/ 340 h 340"/>
                    <a:gd name="T12" fmla="*/ 680 w 680"/>
                    <a:gd name="T13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0" h="340">
                      <a:moveTo>
                        <a:pt x="680" y="0"/>
                      </a:moveTo>
                      <a:lnTo>
                        <a:pt x="226" y="0"/>
                      </a:lnTo>
                      <a:lnTo>
                        <a:pt x="226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680" y="340"/>
                      </a:lnTo>
                      <a:lnTo>
                        <a:pt x="68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4" name="Freeform 704"/>
                <p:cNvSpPr>
                  <a:spLocks/>
                </p:cNvSpPr>
                <p:nvPr/>
              </p:nvSpPr>
              <p:spPr bwMode="auto">
                <a:xfrm>
                  <a:off x="3805" y="3478"/>
                  <a:ext cx="567" cy="453"/>
                </a:xfrm>
                <a:custGeom>
                  <a:avLst/>
                  <a:gdLst>
                    <a:gd name="T0" fmla="*/ 567 w 567"/>
                    <a:gd name="T1" fmla="*/ 340 h 453"/>
                    <a:gd name="T2" fmla="*/ 567 w 567"/>
                    <a:gd name="T3" fmla="*/ 0 h 453"/>
                    <a:gd name="T4" fmla="*/ 454 w 567"/>
                    <a:gd name="T5" fmla="*/ 0 h 453"/>
                    <a:gd name="T6" fmla="*/ 340 w 567"/>
                    <a:gd name="T7" fmla="*/ 0 h 453"/>
                    <a:gd name="T8" fmla="*/ 340 w 567"/>
                    <a:gd name="T9" fmla="*/ 113 h 453"/>
                    <a:gd name="T10" fmla="*/ 0 w 567"/>
                    <a:gd name="T11" fmla="*/ 113 h 453"/>
                    <a:gd name="T12" fmla="*/ 0 w 567"/>
                    <a:gd name="T13" fmla="*/ 453 h 453"/>
                    <a:gd name="T14" fmla="*/ 340 w 567"/>
                    <a:gd name="T15" fmla="*/ 453 h 453"/>
                    <a:gd name="T16" fmla="*/ 340 w 567"/>
                    <a:gd name="T17" fmla="*/ 340 h 453"/>
                    <a:gd name="T18" fmla="*/ 567 w 567"/>
                    <a:gd name="T19" fmla="*/ 34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7" h="453">
                      <a:moveTo>
                        <a:pt x="567" y="340"/>
                      </a:moveTo>
                      <a:lnTo>
                        <a:pt x="567" y="0"/>
                      </a:lnTo>
                      <a:lnTo>
                        <a:pt x="454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0" y="113"/>
                      </a:lnTo>
                      <a:lnTo>
                        <a:pt x="0" y="453"/>
                      </a:lnTo>
                      <a:lnTo>
                        <a:pt x="340" y="453"/>
                      </a:lnTo>
                      <a:lnTo>
                        <a:pt x="340" y="340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5" name="Freeform 705"/>
                <p:cNvSpPr>
                  <a:spLocks/>
                </p:cNvSpPr>
                <p:nvPr/>
              </p:nvSpPr>
              <p:spPr bwMode="auto">
                <a:xfrm>
                  <a:off x="4372" y="3591"/>
                  <a:ext cx="454" cy="227"/>
                </a:xfrm>
                <a:custGeom>
                  <a:avLst/>
                  <a:gdLst>
                    <a:gd name="T0" fmla="*/ 0 w 454"/>
                    <a:gd name="T1" fmla="*/ 0 h 227"/>
                    <a:gd name="T2" fmla="*/ 454 w 454"/>
                    <a:gd name="T3" fmla="*/ 0 h 227"/>
                    <a:gd name="T4" fmla="*/ 454 w 454"/>
                    <a:gd name="T5" fmla="*/ 227 h 227"/>
                    <a:gd name="T6" fmla="*/ 0 w 454"/>
                    <a:gd name="T7" fmla="*/ 227 h 227"/>
                    <a:gd name="T8" fmla="*/ 0 w 454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227">
                      <a:moveTo>
                        <a:pt x="0" y="0"/>
                      </a:moveTo>
                      <a:lnTo>
                        <a:pt x="454" y="0"/>
                      </a:lnTo>
                      <a:lnTo>
                        <a:pt x="454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6" name="Freeform 706"/>
                <p:cNvSpPr>
                  <a:spLocks/>
                </p:cNvSpPr>
                <p:nvPr/>
              </p:nvSpPr>
              <p:spPr bwMode="auto">
                <a:xfrm>
                  <a:off x="4372" y="3251"/>
                  <a:ext cx="681" cy="340"/>
                </a:xfrm>
                <a:custGeom>
                  <a:avLst/>
                  <a:gdLst>
                    <a:gd name="T0" fmla="*/ 0 w 681"/>
                    <a:gd name="T1" fmla="*/ 113 h 340"/>
                    <a:gd name="T2" fmla="*/ 114 w 681"/>
                    <a:gd name="T3" fmla="*/ 113 h 340"/>
                    <a:gd name="T4" fmla="*/ 114 w 681"/>
                    <a:gd name="T5" fmla="*/ 0 h 340"/>
                    <a:gd name="T6" fmla="*/ 567 w 681"/>
                    <a:gd name="T7" fmla="*/ 0 h 340"/>
                    <a:gd name="T8" fmla="*/ 567 w 681"/>
                    <a:gd name="T9" fmla="*/ 113 h 340"/>
                    <a:gd name="T10" fmla="*/ 681 w 681"/>
                    <a:gd name="T11" fmla="*/ 113 h 340"/>
                    <a:gd name="T12" fmla="*/ 681 w 681"/>
                    <a:gd name="T13" fmla="*/ 340 h 340"/>
                    <a:gd name="T14" fmla="*/ 0 w 681"/>
                    <a:gd name="T15" fmla="*/ 340 h 340"/>
                    <a:gd name="T16" fmla="*/ 0 w 681"/>
                    <a:gd name="T1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1" h="340">
                      <a:moveTo>
                        <a:pt x="0" y="113"/>
                      </a:move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681" y="113"/>
                      </a:lnTo>
                      <a:lnTo>
                        <a:pt x="681" y="340"/>
                      </a:lnTo>
                      <a:lnTo>
                        <a:pt x="0" y="34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7" name="Freeform 707"/>
                <p:cNvSpPr>
                  <a:spLocks/>
                </p:cNvSpPr>
                <p:nvPr/>
              </p:nvSpPr>
              <p:spPr bwMode="auto">
                <a:xfrm>
                  <a:off x="3465" y="3251"/>
                  <a:ext cx="680" cy="567"/>
                </a:xfrm>
                <a:custGeom>
                  <a:avLst/>
                  <a:gdLst>
                    <a:gd name="T0" fmla="*/ 680 w 680"/>
                    <a:gd name="T1" fmla="*/ 113 h 567"/>
                    <a:gd name="T2" fmla="*/ 567 w 680"/>
                    <a:gd name="T3" fmla="*/ 113 h 567"/>
                    <a:gd name="T4" fmla="*/ 567 w 680"/>
                    <a:gd name="T5" fmla="*/ 0 h 567"/>
                    <a:gd name="T6" fmla="*/ 227 w 680"/>
                    <a:gd name="T7" fmla="*/ 0 h 567"/>
                    <a:gd name="T8" fmla="*/ 227 w 680"/>
                    <a:gd name="T9" fmla="*/ 113 h 567"/>
                    <a:gd name="T10" fmla="*/ 0 w 680"/>
                    <a:gd name="T11" fmla="*/ 113 h 567"/>
                    <a:gd name="T12" fmla="*/ 0 w 680"/>
                    <a:gd name="T13" fmla="*/ 340 h 567"/>
                    <a:gd name="T14" fmla="*/ 113 w 680"/>
                    <a:gd name="T15" fmla="*/ 340 h 567"/>
                    <a:gd name="T16" fmla="*/ 113 w 680"/>
                    <a:gd name="T17" fmla="*/ 567 h 567"/>
                    <a:gd name="T18" fmla="*/ 340 w 680"/>
                    <a:gd name="T19" fmla="*/ 567 h 567"/>
                    <a:gd name="T20" fmla="*/ 340 w 680"/>
                    <a:gd name="T21" fmla="*/ 340 h 567"/>
                    <a:gd name="T22" fmla="*/ 680 w 680"/>
                    <a:gd name="T23" fmla="*/ 340 h 567"/>
                    <a:gd name="T24" fmla="*/ 680 w 680"/>
                    <a:gd name="T25" fmla="*/ 113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0" h="567">
                      <a:moveTo>
                        <a:pt x="680" y="113"/>
                      </a:moveTo>
                      <a:lnTo>
                        <a:pt x="567" y="113"/>
                      </a:lnTo>
                      <a:lnTo>
                        <a:pt x="567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567"/>
                      </a:lnTo>
                      <a:lnTo>
                        <a:pt x="340" y="567"/>
                      </a:lnTo>
                      <a:lnTo>
                        <a:pt x="340" y="340"/>
                      </a:lnTo>
                      <a:lnTo>
                        <a:pt x="680" y="340"/>
                      </a:lnTo>
                      <a:lnTo>
                        <a:pt x="68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8" name="Freeform 708"/>
                <p:cNvSpPr>
                  <a:spLocks/>
                </p:cNvSpPr>
                <p:nvPr/>
              </p:nvSpPr>
              <p:spPr bwMode="auto">
                <a:xfrm>
                  <a:off x="3919" y="3137"/>
                  <a:ext cx="567" cy="341"/>
                </a:xfrm>
                <a:custGeom>
                  <a:avLst/>
                  <a:gdLst>
                    <a:gd name="T0" fmla="*/ 0 w 567"/>
                    <a:gd name="T1" fmla="*/ 0 h 341"/>
                    <a:gd name="T2" fmla="*/ 567 w 567"/>
                    <a:gd name="T3" fmla="*/ 0 h 341"/>
                    <a:gd name="T4" fmla="*/ 567 w 567"/>
                    <a:gd name="T5" fmla="*/ 227 h 341"/>
                    <a:gd name="T6" fmla="*/ 453 w 567"/>
                    <a:gd name="T7" fmla="*/ 227 h 341"/>
                    <a:gd name="T8" fmla="*/ 453 w 567"/>
                    <a:gd name="T9" fmla="*/ 341 h 341"/>
                    <a:gd name="T10" fmla="*/ 226 w 567"/>
                    <a:gd name="T11" fmla="*/ 341 h 341"/>
                    <a:gd name="T12" fmla="*/ 226 w 567"/>
                    <a:gd name="T13" fmla="*/ 227 h 341"/>
                    <a:gd name="T14" fmla="*/ 113 w 567"/>
                    <a:gd name="T15" fmla="*/ 227 h 341"/>
                    <a:gd name="T16" fmla="*/ 113 w 567"/>
                    <a:gd name="T17" fmla="*/ 114 h 341"/>
                    <a:gd name="T18" fmla="*/ 0 w 567"/>
                    <a:gd name="T19" fmla="*/ 114 h 341"/>
                    <a:gd name="T20" fmla="*/ 0 w 567"/>
                    <a:gd name="T21" fmla="*/ 0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7" h="341">
                      <a:moveTo>
                        <a:pt x="0" y="0"/>
                      </a:moveTo>
                      <a:lnTo>
                        <a:pt x="567" y="0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341"/>
                      </a:lnTo>
                      <a:lnTo>
                        <a:pt x="226" y="341"/>
                      </a:lnTo>
                      <a:lnTo>
                        <a:pt x="226" y="227"/>
                      </a:lnTo>
                      <a:lnTo>
                        <a:pt x="113" y="227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9" name="Freeform 709"/>
                <p:cNvSpPr>
                  <a:spLocks/>
                </p:cNvSpPr>
                <p:nvPr/>
              </p:nvSpPr>
              <p:spPr bwMode="auto">
                <a:xfrm>
                  <a:off x="3238" y="2911"/>
                  <a:ext cx="794" cy="567"/>
                </a:xfrm>
                <a:custGeom>
                  <a:avLst/>
                  <a:gdLst>
                    <a:gd name="T0" fmla="*/ 794 w 794"/>
                    <a:gd name="T1" fmla="*/ 0 h 567"/>
                    <a:gd name="T2" fmla="*/ 340 w 794"/>
                    <a:gd name="T3" fmla="*/ 0 h 567"/>
                    <a:gd name="T4" fmla="*/ 340 w 794"/>
                    <a:gd name="T5" fmla="*/ 113 h 567"/>
                    <a:gd name="T6" fmla="*/ 227 w 794"/>
                    <a:gd name="T7" fmla="*/ 113 h 567"/>
                    <a:gd name="T8" fmla="*/ 227 w 794"/>
                    <a:gd name="T9" fmla="*/ 226 h 567"/>
                    <a:gd name="T10" fmla="*/ 0 w 794"/>
                    <a:gd name="T11" fmla="*/ 226 h 567"/>
                    <a:gd name="T12" fmla="*/ 0 w 794"/>
                    <a:gd name="T13" fmla="*/ 567 h 567"/>
                    <a:gd name="T14" fmla="*/ 227 w 794"/>
                    <a:gd name="T15" fmla="*/ 567 h 567"/>
                    <a:gd name="T16" fmla="*/ 227 w 794"/>
                    <a:gd name="T17" fmla="*/ 453 h 567"/>
                    <a:gd name="T18" fmla="*/ 454 w 794"/>
                    <a:gd name="T19" fmla="*/ 453 h 567"/>
                    <a:gd name="T20" fmla="*/ 454 w 794"/>
                    <a:gd name="T21" fmla="*/ 340 h 567"/>
                    <a:gd name="T22" fmla="*/ 681 w 794"/>
                    <a:gd name="T23" fmla="*/ 340 h 567"/>
                    <a:gd name="T24" fmla="*/ 681 w 794"/>
                    <a:gd name="T25" fmla="*/ 226 h 567"/>
                    <a:gd name="T26" fmla="*/ 794 w 794"/>
                    <a:gd name="T27" fmla="*/ 226 h 567"/>
                    <a:gd name="T28" fmla="*/ 794 w 794"/>
                    <a:gd name="T29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94" h="567">
                      <a:moveTo>
                        <a:pt x="794" y="0"/>
                      </a:move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226"/>
                      </a:lnTo>
                      <a:lnTo>
                        <a:pt x="0" y="226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453"/>
                      </a:lnTo>
                      <a:lnTo>
                        <a:pt x="454" y="453"/>
                      </a:lnTo>
                      <a:lnTo>
                        <a:pt x="454" y="340"/>
                      </a:lnTo>
                      <a:lnTo>
                        <a:pt x="681" y="340"/>
                      </a:lnTo>
                      <a:lnTo>
                        <a:pt x="681" y="226"/>
                      </a:lnTo>
                      <a:lnTo>
                        <a:pt x="794" y="226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0" name="Freeform 710"/>
                <p:cNvSpPr>
                  <a:spLocks/>
                </p:cNvSpPr>
                <p:nvPr/>
              </p:nvSpPr>
              <p:spPr bwMode="auto">
                <a:xfrm>
                  <a:off x="2785" y="3478"/>
                  <a:ext cx="1701" cy="1020"/>
                </a:xfrm>
                <a:custGeom>
                  <a:avLst/>
                  <a:gdLst>
                    <a:gd name="T0" fmla="*/ 1701 w 1701"/>
                    <a:gd name="T1" fmla="*/ 680 h 1020"/>
                    <a:gd name="T2" fmla="*/ 1701 w 1701"/>
                    <a:gd name="T3" fmla="*/ 793 h 1020"/>
                    <a:gd name="T4" fmla="*/ 1474 w 1701"/>
                    <a:gd name="T5" fmla="*/ 793 h 1020"/>
                    <a:gd name="T6" fmla="*/ 1474 w 1701"/>
                    <a:gd name="T7" fmla="*/ 1020 h 1020"/>
                    <a:gd name="T8" fmla="*/ 793 w 1701"/>
                    <a:gd name="T9" fmla="*/ 1020 h 1020"/>
                    <a:gd name="T10" fmla="*/ 793 w 1701"/>
                    <a:gd name="T11" fmla="*/ 907 h 1020"/>
                    <a:gd name="T12" fmla="*/ 340 w 1701"/>
                    <a:gd name="T13" fmla="*/ 907 h 1020"/>
                    <a:gd name="T14" fmla="*/ 340 w 1701"/>
                    <a:gd name="T15" fmla="*/ 793 h 1020"/>
                    <a:gd name="T16" fmla="*/ 0 w 1701"/>
                    <a:gd name="T17" fmla="*/ 793 h 1020"/>
                    <a:gd name="T18" fmla="*/ 0 w 1701"/>
                    <a:gd name="T19" fmla="*/ 226 h 1020"/>
                    <a:gd name="T20" fmla="*/ 226 w 1701"/>
                    <a:gd name="T21" fmla="*/ 226 h 1020"/>
                    <a:gd name="T22" fmla="*/ 226 w 1701"/>
                    <a:gd name="T23" fmla="*/ 113 h 1020"/>
                    <a:gd name="T24" fmla="*/ 453 w 1701"/>
                    <a:gd name="T25" fmla="*/ 113 h 1020"/>
                    <a:gd name="T26" fmla="*/ 453 w 1701"/>
                    <a:gd name="T27" fmla="*/ 0 h 1020"/>
                    <a:gd name="T28" fmla="*/ 680 w 1701"/>
                    <a:gd name="T29" fmla="*/ 0 h 1020"/>
                    <a:gd name="T30" fmla="*/ 680 w 1701"/>
                    <a:gd name="T31" fmla="*/ 113 h 1020"/>
                    <a:gd name="T32" fmla="*/ 793 w 1701"/>
                    <a:gd name="T33" fmla="*/ 113 h 1020"/>
                    <a:gd name="T34" fmla="*/ 793 w 1701"/>
                    <a:gd name="T35" fmla="*/ 340 h 1020"/>
                    <a:gd name="T36" fmla="*/ 1020 w 1701"/>
                    <a:gd name="T37" fmla="*/ 340 h 1020"/>
                    <a:gd name="T38" fmla="*/ 1020 w 1701"/>
                    <a:gd name="T39" fmla="*/ 453 h 1020"/>
                    <a:gd name="T40" fmla="*/ 1134 w 1701"/>
                    <a:gd name="T41" fmla="*/ 453 h 1020"/>
                    <a:gd name="T42" fmla="*/ 1134 w 1701"/>
                    <a:gd name="T43" fmla="*/ 680 h 1020"/>
                    <a:gd name="T44" fmla="*/ 1701 w 1701"/>
                    <a:gd name="T45" fmla="*/ 680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1" h="1020">
                      <a:moveTo>
                        <a:pt x="1701" y="680"/>
                      </a:moveTo>
                      <a:lnTo>
                        <a:pt x="1701" y="793"/>
                      </a:lnTo>
                      <a:lnTo>
                        <a:pt x="1474" y="793"/>
                      </a:lnTo>
                      <a:lnTo>
                        <a:pt x="1474" y="1020"/>
                      </a:lnTo>
                      <a:lnTo>
                        <a:pt x="793" y="1020"/>
                      </a:lnTo>
                      <a:lnTo>
                        <a:pt x="793" y="907"/>
                      </a:lnTo>
                      <a:lnTo>
                        <a:pt x="340" y="907"/>
                      </a:lnTo>
                      <a:lnTo>
                        <a:pt x="340" y="793"/>
                      </a:lnTo>
                      <a:lnTo>
                        <a:pt x="0" y="793"/>
                      </a:lnTo>
                      <a:lnTo>
                        <a:pt x="0" y="226"/>
                      </a:lnTo>
                      <a:lnTo>
                        <a:pt x="226" y="226"/>
                      </a:lnTo>
                      <a:lnTo>
                        <a:pt x="226" y="113"/>
                      </a:lnTo>
                      <a:lnTo>
                        <a:pt x="453" y="113"/>
                      </a:lnTo>
                      <a:lnTo>
                        <a:pt x="453" y="0"/>
                      </a:lnTo>
                      <a:lnTo>
                        <a:pt x="680" y="0"/>
                      </a:lnTo>
                      <a:lnTo>
                        <a:pt x="680" y="113"/>
                      </a:lnTo>
                      <a:lnTo>
                        <a:pt x="793" y="113"/>
                      </a:lnTo>
                      <a:lnTo>
                        <a:pt x="793" y="340"/>
                      </a:lnTo>
                      <a:lnTo>
                        <a:pt x="1020" y="340"/>
                      </a:lnTo>
                      <a:lnTo>
                        <a:pt x="1020" y="453"/>
                      </a:lnTo>
                      <a:lnTo>
                        <a:pt x="1134" y="453"/>
                      </a:lnTo>
                      <a:lnTo>
                        <a:pt x="1134" y="680"/>
                      </a:lnTo>
                      <a:lnTo>
                        <a:pt x="1701" y="68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1" name="Freeform 711"/>
                <p:cNvSpPr>
                  <a:spLocks/>
                </p:cNvSpPr>
                <p:nvPr/>
              </p:nvSpPr>
              <p:spPr bwMode="auto">
                <a:xfrm>
                  <a:off x="4145" y="4271"/>
                  <a:ext cx="567" cy="681"/>
                </a:xfrm>
                <a:custGeom>
                  <a:avLst/>
                  <a:gdLst>
                    <a:gd name="T0" fmla="*/ 114 w 567"/>
                    <a:gd name="T1" fmla="*/ 0 h 681"/>
                    <a:gd name="T2" fmla="*/ 114 w 567"/>
                    <a:gd name="T3" fmla="*/ 227 h 681"/>
                    <a:gd name="T4" fmla="*/ 0 w 567"/>
                    <a:gd name="T5" fmla="*/ 227 h 681"/>
                    <a:gd name="T6" fmla="*/ 0 w 567"/>
                    <a:gd name="T7" fmla="*/ 567 h 681"/>
                    <a:gd name="T8" fmla="*/ 341 w 567"/>
                    <a:gd name="T9" fmla="*/ 567 h 681"/>
                    <a:gd name="T10" fmla="*/ 341 w 567"/>
                    <a:gd name="T11" fmla="*/ 681 h 681"/>
                    <a:gd name="T12" fmla="*/ 454 w 567"/>
                    <a:gd name="T13" fmla="*/ 681 h 681"/>
                    <a:gd name="T14" fmla="*/ 454 w 567"/>
                    <a:gd name="T15" fmla="*/ 454 h 681"/>
                    <a:gd name="T16" fmla="*/ 567 w 567"/>
                    <a:gd name="T17" fmla="*/ 454 h 681"/>
                    <a:gd name="T18" fmla="*/ 567 w 567"/>
                    <a:gd name="T19" fmla="*/ 114 h 681"/>
                    <a:gd name="T20" fmla="*/ 341 w 567"/>
                    <a:gd name="T21" fmla="*/ 114 h 681"/>
                    <a:gd name="T22" fmla="*/ 341 w 567"/>
                    <a:gd name="T23" fmla="*/ 0 h 681"/>
                    <a:gd name="T24" fmla="*/ 114 w 567"/>
                    <a:gd name="T25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7" h="681">
                      <a:moveTo>
                        <a:pt x="114" y="0"/>
                      </a:move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567"/>
                      </a:lnTo>
                      <a:lnTo>
                        <a:pt x="341" y="567"/>
                      </a:lnTo>
                      <a:lnTo>
                        <a:pt x="341" y="681"/>
                      </a:lnTo>
                      <a:lnTo>
                        <a:pt x="454" y="681"/>
                      </a:lnTo>
                      <a:lnTo>
                        <a:pt x="454" y="454"/>
                      </a:lnTo>
                      <a:lnTo>
                        <a:pt x="567" y="454"/>
                      </a:lnTo>
                      <a:lnTo>
                        <a:pt x="567" y="114"/>
                      </a:lnTo>
                      <a:lnTo>
                        <a:pt x="341" y="114"/>
                      </a:lnTo>
                      <a:lnTo>
                        <a:pt x="341" y="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2" name="Freeform 712"/>
                <p:cNvSpPr>
                  <a:spLocks/>
                </p:cNvSpPr>
                <p:nvPr/>
              </p:nvSpPr>
              <p:spPr bwMode="auto">
                <a:xfrm>
                  <a:off x="5846" y="4498"/>
                  <a:ext cx="227" cy="454"/>
                </a:xfrm>
                <a:custGeom>
                  <a:avLst/>
                  <a:gdLst>
                    <a:gd name="T0" fmla="*/ 227 w 227"/>
                    <a:gd name="T1" fmla="*/ 0 h 454"/>
                    <a:gd name="T2" fmla="*/ 0 w 227"/>
                    <a:gd name="T3" fmla="*/ 0 h 454"/>
                    <a:gd name="T4" fmla="*/ 0 w 227"/>
                    <a:gd name="T5" fmla="*/ 340 h 454"/>
                    <a:gd name="T6" fmla="*/ 0 w 227"/>
                    <a:gd name="T7" fmla="*/ 454 h 454"/>
                    <a:gd name="T8" fmla="*/ 114 w 227"/>
                    <a:gd name="T9" fmla="*/ 454 h 454"/>
                    <a:gd name="T10" fmla="*/ 114 w 227"/>
                    <a:gd name="T11" fmla="*/ 340 h 454"/>
                    <a:gd name="T12" fmla="*/ 227 w 227"/>
                    <a:gd name="T13" fmla="*/ 340 h 454"/>
                    <a:gd name="T14" fmla="*/ 227 w 227"/>
                    <a:gd name="T1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454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0" y="454"/>
                      </a:lnTo>
                      <a:lnTo>
                        <a:pt x="114" y="454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3" name="Freeform 713"/>
                <p:cNvSpPr>
                  <a:spLocks/>
                </p:cNvSpPr>
                <p:nvPr/>
              </p:nvSpPr>
              <p:spPr bwMode="auto">
                <a:xfrm>
                  <a:off x="5960" y="4725"/>
                  <a:ext cx="227" cy="227"/>
                </a:xfrm>
                <a:custGeom>
                  <a:avLst/>
                  <a:gdLst>
                    <a:gd name="T0" fmla="*/ 113 w 227"/>
                    <a:gd name="T1" fmla="*/ 0 h 227"/>
                    <a:gd name="T2" fmla="*/ 227 w 227"/>
                    <a:gd name="T3" fmla="*/ 0 h 227"/>
                    <a:gd name="T4" fmla="*/ 227 w 227"/>
                    <a:gd name="T5" fmla="*/ 227 h 227"/>
                    <a:gd name="T6" fmla="*/ 113 w 227"/>
                    <a:gd name="T7" fmla="*/ 227 h 227"/>
                    <a:gd name="T8" fmla="*/ 0 w 227"/>
                    <a:gd name="T9" fmla="*/ 227 h 227"/>
                    <a:gd name="T10" fmla="*/ 0 w 227"/>
                    <a:gd name="T11" fmla="*/ 113 h 227"/>
                    <a:gd name="T12" fmla="*/ 113 w 227"/>
                    <a:gd name="T13" fmla="*/ 113 h 227"/>
                    <a:gd name="T14" fmla="*/ 113 w 227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227">
                      <a:moveTo>
                        <a:pt x="113" y="0"/>
                      </a:moveTo>
                      <a:lnTo>
                        <a:pt x="227" y="0"/>
                      </a:lnTo>
                      <a:lnTo>
                        <a:pt x="227" y="227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4" name="Freeform 714"/>
                <p:cNvSpPr>
                  <a:spLocks/>
                </p:cNvSpPr>
                <p:nvPr/>
              </p:nvSpPr>
              <p:spPr bwMode="auto">
                <a:xfrm>
                  <a:off x="5506" y="4612"/>
                  <a:ext cx="340" cy="453"/>
                </a:xfrm>
                <a:custGeom>
                  <a:avLst/>
                  <a:gdLst>
                    <a:gd name="T0" fmla="*/ 340 w 340"/>
                    <a:gd name="T1" fmla="*/ 0 h 453"/>
                    <a:gd name="T2" fmla="*/ 114 w 340"/>
                    <a:gd name="T3" fmla="*/ 0 h 453"/>
                    <a:gd name="T4" fmla="*/ 114 w 340"/>
                    <a:gd name="T5" fmla="*/ 340 h 453"/>
                    <a:gd name="T6" fmla="*/ 0 w 340"/>
                    <a:gd name="T7" fmla="*/ 340 h 453"/>
                    <a:gd name="T8" fmla="*/ 0 w 340"/>
                    <a:gd name="T9" fmla="*/ 453 h 453"/>
                    <a:gd name="T10" fmla="*/ 340 w 340"/>
                    <a:gd name="T11" fmla="*/ 453 h 453"/>
                    <a:gd name="T12" fmla="*/ 340 w 340"/>
                    <a:gd name="T1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453">
                      <a:moveTo>
                        <a:pt x="340" y="0"/>
                      </a:moveTo>
                      <a:lnTo>
                        <a:pt x="114" y="0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453"/>
                      </a:lnTo>
                      <a:lnTo>
                        <a:pt x="340" y="45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5" name="Freeform 715"/>
                <p:cNvSpPr>
                  <a:spLocks/>
                </p:cNvSpPr>
                <p:nvPr/>
              </p:nvSpPr>
              <p:spPr bwMode="auto">
                <a:xfrm>
                  <a:off x="4486" y="4498"/>
                  <a:ext cx="1134" cy="567"/>
                </a:xfrm>
                <a:custGeom>
                  <a:avLst/>
                  <a:gdLst>
                    <a:gd name="T0" fmla="*/ 226 w 1134"/>
                    <a:gd name="T1" fmla="*/ 114 h 567"/>
                    <a:gd name="T2" fmla="*/ 453 w 1134"/>
                    <a:gd name="T3" fmla="*/ 114 h 567"/>
                    <a:gd name="T4" fmla="*/ 453 w 1134"/>
                    <a:gd name="T5" fmla="*/ 0 h 567"/>
                    <a:gd name="T6" fmla="*/ 793 w 1134"/>
                    <a:gd name="T7" fmla="*/ 0 h 567"/>
                    <a:gd name="T8" fmla="*/ 793 w 1134"/>
                    <a:gd name="T9" fmla="*/ 114 h 567"/>
                    <a:gd name="T10" fmla="*/ 1134 w 1134"/>
                    <a:gd name="T11" fmla="*/ 114 h 567"/>
                    <a:gd name="T12" fmla="*/ 1134 w 1134"/>
                    <a:gd name="T13" fmla="*/ 227 h 567"/>
                    <a:gd name="T14" fmla="*/ 1020 w 1134"/>
                    <a:gd name="T15" fmla="*/ 227 h 567"/>
                    <a:gd name="T16" fmla="*/ 1020 w 1134"/>
                    <a:gd name="T17" fmla="*/ 340 h 567"/>
                    <a:gd name="T18" fmla="*/ 793 w 1134"/>
                    <a:gd name="T19" fmla="*/ 340 h 567"/>
                    <a:gd name="T20" fmla="*/ 793 w 1134"/>
                    <a:gd name="T21" fmla="*/ 454 h 567"/>
                    <a:gd name="T22" fmla="*/ 567 w 1134"/>
                    <a:gd name="T23" fmla="*/ 454 h 567"/>
                    <a:gd name="T24" fmla="*/ 567 w 1134"/>
                    <a:gd name="T25" fmla="*/ 567 h 567"/>
                    <a:gd name="T26" fmla="*/ 0 w 1134"/>
                    <a:gd name="T27" fmla="*/ 567 h 567"/>
                    <a:gd name="T28" fmla="*/ 0 w 1134"/>
                    <a:gd name="T29" fmla="*/ 454 h 567"/>
                    <a:gd name="T30" fmla="*/ 113 w 1134"/>
                    <a:gd name="T31" fmla="*/ 454 h 567"/>
                    <a:gd name="T32" fmla="*/ 113 w 1134"/>
                    <a:gd name="T33" fmla="*/ 227 h 567"/>
                    <a:gd name="T34" fmla="*/ 226 w 1134"/>
                    <a:gd name="T35" fmla="*/ 227 h 567"/>
                    <a:gd name="T36" fmla="*/ 226 w 1134"/>
                    <a:gd name="T37" fmla="*/ 11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34" h="567">
                      <a:moveTo>
                        <a:pt x="226" y="114"/>
                      </a:moveTo>
                      <a:lnTo>
                        <a:pt x="453" y="114"/>
                      </a:lnTo>
                      <a:lnTo>
                        <a:pt x="453" y="0"/>
                      </a:lnTo>
                      <a:lnTo>
                        <a:pt x="793" y="0"/>
                      </a:lnTo>
                      <a:lnTo>
                        <a:pt x="793" y="114"/>
                      </a:lnTo>
                      <a:lnTo>
                        <a:pt x="1134" y="114"/>
                      </a:lnTo>
                      <a:lnTo>
                        <a:pt x="1134" y="227"/>
                      </a:lnTo>
                      <a:lnTo>
                        <a:pt x="1020" y="227"/>
                      </a:lnTo>
                      <a:lnTo>
                        <a:pt x="1020" y="340"/>
                      </a:lnTo>
                      <a:lnTo>
                        <a:pt x="793" y="340"/>
                      </a:lnTo>
                      <a:lnTo>
                        <a:pt x="793" y="454"/>
                      </a:lnTo>
                      <a:lnTo>
                        <a:pt x="567" y="454"/>
                      </a:lnTo>
                      <a:lnTo>
                        <a:pt x="567" y="567"/>
                      </a:lnTo>
                      <a:lnTo>
                        <a:pt x="0" y="567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227"/>
                      </a:lnTo>
                      <a:lnTo>
                        <a:pt x="226" y="227"/>
                      </a:lnTo>
                      <a:lnTo>
                        <a:pt x="226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6" name="Freeform 716"/>
                <p:cNvSpPr>
                  <a:spLocks/>
                </p:cNvSpPr>
                <p:nvPr/>
              </p:nvSpPr>
              <p:spPr bwMode="auto">
                <a:xfrm>
                  <a:off x="4486" y="3931"/>
                  <a:ext cx="680" cy="681"/>
                </a:xfrm>
                <a:custGeom>
                  <a:avLst/>
                  <a:gdLst>
                    <a:gd name="T0" fmla="*/ 680 w 680"/>
                    <a:gd name="T1" fmla="*/ 567 h 681"/>
                    <a:gd name="T2" fmla="*/ 680 w 680"/>
                    <a:gd name="T3" fmla="*/ 454 h 681"/>
                    <a:gd name="T4" fmla="*/ 567 w 680"/>
                    <a:gd name="T5" fmla="*/ 454 h 681"/>
                    <a:gd name="T6" fmla="*/ 567 w 680"/>
                    <a:gd name="T7" fmla="*/ 114 h 681"/>
                    <a:gd name="T8" fmla="*/ 340 w 680"/>
                    <a:gd name="T9" fmla="*/ 114 h 681"/>
                    <a:gd name="T10" fmla="*/ 340 w 680"/>
                    <a:gd name="T11" fmla="*/ 0 h 681"/>
                    <a:gd name="T12" fmla="*/ 113 w 680"/>
                    <a:gd name="T13" fmla="*/ 0 h 681"/>
                    <a:gd name="T14" fmla="*/ 113 w 680"/>
                    <a:gd name="T15" fmla="*/ 227 h 681"/>
                    <a:gd name="T16" fmla="*/ 0 w 680"/>
                    <a:gd name="T17" fmla="*/ 227 h 681"/>
                    <a:gd name="T18" fmla="*/ 0 w 680"/>
                    <a:gd name="T19" fmla="*/ 454 h 681"/>
                    <a:gd name="T20" fmla="*/ 226 w 680"/>
                    <a:gd name="T21" fmla="*/ 454 h 681"/>
                    <a:gd name="T22" fmla="*/ 226 w 680"/>
                    <a:gd name="T23" fmla="*/ 681 h 681"/>
                    <a:gd name="T24" fmla="*/ 453 w 680"/>
                    <a:gd name="T25" fmla="*/ 681 h 681"/>
                    <a:gd name="T26" fmla="*/ 453 w 680"/>
                    <a:gd name="T27" fmla="*/ 567 h 681"/>
                    <a:gd name="T28" fmla="*/ 680 w 680"/>
                    <a:gd name="T29" fmla="*/ 567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80" h="681">
                      <a:moveTo>
                        <a:pt x="680" y="567"/>
                      </a:moveTo>
                      <a:lnTo>
                        <a:pt x="680" y="454"/>
                      </a:lnTo>
                      <a:lnTo>
                        <a:pt x="567" y="454"/>
                      </a:lnTo>
                      <a:lnTo>
                        <a:pt x="567" y="114"/>
                      </a:lnTo>
                      <a:lnTo>
                        <a:pt x="340" y="114"/>
                      </a:lnTo>
                      <a:lnTo>
                        <a:pt x="340" y="0"/>
                      </a:lnTo>
                      <a:lnTo>
                        <a:pt x="113" y="0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226" y="454"/>
                      </a:lnTo>
                      <a:lnTo>
                        <a:pt x="226" y="681"/>
                      </a:lnTo>
                      <a:lnTo>
                        <a:pt x="453" y="681"/>
                      </a:lnTo>
                      <a:lnTo>
                        <a:pt x="453" y="567"/>
                      </a:lnTo>
                      <a:lnTo>
                        <a:pt x="68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7" name="Freeform 717"/>
                <p:cNvSpPr>
                  <a:spLocks/>
                </p:cNvSpPr>
                <p:nvPr/>
              </p:nvSpPr>
              <p:spPr bwMode="auto">
                <a:xfrm>
                  <a:off x="3352" y="2457"/>
                  <a:ext cx="680" cy="680"/>
                </a:xfrm>
                <a:custGeom>
                  <a:avLst/>
                  <a:gdLst>
                    <a:gd name="T0" fmla="*/ 680 w 680"/>
                    <a:gd name="T1" fmla="*/ 454 h 680"/>
                    <a:gd name="T2" fmla="*/ 680 w 680"/>
                    <a:gd name="T3" fmla="*/ 0 h 680"/>
                    <a:gd name="T4" fmla="*/ 113 w 680"/>
                    <a:gd name="T5" fmla="*/ 0 h 680"/>
                    <a:gd name="T6" fmla="*/ 113 w 680"/>
                    <a:gd name="T7" fmla="*/ 113 h 680"/>
                    <a:gd name="T8" fmla="*/ 0 w 680"/>
                    <a:gd name="T9" fmla="*/ 113 h 680"/>
                    <a:gd name="T10" fmla="*/ 0 w 680"/>
                    <a:gd name="T11" fmla="*/ 227 h 680"/>
                    <a:gd name="T12" fmla="*/ 226 w 680"/>
                    <a:gd name="T13" fmla="*/ 227 h 680"/>
                    <a:gd name="T14" fmla="*/ 226 w 680"/>
                    <a:gd name="T15" fmla="*/ 340 h 680"/>
                    <a:gd name="T16" fmla="*/ 113 w 680"/>
                    <a:gd name="T17" fmla="*/ 340 h 680"/>
                    <a:gd name="T18" fmla="*/ 113 w 680"/>
                    <a:gd name="T19" fmla="*/ 454 h 680"/>
                    <a:gd name="T20" fmla="*/ 0 w 680"/>
                    <a:gd name="T21" fmla="*/ 454 h 680"/>
                    <a:gd name="T22" fmla="*/ 0 w 680"/>
                    <a:gd name="T23" fmla="*/ 680 h 680"/>
                    <a:gd name="T24" fmla="*/ 113 w 680"/>
                    <a:gd name="T25" fmla="*/ 680 h 680"/>
                    <a:gd name="T26" fmla="*/ 113 w 680"/>
                    <a:gd name="T27" fmla="*/ 567 h 680"/>
                    <a:gd name="T28" fmla="*/ 226 w 680"/>
                    <a:gd name="T29" fmla="*/ 567 h 680"/>
                    <a:gd name="T30" fmla="*/ 226 w 680"/>
                    <a:gd name="T31" fmla="*/ 454 h 680"/>
                    <a:gd name="T32" fmla="*/ 680 w 680"/>
                    <a:gd name="T33" fmla="*/ 454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0" h="680">
                      <a:moveTo>
                        <a:pt x="680" y="454"/>
                      </a:moveTo>
                      <a:lnTo>
                        <a:pt x="680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227"/>
                      </a:lnTo>
                      <a:lnTo>
                        <a:pt x="226" y="227"/>
                      </a:lnTo>
                      <a:lnTo>
                        <a:pt x="226" y="340"/>
                      </a:ln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0" y="454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567"/>
                      </a:lnTo>
                      <a:lnTo>
                        <a:pt x="226" y="567"/>
                      </a:lnTo>
                      <a:lnTo>
                        <a:pt x="226" y="454"/>
                      </a:lnTo>
                      <a:lnTo>
                        <a:pt x="68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8" name="Freeform 718"/>
                <p:cNvSpPr>
                  <a:spLocks/>
                </p:cNvSpPr>
                <p:nvPr/>
              </p:nvSpPr>
              <p:spPr bwMode="auto">
                <a:xfrm>
                  <a:off x="3919" y="2344"/>
                  <a:ext cx="340" cy="793"/>
                </a:xfrm>
                <a:custGeom>
                  <a:avLst/>
                  <a:gdLst>
                    <a:gd name="T0" fmla="*/ 0 w 340"/>
                    <a:gd name="T1" fmla="*/ 113 h 793"/>
                    <a:gd name="T2" fmla="*/ 0 w 340"/>
                    <a:gd name="T3" fmla="*/ 0 h 793"/>
                    <a:gd name="T4" fmla="*/ 226 w 340"/>
                    <a:gd name="T5" fmla="*/ 0 h 793"/>
                    <a:gd name="T6" fmla="*/ 226 w 340"/>
                    <a:gd name="T7" fmla="*/ 226 h 793"/>
                    <a:gd name="T8" fmla="*/ 340 w 340"/>
                    <a:gd name="T9" fmla="*/ 226 h 793"/>
                    <a:gd name="T10" fmla="*/ 340 w 340"/>
                    <a:gd name="T11" fmla="*/ 793 h 793"/>
                    <a:gd name="T12" fmla="*/ 113 w 340"/>
                    <a:gd name="T13" fmla="*/ 793 h 793"/>
                    <a:gd name="T14" fmla="*/ 113 w 340"/>
                    <a:gd name="T15" fmla="*/ 113 h 793"/>
                    <a:gd name="T16" fmla="*/ 0 w 340"/>
                    <a:gd name="T17" fmla="*/ 11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793">
                      <a:moveTo>
                        <a:pt x="0" y="113"/>
                      </a:moveTo>
                      <a:lnTo>
                        <a:pt x="0" y="0"/>
                      </a:lnTo>
                      <a:lnTo>
                        <a:pt x="226" y="0"/>
                      </a:lnTo>
                      <a:lnTo>
                        <a:pt x="226" y="226"/>
                      </a:lnTo>
                      <a:lnTo>
                        <a:pt x="340" y="226"/>
                      </a:lnTo>
                      <a:lnTo>
                        <a:pt x="340" y="793"/>
                      </a:lnTo>
                      <a:lnTo>
                        <a:pt x="113" y="793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9" name="Freeform 719"/>
                <p:cNvSpPr>
                  <a:spLocks/>
                </p:cNvSpPr>
                <p:nvPr/>
              </p:nvSpPr>
              <p:spPr bwMode="auto">
                <a:xfrm>
                  <a:off x="4145" y="2344"/>
                  <a:ext cx="454" cy="567"/>
                </a:xfrm>
                <a:custGeom>
                  <a:avLst/>
                  <a:gdLst>
                    <a:gd name="T0" fmla="*/ 0 w 454"/>
                    <a:gd name="T1" fmla="*/ 0 h 567"/>
                    <a:gd name="T2" fmla="*/ 454 w 454"/>
                    <a:gd name="T3" fmla="*/ 0 h 567"/>
                    <a:gd name="T4" fmla="*/ 454 w 454"/>
                    <a:gd name="T5" fmla="*/ 113 h 567"/>
                    <a:gd name="T6" fmla="*/ 341 w 454"/>
                    <a:gd name="T7" fmla="*/ 113 h 567"/>
                    <a:gd name="T8" fmla="*/ 341 w 454"/>
                    <a:gd name="T9" fmla="*/ 340 h 567"/>
                    <a:gd name="T10" fmla="*/ 454 w 454"/>
                    <a:gd name="T11" fmla="*/ 340 h 567"/>
                    <a:gd name="T12" fmla="*/ 454 w 454"/>
                    <a:gd name="T13" fmla="*/ 567 h 567"/>
                    <a:gd name="T14" fmla="*/ 227 w 454"/>
                    <a:gd name="T15" fmla="*/ 567 h 567"/>
                    <a:gd name="T16" fmla="*/ 227 w 454"/>
                    <a:gd name="T17" fmla="*/ 453 h 567"/>
                    <a:gd name="T18" fmla="*/ 114 w 454"/>
                    <a:gd name="T19" fmla="*/ 453 h 567"/>
                    <a:gd name="T20" fmla="*/ 114 w 454"/>
                    <a:gd name="T21" fmla="*/ 226 h 567"/>
                    <a:gd name="T22" fmla="*/ 0 w 454"/>
                    <a:gd name="T23" fmla="*/ 226 h 567"/>
                    <a:gd name="T24" fmla="*/ 0 w 454"/>
                    <a:gd name="T2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54" h="567">
                      <a:moveTo>
                        <a:pt x="0" y="0"/>
                      </a:move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341" y="113"/>
                      </a:lnTo>
                      <a:lnTo>
                        <a:pt x="341" y="340"/>
                      </a:lnTo>
                      <a:lnTo>
                        <a:pt x="454" y="340"/>
                      </a:lnTo>
                      <a:lnTo>
                        <a:pt x="454" y="567"/>
                      </a:lnTo>
                      <a:lnTo>
                        <a:pt x="227" y="567"/>
                      </a:lnTo>
                      <a:lnTo>
                        <a:pt x="227" y="453"/>
                      </a:lnTo>
                      <a:lnTo>
                        <a:pt x="114" y="453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0" name="Freeform 720"/>
                <p:cNvSpPr>
                  <a:spLocks/>
                </p:cNvSpPr>
                <p:nvPr/>
              </p:nvSpPr>
              <p:spPr bwMode="auto">
                <a:xfrm>
                  <a:off x="2671" y="2003"/>
                  <a:ext cx="454" cy="454"/>
                </a:xfrm>
                <a:custGeom>
                  <a:avLst/>
                  <a:gdLst>
                    <a:gd name="T0" fmla="*/ 0 w 454"/>
                    <a:gd name="T1" fmla="*/ 454 h 454"/>
                    <a:gd name="T2" fmla="*/ 0 w 454"/>
                    <a:gd name="T3" fmla="*/ 114 h 454"/>
                    <a:gd name="T4" fmla="*/ 114 w 454"/>
                    <a:gd name="T5" fmla="*/ 114 h 454"/>
                    <a:gd name="T6" fmla="*/ 114 w 454"/>
                    <a:gd name="T7" fmla="*/ 0 h 454"/>
                    <a:gd name="T8" fmla="*/ 454 w 454"/>
                    <a:gd name="T9" fmla="*/ 0 h 454"/>
                    <a:gd name="T10" fmla="*/ 454 w 454"/>
                    <a:gd name="T11" fmla="*/ 114 h 454"/>
                    <a:gd name="T12" fmla="*/ 340 w 454"/>
                    <a:gd name="T13" fmla="*/ 114 h 454"/>
                    <a:gd name="T14" fmla="*/ 340 w 454"/>
                    <a:gd name="T15" fmla="*/ 454 h 454"/>
                    <a:gd name="T16" fmla="*/ 0 w 454"/>
                    <a:gd name="T17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454">
                      <a:moveTo>
                        <a:pt x="0" y="454"/>
                      </a:move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0"/>
                      </a:lnTo>
                      <a:lnTo>
                        <a:pt x="454" y="0"/>
                      </a:lnTo>
                      <a:lnTo>
                        <a:pt x="454" y="114"/>
                      </a:lnTo>
                      <a:lnTo>
                        <a:pt x="340" y="114"/>
                      </a:lnTo>
                      <a:lnTo>
                        <a:pt x="340" y="454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1" name="Freeform 721"/>
                <p:cNvSpPr>
                  <a:spLocks/>
                </p:cNvSpPr>
                <p:nvPr/>
              </p:nvSpPr>
              <p:spPr bwMode="auto">
                <a:xfrm>
                  <a:off x="3011" y="1777"/>
                  <a:ext cx="908" cy="793"/>
                </a:xfrm>
                <a:custGeom>
                  <a:avLst/>
                  <a:gdLst>
                    <a:gd name="T0" fmla="*/ 114 w 908"/>
                    <a:gd name="T1" fmla="*/ 340 h 793"/>
                    <a:gd name="T2" fmla="*/ 227 w 908"/>
                    <a:gd name="T3" fmla="*/ 340 h 793"/>
                    <a:gd name="T4" fmla="*/ 227 w 908"/>
                    <a:gd name="T5" fmla="*/ 226 h 793"/>
                    <a:gd name="T6" fmla="*/ 341 w 908"/>
                    <a:gd name="T7" fmla="*/ 226 h 793"/>
                    <a:gd name="T8" fmla="*/ 341 w 908"/>
                    <a:gd name="T9" fmla="*/ 0 h 793"/>
                    <a:gd name="T10" fmla="*/ 454 w 908"/>
                    <a:gd name="T11" fmla="*/ 0 h 793"/>
                    <a:gd name="T12" fmla="*/ 454 w 908"/>
                    <a:gd name="T13" fmla="*/ 113 h 793"/>
                    <a:gd name="T14" fmla="*/ 567 w 908"/>
                    <a:gd name="T15" fmla="*/ 113 h 793"/>
                    <a:gd name="T16" fmla="*/ 567 w 908"/>
                    <a:gd name="T17" fmla="*/ 226 h 793"/>
                    <a:gd name="T18" fmla="*/ 454 w 908"/>
                    <a:gd name="T19" fmla="*/ 226 h 793"/>
                    <a:gd name="T20" fmla="*/ 454 w 908"/>
                    <a:gd name="T21" fmla="*/ 453 h 793"/>
                    <a:gd name="T22" fmla="*/ 908 w 908"/>
                    <a:gd name="T23" fmla="*/ 453 h 793"/>
                    <a:gd name="T24" fmla="*/ 908 w 908"/>
                    <a:gd name="T25" fmla="*/ 680 h 793"/>
                    <a:gd name="T26" fmla="*/ 454 w 908"/>
                    <a:gd name="T27" fmla="*/ 680 h 793"/>
                    <a:gd name="T28" fmla="*/ 454 w 908"/>
                    <a:gd name="T29" fmla="*/ 793 h 793"/>
                    <a:gd name="T30" fmla="*/ 227 w 908"/>
                    <a:gd name="T31" fmla="*/ 793 h 793"/>
                    <a:gd name="T32" fmla="*/ 227 w 908"/>
                    <a:gd name="T33" fmla="*/ 680 h 793"/>
                    <a:gd name="T34" fmla="*/ 0 w 908"/>
                    <a:gd name="T35" fmla="*/ 680 h 793"/>
                    <a:gd name="T36" fmla="*/ 0 w 908"/>
                    <a:gd name="T37" fmla="*/ 340 h 793"/>
                    <a:gd name="T38" fmla="*/ 114 w 908"/>
                    <a:gd name="T39" fmla="*/ 34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08" h="793">
                      <a:moveTo>
                        <a:pt x="114" y="340"/>
                      </a:move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341" y="226"/>
                      </a:lnTo>
                      <a:lnTo>
                        <a:pt x="341" y="0"/>
                      </a:ln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567" y="113"/>
                      </a:lnTo>
                      <a:lnTo>
                        <a:pt x="567" y="226"/>
                      </a:lnTo>
                      <a:lnTo>
                        <a:pt x="454" y="226"/>
                      </a:lnTo>
                      <a:lnTo>
                        <a:pt x="454" y="453"/>
                      </a:lnTo>
                      <a:lnTo>
                        <a:pt x="908" y="453"/>
                      </a:lnTo>
                      <a:lnTo>
                        <a:pt x="908" y="680"/>
                      </a:lnTo>
                      <a:lnTo>
                        <a:pt x="454" y="680"/>
                      </a:lnTo>
                      <a:lnTo>
                        <a:pt x="454" y="793"/>
                      </a:lnTo>
                      <a:lnTo>
                        <a:pt x="227" y="793"/>
                      </a:lnTo>
                      <a:lnTo>
                        <a:pt x="227" y="680"/>
                      </a:lnTo>
                      <a:lnTo>
                        <a:pt x="0" y="680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2" name="Freeform 722"/>
                <p:cNvSpPr>
                  <a:spLocks/>
                </p:cNvSpPr>
                <p:nvPr/>
              </p:nvSpPr>
              <p:spPr bwMode="auto">
                <a:xfrm>
                  <a:off x="3011" y="1550"/>
                  <a:ext cx="454" cy="567"/>
                </a:xfrm>
                <a:custGeom>
                  <a:avLst/>
                  <a:gdLst>
                    <a:gd name="T0" fmla="*/ 341 w 454"/>
                    <a:gd name="T1" fmla="*/ 453 h 567"/>
                    <a:gd name="T2" fmla="*/ 341 w 454"/>
                    <a:gd name="T3" fmla="*/ 113 h 567"/>
                    <a:gd name="T4" fmla="*/ 454 w 454"/>
                    <a:gd name="T5" fmla="*/ 113 h 567"/>
                    <a:gd name="T6" fmla="*/ 454 w 454"/>
                    <a:gd name="T7" fmla="*/ 0 h 567"/>
                    <a:gd name="T8" fmla="*/ 114 w 454"/>
                    <a:gd name="T9" fmla="*/ 0 h 567"/>
                    <a:gd name="T10" fmla="*/ 114 w 454"/>
                    <a:gd name="T11" fmla="*/ 113 h 567"/>
                    <a:gd name="T12" fmla="*/ 0 w 454"/>
                    <a:gd name="T13" fmla="*/ 113 h 567"/>
                    <a:gd name="T14" fmla="*/ 0 w 454"/>
                    <a:gd name="T15" fmla="*/ 453 h 567"/>
                    <a:gd name="T16" fmla="*/ 114 w 454"/>
                    <a:gd name="T17" fmla="*/ 453 h 567"/>
                    <a:gd name="T18" fmla="*/ 114 w 454"/>
                    <a:gd name="T19" fmla="*/ 567 h 567"/>
                    <a:gd name="T20" fmla="*/ 227 w 454"/>
                    <a:gd name="T21" fmla="*/ 567 h 567"/>
                    <a:gd name="T22" fmla="*/ 227 w 454"/>
                    <a:gd name="T23" fmla="*/ 453 h 567"/>
                    <a:gd name="T24" fmla="*/ 341 w 454"/>
                    <a:gd name="T25" fmla="*/ 453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54" h="567">
                      <a:moveTo>
                        <a:pt x="341" y="453"/>
                      </a:moveTo>
                      <a:lnTo>
                        <a:pt x="341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453"/>
                      </a:lnTo>
                      <a:lnTo>
                        <a:pt x="114" y="453"/>
                      </a:lnTo>
                      <a:lnTo>
                        <a:pt x="114" y="567"/>
                      </a:lnTo>
                      <a:lnTo>
                        <a:pt x="227" y="567"/>
                      </a:lnTo>
                      <a:lnTo>
                        <a:pt x="227" y="453"/>
                      </a:lnTo>
                      <a:lnTo>
                        <a:pt x="341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4" name="Freeform 724"/>
                <p:cNvSpPr>
                  <a:spLocks/>
                </p:cNvSpPr>
                <p:nvPr/>
              </p:nvSpPr>
              <p:spPr bwMode="auto">
                <a:xfrm>
                  <a:off x="3352" y="1210"/>
                  <a:ext cx="907" cy="1134"/>
                </a:xfrm>
                <a:custGeom>
                  <a:avLst/>
                  <a:gdLst>
                    <a:gd name="T0" fmla="*/ 680 w 907"/>
                    <a:gd name="T1" fmla="*/ 1134 h 1134"/>
                    <a:gd name="T2" fmla="*/ 680 w 907"/>
                    <a:gd name="T3" fmla="*/ 1020 h 1134"/>
                    <a:gd name="T4" fmla="*/ 793 w 907"/>
                    <a:gd name="T5" fmla="*/ 1020 h 1134"/>
                    <a:gd name="T6" fmla="*/ 793 w 907"/>
                    <a:gd name="T7" fmla="*/ 793 h 1134"/>
                    <a:gd name="T8" fmla="*/ 680 w 907"/>
                    <a:gd name="T9" fmla="*/ 793 h 1134"/>
                    <a:gd name="T10" fmla="*/ 680 w 907"/>
                    <a:gd name="T11" fmla="*/ 567 h 1134"/>
                    <a:gd name="T12" fmla="*/ 907 w 907"/>
                    <a:gd name="T13" fmla="*/ 567 h 1134"/>
                    <a:gd name="T14" fmla="*/ 907 w 907"/>
                    <a:gd name="T15" fmla="*/ 0 h 1134"/>
                    <a:gd name="T16" fmla="*/ 340 w 907"/>
                    <a:gd name="T17" fmla="*/ 0 h 1134"/>
                    <a:gd name="T18" fmla="*/ 340 w 907"/>
                    <a:gd name="T19" fmla="*/ 113 h 1134"/>
                    <a:gd name="T20" fmla="*/ 113 w 907"/>
                    <a:gd name="T21" fmla="*/ 113 h 1134"/>
                    <a:gd name="T22" fmla="*/ 113 w 907"/>
                    <a:gd name="T23" fmla="*/ 226 h 1134"/>
                    <a:gd name="T24" fmla="*/ 0 w 907"/>
                    <a:gd name="T25" fmla="*/ 226 h 1134"/>
                    <a:gd name="T26" fmla="*/ 0 w 907"/>
                    <a:gd name="T27" fmla="*/ 340 h 1134"/>
                    <a:gd name="T28" fmla="*/ 113 w 907"/>
                    <a:gd name="T29" fmla="*/ 340 h 1134"/>
                    <a:gd name="T30" fmla="*/ 113 w 907"/>
                    <a:gd name="T31" fmla="*/ 453 h 1134"/>
                    <a:gd name="T32" fmla="*/ 0 w 907"/>
                    <a:gd name="T33" fmla="*/ 453 h 1134"/>
                    <a:gd name="T34" fmla="*/ 0 w 907"/>
                    <a:gd name="T35" fmla="*/ 567 h 1134"/>
                    <a:gd name="T36" fmla="*/ 113 w 907"/>
                    <a:gd name="T37" fmla="*/ 567 h 1134"/>
                    <a:gd name="T38" fmla="*/ 113 w 907"/>
                    <a:gd name="T39" fmla="*/ 680 h 1134"/>
                    <a:gd name="T40" fmla="*/ 226 w 907"/>
                    <a:gd name="T41" fmla="*/ 680 h 1134"/>
                    <a:gd name="T42" fmla="*/ 226 w 907"/>
                    <a:gd name="T43" fmla="*/ 793 h 1134"/>
                    <a:gd name="T44" fmla="*/ 113 w 907"/>
                    <a:gd name="T45" fmla="*/ 793 h 1134"/>
                    <a:gd name="T46" fmla="*/ 113 w 907"/>
                    <a:gd name="T47" fmla="*/ 1020 h 1134"/>
                    <a:gd name="T48" fmla="*/ 567 w 907"/>
                    <a:gd name="T49" fmla="*/ 1020 h 1134"/>
                    <a:gd name="T50" fmla="*/ 567 w 907"/>
                    <a:gd name="T51" fmla="*/ 1134 h 1134"/>
                    <a:gd name="T52" fmla="*/ 680 w 907"/>
                    <a:gd name="T53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907" h="1134">
                      <a:moveTo>
                        <a:pt x="680" y="1134"/>
                      </a:moveTo>
                      <a:lnTo>
                        <a:pt x="680" y="1020"/>
                      </a:lnTo>
                      <a:lnTo>
                        <a:pt x="793" y="1020"/>
                      </a:lnTo>
                      <a:lnTo>
                        <a:pt x="793" y="793"/>
                      </a:lnTo>
                      <a:lnTo>
                        <a:pt x="680" y="793"/>
                      </a:lnTo>
                      <a:lnTo>
                        <a:pt x="680" y="567"/>
                      </a:lnTo>
                      <a:lnTo>
                        <a:pt x="907" y="567"/>
                      </a:lnTo>
                      <a:lnTo>
                        <a:pt x="907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113" y="113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680"/>
                      </a:lnTo>
                      <a:lnTo>
                        <a:pt x="226" y="680"/>
                      </a:lnTo>
                      <a:lnTo>
                        <a:pt x="226" y="793"/>
                      </a:lnTo>
                      <a:lnTo>
                        <a:pt x="113" y="793"/>
                      </a:lnTo>
                      <a:lnTo>
                        <a:pt x="113" y="1020"/>
                      </a:lnTo>
                      <a:lnTo>
                        <a:pt x="567" y="1020"/>
                      </a:lnTo>
                      <a:lnTo>
                        <a:pt x="567" y="1134"/>
                      </a:lnTo>
                      <a:lnTo>
                        <a:pt x="680" y="113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5" name="Freeform 725"/>
                <p:cNvSpPr>
                  <a:spLocks/>
                </p:cNvSpPr>
                <p:nvPr/>
              </p:nvSpPr>
              <p:spPr bwMode="auto">
                <a:xfrm>
                  <a:off x="4032" y="1210"/>
                  <a:ext cx="907" cy="1360"/>
                </a:xfrm>
                <a:custGeom>
                  <a:avLst/>
                  <a:gdLst>
                    <a:gd name="T0" fmla="*/ 907 w 907"/>
                    <a:gd name="T1" fmla="*/ 340 h 1360"/>
                    <a:gd name="T2" fmla="*/ 907 w 907"/>
                    <a:gd name="T3" fmla="*/ 453 h 1360"/>
                    <a:gd name="T4" fmla="*/ 794 w 907"/>
                    <a:gd name="T5" fmla="*/ 453 h 1360"/>
                    <a:gd name="T6" fmla="*/ 794 w 907"/>
                    <a:gd name="T7" fmla="*/ 567 h 1360"/>
                    <a:gd name="T8" fmla="*/ 907 w 907"/>
                    <a:gd name="T9" fmla="*/ 567 h 1360"/>
                    <a:gd name="T10" fmla="*/ 907 w 907"/>
                    <a:gd name="T11" fmla="*/ 793 h 1360"/>
                    <a:gd name="T12" fmla="*/ 794 w 907"/>
                    <a:gd name="T13" fmla="*/ 793 h 1360"/>
                    <a:gd name="T14" fmla="*/ 794 w 907"/>
                    <a:gd name="T15" fmla="*/ 1134 h 1360"/>
                    <a:gd name="T16" fmla="*/ 907 w 907"/>
                    <a:gd name="T17" fmla="*/ 1134 h 1360"/>
                    <a:gd name="T18" fmla="*/ 907 w 907"/>
                    <a:gd name="T19" fmla="*/ 1360 h 1360"/>
                    <a:gd name="T20" fmla="*/ 680 w 907"/>
                    <a:gd name="T21" fmla="*/ 1360 h 1360"/>
                    <a:gd name="T22" fmla="*/ 680 w 907"/>
                    <a:gd name="T23" fmla="*/ 1134 h 1360"/>
                    <a:gd name="T24" fmla="*/ 0 w 907"/>
                    <a:gd name="T25" fmla="*/ 1134 h 1360"/>
                    <a:gd name="T26" fmla="*/ 0 w 907"/>
                    <a:gd name="T27" fmla="*/ 1020 h 1360"/>
                    <a:gd name="T28" fmla="*/ 113 w 907"/>
                    <a:gd name="T29" fmla="*/ 1020 h 1360"/>
                    <a:gd name="T30" fmla="*/ 113 w 907"/>
                    <a:gd name="T31" fmla="*/ 793 h 1360"/>
                    <a:gd name="T32" fmla="*/ 0 w 907"/>
                    <a:gd name="T33" fmla="*/ 793 h 1360"/>
                    <a:gd name="T34" fmla="*/ 0 w 907"/>
                    <a:gd name="T35" fmla="*/ 567 h 1360"/>
                    <a:gd name="T36" fmla="*/ 227 w 907"/>
                    <a:gd name="T37" fmla="*/ 567 h 1360"/>
                    <a:gd name="T38" fmla="*/ 227 w 907"/>
                    <a:gd name="T39" fmla="*/ 0 h 1360"/>
                    <a:gd name="T40" fmla="*/ 454 w 907"/>
                    <a:gd name="T41" fmla="*/ 0 h 1360"/>
                    <a:gd name="T42" fmla="*/ 454 w 907"/>
                    <a:gd name="T43" fmla="*/ 113 h 1360"/>
                    <a:gd name="T44" fmla="*/ 680 w 907"/>
                    <a:gd name="T45" fmla="*/ 113 h 1360"/>
                    <a:gd name="T46" fmla="*/ 680 w 907"/>
                    <a:gd name="T47" fmla="*/ 226 h 1360"/>
                    <a:gd name="T48" fmla="*/ 794 w 907"/>
                    <a:gd name="T49" fmla="*/ 226 h 1360"/>
                    <a:gd name="T50" fmla="*/ 794 w 907"/>
                    <a:gd name="T51" fmla="*/ 340 h 1360"/>
                    <a:gd name="T52" fmla="*/ 907 w 907"/>
                    <a:gd name="T53" fmla="*/ 340 h 1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907" h="1360">
                      <a:moveTo>
                        <a:pt x="907" y="340"/>
                      </a:moveTo>
                      <a:lnTo>
                        <a:pt x="907" y="453"/>
                      </a:lnTo>
                      <a:lnTo>
                        <a:pt x="794" y="453"/>
                      </a:lnTo>
                      <a:lnTo>
                        <a:pt x="794" y="567"/>
                      </a:lnTo>
                      <a:lnTo>
                        <a:pt x="907" y="567"/>
                      </a:lnTo>
                      <a:lnTo>
                        <a:pt x="907" y="793"/>
                      </a:lnTo>
                      <a:lnTo>
                        <a:pt x="794" y="793"/>
                      </a:lnTo>
                      <a:lnTo>
                        <a:pt x="794" y="1134"/>
                      </a:lnTo>
                      <a:lnTo>
                        <a:pt x="907" y="1134"/>
                      </a:lnTo>
                      <a:lnTo>
                        <a:pt x="907" y="1360"/>
                      </a:lnTo>
                      <a:lnTo>
                        <a:pt x="680" y="1360"/>
                      </a:lnTo>
                      <a:lnTo>
                        <a:pt x="680" y="1134"/>
                      </a:lnTo>
                      <a:lnTo>
                        <a:pt x="0" y="1134"/>
                      </a:lnTo>
                      <a:lnTo>
                        <a:pt x="0" y="1020"/>
                      </a:lnTo>
                      <a:lnTo>
                        <a:pt x="113" y="1020"/>
                      </a:lnTo>
                      <a:lnTo>
                        <a:pt x="113" y="793"/>
                      </a:lnTo>
                      <a:lnTo>
                        <a:pt x="0" y="793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0"/>
                      </a:ln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680" y="113"/>
                      </a:lnTo>
                      <a:lnTo>
                        <a:pt x="680" y="226"/>
                      </a:lnTo>
                      <a:lnTo>
                        <a:pt x="794" y="226"/>
                      </a:lnTo>
                      <a:lnTo>
                        <a:pt x="794" y="340"/>
                      </a:lnTo>
                      <a:lnTo>
                        <a:pt x="90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6" name="Freeform 726"/>
                <p:cNvSpPr>
                  <a:spLocks/>
                </p:cNvSpPr>
                <p:nvPr/>
              </p:nvSpPr>
              <p:spPr bwMode="auto">
                <a:xfrm>
                  <a:off x="2444" y="983"/>
                  <a:ext cx="1248" cy="1247"/>
                </a:xfrm>
                <a:custGeom>
                  <a:avLst/>
                  <a:gdLst>
                    <a:gd name="T0" fmla="*/ 1248 w 1248"/>
                    <a:gd name="T1" fmla="*/ 227 h 1247"/>
                    <a:gd name="T2" fmla="*/ 1134 w 1248"/>
                    <a:gd name="T3" fmla="*/ 227 h 1247"/>
                    <a:gd name="T4" fmla="*/ 1134 w 1248"/>
                    <a:gd name="T5" fmla="*/ 113 h 1247"/>
                    <a:gd name="T6" fmla="*/ 908 w 1248"/>
                    <a:gd name="T7" fmla="*/ 113 h 1247"/>
                    <a:gd name="T8" fmla="*/ 908 w 1248"/>
                    <a:gd name="T9" fmla="*/ 0 h 1247"/>
                    <a:gd name="T10" fmla="*/ 681 w 1248"/>
                    <a:gd name="T11" fmla="*/ 0 h 1247"/>
                    <a:gd name="T12" fmla="*/ 681 w 1248"/>
                    <a:gd name="T13" fmla="*/ 340 h 1247"/>
                    <a:gd name="T14" fmla="*/ 567 w 1248"/>
                    <a:gd name="T15" fmla="*/ 340 h 1247"/>
                    <a:gd name="T16" fmla="*/ 567 w 1248"/>
                    <a:gd name="T17" fmla="*/ 453 h 1247"/>
                    <a:gd name="T18" fmla="*/ 454 w 1248"/>
                    <a:gd name="T19" fmla="*/ 453 h 1247"/>
                    <a:gd name="T20" fmla="*/ 454 w 1248"/>
                    <a:gd name="T21" fmla="*/ 567 h 1247"/>
                    <a:gd name="T22" fmla="*/ 341 w 1248"/>
                    <a:gd name="T23" fmla="*/ 567 h 1247"/>
                    <a:gd name="T24" fmla="*/ 341 w 1248"/>
                    <a:gd name="T25" fmla="*/ 680 h 1247"/>
                    <a:gd name="T26" fmla="*/ 227 w 1248"/>
                    <a:gd name="T27" fmla="*/ 680 h 1247"/>
                    <a:gd name="T28" fmla="*/ 227 w 1248"/>
                    <a:gd name="T29" fmla="*/ 794 h 1247"/>
                    <a:gd name="T30" fmla="*/ 114 w 1248"/>
                    <a:gd name="T31" fmla="*/ 794 h 1247"/>
                    <a:gd name="T32" fmla="*/ 114 w 1248"/>
                    <a:gd name="T33" fmla="*/ 1020 h 1247"/>
                    <a:gd name="T34" fmla="*/ 0 w 1248"/>
                    <a:gd name="T35" fmla="*/ 1020 h 1247"/>
                    <a:gd name="T36" fmla="*/ 0 w 1248"/>
                    <a:gd name="T37" fmla="*/ 1247 h 1247"/>
                    <a:gd name="T38" fmla="*/ 227 w 1248"/>
                    <a:gd name="T39" fmla="*/ 1247 h 1247"/>
                    <a:gd name="T40" fmla="*/ 227 w 1248"/>
                    <a:gd name="T41" fmla="*/ 1134 h 1247"/>
                    <a:gd name="T42" fmla="*/ 341 w 1248"/>
                    <a:gd name="T43" fmla="*/ 1134 h 1247"/>
                    <a:gd name="T44" fmla="*/ 341 w 1248"/>
                    <a:gd name="T45" fmla="*/ 1020 h 1247"/>
                    <a:gd name="T46" fmla="*/ 567 w 1248"/>
                    <a:gd name="T47" fmla="*/ 1020 h 1247"/>
                    <a:gd name="T48" fmla="*/ 567 w 1248"/>
                    <a:gd name="T49" fmla="*/ 680 h 1247"/>
                    <a:gd name="T50" fmla="*/ 681 w 1248"/>
                    <a:gd name="T51" fmla="*/ 680 h 1247"/>
                    <a:gd name="T52" fmla="*/ 681 w 1248"/>
                    <a:gd name="T53" fmla="*/ 567 h 1247"/>
                    <a:gd name="T54" fmla="*/ 908 w 1248"/>
                    <a:gd name="T55" fmla="*/ 567 h 1247"/>
                    <a:gd name="T56" fmla="*/ 908 w 1248"/>
                    <a:gd name="T57" fmla="*/ 453 h 1247"/>
                    <a:gd name="T58" fmla="*/ 1021 w 1248"/>
                    <a:gd name="T59" fmla="*/ 453 h 1247"/>
                    <a:gd name="T60" fmla="*/ 1021 w 1248"/>
                    <a:gd name="T61" fmla="*/ 340 h 1247"/>
                    <a:gd name="T62" fmla="*/ 1248 w 1248"/>
                    <a:gd name="T63" fmla="*/ 340 h 1247"/>
                    <a:gd name="T64" fmla="*/ 1248 w 1248"/>
                    <a:gd name="T65" fmla="*/ 22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48" h="1247">
                      <a:moveTo>
                        <a:pt x="1248" y="227"/>
                      </a:moveTo>
                      <a:lnTo>
                        <a:pt x="1134" y="227"/>
                      </a:lnTo>
                      <a:lnTo>
                        <a:pt x="1134" y="113"/>
                      </a:lnTo>
                      <a:lnTo>
                        <a:pt x="908" y="113"/>
                      </a:lnTo>
                      <a:lnTo>
                        <a:pt x="908" y="0"/>
                      </a:lnTo>
                      <a:lnTo>
                        <a:pt x="681" y="0"/>
                      </a:lnTo>
                      <a:lnTo>
                        <a:pt x="681" y="340"/>
                      </a:lnTo>
                      <a:lnTo>
                        <a:pt x="567" y="340"/>
                      </a:lnTo>
                      <a:lnTo>
                        <a:pt x="567" y="453"/>
                      </a:lnTo>
                      <a:lnTo>
                        <a:pt x="454" y="453"/>
                      </a:lnTo>
                      <a:lnTo>
                        <a:pt x="454" y="567"/>
                      </a:lnTo>
                      <a:lnTo>
                        <a:pt x="341" y="567"/>
                      </a:lnTo>
                      <a:lnTo>
                        <a:pt x="341" y="680"/>
                      </a:lnTo>
                      <a:lnTo>
                        <a:pt x="227" y="680"/>
                      </a:lnTo>
                      <a:lnTo>
                        <a:pt x="227" y="794"/>
                      </a:lnTo>
                      <a:lnTo>
                        <a:pt x="114" y="794"/>
                      </a:lnTo>
                      <a:lnTo>
                        <a:pt x="114" y="1020"/>
                      </a:lnTo>
                      <a:lnTo>
                        <a:pt x="0" y="1020"/>
                      </a:lnTo>
                      <a:lnTo>
                        <a:pt x="0" y="1247"/>
                      </a:lnTo>
                      <a:lnTo>
                        <a:pt x="227" y="1247"/>
                      </a:lnTo>
                      <a:lnTo>
                        <a:pt x="227" y="1134"/>
                      </a:lnTo>
                      <a:lnTo>
                        <a:pt x="341" y="1134"/>
                      </a:lnTo>
                      <a:lnTo>
                        <a:pt x="341" y="1020"/>
                      </a:lnTo>
                      <a:lnTo>
                        <a:pt x="567" y="1020"/>
                      </a:lnTo>
                      <a:lnTo>
                        <a:pt x="567" y="680"/>
                      </a:lnTo>
                      <a:lnTo>
                        <a:pt x="681" y="680"/>
                      </a:lnTo>
                      <a:lnTo>
                        <a:pt x="681" y="567"/>
                      </a:lnTo>
                      <a:lnTo>
                        <a:pt x="908" y="567"/>
                      </a:lnTo>
                      <a:lnTo>
                        <a:pt x="908" y="453"/>
                      </a:lnTo>
                      <a:lnTo>
                        <a:pt x="1021" y="453"/>
                      </a:lnTo>
                      <a:lnTo>
                        <a:pt x="1021" y="340"/>
                      </a:lnTo>
                      <a:lnTo>
                        <a:pt x="1248" y="340"/>
                      </a:lnTo>
                      <a:lnTo>
                        <a:pt x="124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7" name="Freeform 727"/>
                <p:cNvSpPr>
                  <a:spLocks/>
                </p:cNvSpPr>
                <p:nvPr/>
              </p:nvSpPr>
              <p:spPr bwMode="auto">
                <a:xfrm>
                  <a:off x="2671" y="983"/>
                  <a:ext cx="454" cy="453"/>
                </a:xfrm>
                <a:custGeom>
                  <a:avLst/>
                  <a:gdLst>
                    <a:gd name="T0" fmla="*/ 454 w 454"/>
                    <a:gd name="T1" fmla="*/ 0 h 453"/>
                    <a:gd name="T2" fmla="*/ 114 w 454"/>
                    <a:gd name="T3" fmla="*/ 0 h 453"/>
                    <a:gd name="T4" fmla="*/ 114 w 454"/>
                    <a:gd name="T5" fmla="*/ 227 h 453"/>
                    <a:gd name="T6" fmla="*/ 0 w 454"/>
                    <a:gd name="T7" fmla="*/ 227 h 453"/>
                    <a:gd name="T8" fmla="*/ 0 w 454"/>
                    <a:gd name="T9" fmla="*/ 340 h 453"/>
                    <a:gd name="T10" fmla="*/ 114 w 454"/>
                    <a:gd name="T11" fmla="*/ 340 h 453"/>
                    <a:gd name="T12" fmla="*/ 114 w 454"/>
                    <a:gd name="T13" fmla="*/ 453 h 453"/>
                    <a:gd name="T14" fmla="*/ 340 w 454"/>
                    <a:gd name="T15" fmla="*/ 453 h 453"/>
                    <a:gd name="T16" fmla="*/ 340 w 454"/>
                    <a:gd name="T17" fmla="*/ 340 h 453"/>
                    <a:gd name="T18" fmla="*/ 454 w 454"/>
                    <a:gd name="T19" fmla="*/ 340 h 453"/>
                    <a:gd name="T20" fmla="*/ 454 w 454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453">
                      <a:moveTo>
                        <a:pt x="454" y="0"/>
                      </a:moveTo>
                      <a:lnTo>
                        <a:pt x="114" y="0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453"/>
                      </a:lnTo>
                      <a:lnTo>
                        <a:pt x="340" y="453"/>
                      </a:lnTo>
                      <a:lnTo>
                        <a:pt x="340" y="340"/>
                      </a:lnTo>
                      <a:lnTo>
                        <a:pt x="454" y="34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8" name="Freeform 728"/>
                <p:cNvSpPr>
                  <a:spLocks/>
                </p:cNvSpPr>
                <p:nvPr/>
              </p:nvSpPr>
              <p:spPr bwMode="auto">
                <a:xfrm>
                  <a:off x="1991" y="1323"/>
                  <a:ext cx="907" cy="1134"/>
                </a:xfrm>
                <a:custGeom>
                  <a:avLst/>
                  <a:gdLst>
                    <a:gd name="T0" fmla="*/ 794 w 907"/>
                    <a:gd name="T1" fmla="*/ 0 h 1134"/>
                    <a:gd name="T2" fmla="*/ 680 w 907"/>
                    <a:gd name="T3" fmla="*/ 0 h 1134"/>
                    <a:gd name="T4" fmla="*/ 680 w 907"/>
                    <a:gd name="T5" fmla="*/ 113 h 1134"/>
                    <a:gd name="T6" fmla="*/ 567 w 907"/>
                    <a:gd name="T7" fmla="*/ 113 h 1134"/>
                    <a:gd name="T8" fmla="*/ 567 w 907"/>
                    <a:gd name="T9" fmla="*/ 227 h 1134"/>
                    <a:gd name="T10" fmla="*/ 453 w 907"/>
                    <a:gd name="T11" fmla="*/ 227 h 1134"/>
                    <a:gd name="T12" fmla="*/ 453 w 907"/>
                    <a:gd name="T13" fmla="*/ 567 h 1134"/>
                    <a:gd name="T14" fmla="*/ 340 w 907"/>
                    <a:gd name="T15" fmla="*/ 567 h 1134"/>
                    <a:gd name="T16" fmla="*/ 340 w 907"/>
                    <a:gd name="T17" fmla="*/ 794 h 1134"/>
                    <a:gd name="T18" fmla="*/ 113 w 907"/>
                    <a:gd name="T19" fmla="*/ 794 h 1134"/>
                    <a:gd name="T20" fmla="*/ 113 w 907"/>
                    <a:gd name="T21" fmla="*/ 907 h 1134"/>
                    <a:gd name="T22" fmla="*/ 0 w 907"/>
                    <a:gd name="T23" fmla="*/ 907 h 1134"/>
                    <a:gd name="T24" fmla="*/ 0 w 907"/>
                    <a:gd name="T25" fmla="*/ 1134 h 1134"/>
                    <a:gd name="T26" fmla="*/ 113 w 907"/>
                    <a:gd name="T27" fmla="*/ 1134 h 1134"/>
                    <a:gd name="T28" fmla="*/ 113 w 907"/>
                    <a:gd name="T29" fmla="*/ 1021 h 1134"/>
                    <a:gd name="T30" fmla="*/ 340 w 907"/>
                    <a:gd name="T31" fmla="*/ 1021 h 1134"/>
                    <a:gd name="T32" fmla="*/ 340 w 907"/>
                    <a:gd name="T33" fmla="*/ 907 h 1134"/>
                    <a:gd name="T34" fmla="*/ 453 w 907"/>
                    <a:gd name="T35" fmla="*/ 907 h 1134"/>
                    <a:gd name="T36" fmla="*/ 453 w 907"/>
                    <a:gd name="T37" fmla="*/ 680 h 1134"/>
                    <a:gd name="T38" fmla="*/ 567 w 907"/>
                    <a:gd name="T39" fmla="*/ 680 h 1134"/>
                    <a:gd name="T40" fmla="*/ 567 w 907"/>
                    <a:gd name="T41" fmla="*/ 454 h 1134"/>
                    <a:gd name="T42" fmla="*/ 680 w 907"/>
                    <a:gd name="T43" fmla="*/ 454 h 1134"/>
                    <a:gd name="T44" fmla="*/ 680 w 907"/>
                    <a:gd name="T45" fmla="*/ 340 h 1134"/>
                    <a:gd name="T46" fmla="*/ 794 w 907"/>
                    <a:gd name="T47" fmla="*/ 340 h 1134"/>
                    <a:gd name="T48" fmla="*/ 794 w 907"/>
                    <a:gd name="T49" fmla="*/ 227 h 1134"/>
                    <a:gd name="T50" fmla="*/ 907 w 907"/>
                    <a:gd name="T51" fmla="*/ 227 h 1134"/>
                    <a:gd name="T52" fmla="*/ 907 w 907"/>
                    <a:gd name="T53" fmla="*/ 113 h 1134"/>
                    <a:gd name="T54" fmla="*/ 794 w 907"/>
                    <a:gd name="T55" fmla="*/ 113 h 1134"/>
                    <a:gd name="T56" fmla="*/ 794 w 907"/>
                    <a:gd name="T57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07" h="1134">
                      <a:moveTo>
                        <a:pt x="794" y="0"/>
                      </a:moveTo>
                      <a:lnTo>
                        <a:pt x="680" y="0"/>
                      </a:lnTo>
                      <a:lnTo>
                        <a:pt x="680" y="113"/>
                      </a:lnTo>
                      <a:lnTo>
                        <a:pt x="567" y="113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567"/>
                      </a:lnTo>
                      <a:lnTo>
                        <a:pt x="340" y="567"/>
                      </a:lnTo>
                      <a:lnTo>
                        <a:pt x="340" y="794"/>
                      </a:lnTo>
                      <a:lnTo>
                        <a:pt x="113" y="794"/>
                      </a:lnTo>
                      <a:lnTo>
                        <a:pt x="113" y="907"/>
                      </a:lnTo>
                      <a:lnTo>
                        <a:pt x="0" y="907"/>
                      </a:lnTo>
                      <a:lnTo>
                        <a:pt x="0" y="1134"/>
                      </a:lnTo>
                      <a:lnTo>
                        <a:pt x="113" y="1134"/>
                      </a:lnTo>
                      <a:lnTo>
                        <a:pt x="113" y="1021"/>
                      </a:lnTo>
                      <a:lnTo>
                        <a:pt x="340" y="1021"/>
                      </a:lnTo>
                      <a:lnTo>
                        <a:pt x="340" y="907"/>
                      </a:lnTo>
                      <a:lnTo>
                        <a:pt x="453" y="907"/>
                      </a:lnTo>
                      <a:lnTo>
                        <a:pt x="453" y="680"/>
                      </a:lnTo>
                      <a:lnTo>
                        <a:pt x="567" y="680"/>
                      </a:lnTo>
                      <a:lnTo>
                        <a:pt x="567" y="454"/>
                      </a:lnTo>
                      <a:lnTo>
                        <a:pt x="680" y="454"/>
                      </a:lnTo>
                      <a:lnTo>
                        <a:pt x="680" y="340"/>
                      </a:lnTo>
                      <a:lnTo>
                        <a:pt x="794" y="340"/>
                      </a:lnTo>
                      <a:lnTo>
                        <a:pt x="794" y="227"/>
                      </a:lnTo>
                      <a:lnTo>
                        <a:pt x="907" y="227"/>
                      </a:lnTo>
                      <a:lnTo>
                        <a:pt x="907" y="113"/>
                      </a:lnTo>
                      <a:lnTo>
                        <a:pt x="794" y="113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0" name="Freeform 730"/>
                <p:cNvSpPr>
                  <a:spLocks/>
                </p:cNvSpPr>
                <p:nvPr/>
              </p:nvSpPr>
              <p:spPr bwMode="auto">
                <a:xfrm>
                  <a:off x="290" y="2230"/>
                  <a:ext cx="2835" cy="2155"/>
                </a:xfrm>
                <a:custGeom>
                  <a:avLst/>
                  <a:gdLst>
                    <a:gd name="T0" fmla="*/ 1701 w 2835"/>
                    <a:gd name="T1" fmla="*/ 0 h 2155"/>
                    <a:gd name="T2" fmla="*/ 1474 w 2835"/>
                    <a:gd name="T3" fmla="*/ 0 h 2155"/>
                    <a:gd name="T4" fmla="*/ 1474 w 2835"/>
                    <a:gd name="T5" fmla="*/ 227 h 2155"/>
                    <a:gd name="T6" fmla="*/ 1361 w 2835"/>
                    <a:gd name="T7" fmla="*/ 227 h 2155"/>
                    <a:gd name="T8" fmla="*/ 1361 w 2835"/>
                    <a:gd name="T9" fmla="*/ 340 h 2155"/>
                    <a:gd name="T10" fmla="*/ 1474 w 2835"/>
                    <a:gd name="T11" fmla="*/ 340 h 2155"/>
                    <a:gd name="T12" fmla="*/ 1474 w 2835"/>
                    <a:gd name="T13" fmla="*/ 454 h 2155"/>
                    <a:gd name="T14" fmla="*/ 1587 w 2835"/>
                    <a:gd name="T15" fmla="*/ 454 h 2155"/>
                    <a:gd name="T16" fmla="*/ 1587 w 2835"/>
                    <a:gd name="T17" fmla="*/ 567 h 2155"/>
                    <a:gd name="T18" fmla="*/ 1701 w 2835"/>
                    <a:gd name="T19" fmla="*/ 567 h 2155"/>
                    <a:gd name="T20" fmla="*/ 1701 w 2835"/>
                    <a:gd name="T21" fmla="*/ 681 h 2155"/>
                    <a:gd name="T22" fmla="*/ 1928 w 2835"/>
                    <a:gd name="T23" fmla="*/ 681 h 2155"/>
                    <a:gd name="T24" fmla="*/ 1928 w 2835"/>
                    <a:gd name="T25" fmla="*/ 794 h 2155"/>
                    <a:gd name="T26" fmla="*/ 2154 w 2835"/>
                    <a:gd name="T27" fmla="*/ 794 h 2155"/>
                    <a:gd name="T28" fmla="*/ 2154 w 2835"/>
                    <a:gd name="T29" fmla="*/ 1134 h 2155"/>
                    <a:gd name="T30" fmla="*/ 2041 w 2835"/>
                    <a:gd name="T31" fmla="*/ 1134 h 2155"/>
                    <a:gd name="T32" fmla="*/ 2041 w 2835"/>
                    <a:gd name="T33" fmla="*/ 1248 h 2155"/>
                    <a:gd name="T34" fmla="*/ 1928 w 2835"/>
                    <a:gd name="T35" fmla="*/ 1248 h 2155"/>
                    <a:gd name="T36" fmla="*/ 1928 w 2835"/>
                    <a:gd name="T37" fmla="*/ 1134 h 2155"/>
                    <a:gd name="T38" fmla="*/ 907 w 2835"/>
                    <a:gd name="T39" fmla="*/ 1134 h 2155"/>
                    <a:gd name="T40" fmla="*/ 907 w 2835"/>
                    <a:gd name="T41" fmla="*/ 1021 h 2155"/>
                    <a:gd name="T42" fmla="*/ 794 w 2835"/>
                    <a:gd name="T43" fmla="*/ 1021 h 2155"/>
                    <a:gd name="T44" fmla="*/ 794 w 2835"/>
                    <a:gd name="T45" fmla="*/ 681 h 2155"/>
                    <a:gd name="T46" fmla="*/ 227 w 2835"/>
                    <a:gd name="T47" fmla="*/ 681 h 2155"/>
                    <a:gd name="T48" fmla="*/ 227 w 2835"/>
                    <a:gd name="T49" fmla="*/ 794 h 2155"/>
                    <a:gd name="T50" fmla="*/ 113 w 2835"/>
                    <a:gd name="T51" fmla="*/ 794 h 2155"/>
                    <a:gd name="T52" fmla="*/ 113 w 2835"/>
                    <a:gd name="T53" fmla="*/ 907 h 2155"/>
                    <a:gd name="T54" fmla="*/ 113 w 2835"/>
                    <a:gd name="T55" fmla="*/ 1021 h 2155"/>
                    <a:gd name="T56" fmla="*/ 0 w 2835"/>
                    <a:gd name="T57" fmla="*/ 1021 h 2155"/>
                    <a:gd name="T58" fmla="*/ 0 w 2835"/>
                    <a:gd name="T59" fmla="*/ 1361 h 2155"/>
                    <a:gd name="T60" fmla="*/ 113 w 2835"/>
                    <a:gd name="T61" fmla="*/ 1361 h 2155"/>
                    <a:gd name="T62" fmla="*/ 113 w 2835"/>
                    <a:gd name="T63" fmla="*/ 1701 h 2155"/>
                    <a:gd name="T64" fmla="*/ 453 w 2835"/>
                    <a:gd name="T65" fmla="*/ 1701 h 2155"/>
                    <a:gd name="T66" fmla="*/ 453 w 2835"/>
                    <a:gd name="T67" fmla="*/ 2041 h 2155"/>
                    <a:gd name="T68" fmla="*/ 1020 w 2835"/>
                    <a:gd name="T69" fmla="*/ 2041 h 2155"/>
                    <a:gd name="T70" fmla="*/ 1020 w 2835"/>
                    <a:gd name="T71" fmla="*/ 2155 h 2155"/>
                    <a:gd name="T72" fmla="*/ 1474 w 2835"/>
                    <a:gd name="T73" fmla="*/ 2155 h 2155"/>
                    <a:gd name="T74" fmla="*/ 1474 w 2835"/>
                    <a:gd name="T75" fmla="*/ 1928 h 2155"/>
                    <a:gd name="T76" fmla="*/ 1814 w 2835"/>
                    <a:gd name="T77" fmla="*/ 1928 h 2155"/>
                    <a:gd name="T78" fmla="*/ 1814 w 2835"/>
                    <a:gd name="T79" fmla="*/ 1815 h 2155"/>
                    <a:gd name="T80" fmla="*/ 2154 w 2835"/>
                    <a:gd name="T81" fmla="*/ 1815 h 2155"/>
                    <a:gd name="T82" fmla="*/ 2154 w 2835"/>
                    <a:gd name="T83" fmla="*/ 1928 h 2155"/>
                    <a:gd name="T84" fmla="*/ 2495 w 2835"/>
                    <a:gd name="T85" fmla="*/ 1928 h 2155"/>
                    <a:gd name="T86" fmla="*/ 2495 w 2835"/>
                    <a:gd name="T87" fmla="*/ 1474 h 2155"/>
                    <a:gd name="T88" fmla="*/ 2381 w 2835"/>
                    <a:gd name="T89" fmla="*/ 1474 h 2155"/>
                    <a:gd name="T90" fmla="*/ 2381 w 2835"/>
                    <a:gd name="T91" fmla="*/ 907 h 2155"/>
                    <a:gd name="T92" fmla="*/ 2835 w 2835"/>
                    <a:gd name="T93" fmla="*/ 907 h 2155"/>
                    <a:gd name="T94" fmla="*/ 2835 w 2835"/>
                    <a:gd name="T95" fmla="*/ 681 h 2155"/>
                    <a:gd name="T96" fmla="*/ 2608 w 2835"/>
                    <a:gd name="T97" fmla="*/ 681 h 2155"/>
                    <a:gd name="T98" fmla="*/ 2608 w 2835"/>
                    <a:gd name="T99" fmla="*/ 454 h 2155"/>
                    <a:gd name="T100" fmla="*/ 2154 w 2835"/>
                    <a:gd name="T101" fmla="*/ 454 h 2155"/>
                    <a:gd name="T102" fmla="*/ 2154 w 2835"/>
                    <a:gd name="T103" fmla="*/ 340 h 2155"/>
                    <a:gd name="T104" fmla="*/ 1928 w 2835"/>
                    <a:gd name="T105" fmla="*/ 340 h 2155"/>
                    <a:gd name="T106" fmla="*/ 1928 w 2835"/>
                    <a:gd name="T107" fmla="*/ 227 h 2155"/>
                    <a:gd name="T108" fmla="*/ 1701 w 2835"/>
                    <a:gd name="T109" fmla="*/ 227 h 2155"/>
                    <a:gd name="T110" fmla="*/ 1701 w 2835"/>
                    <a:gd name="T111" fmla="*/ 0 h 2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835" h="2155">
                      <a:moveTo>
                        <a:pt x="1701" y="0"/>
                      </a:moveTo>
                      <a:lnTo>
                        <a:pt x="1474" y="0"/>
                      </a:lnTo>
                      <a:lnTo>
                        <a:pt x="1474" y="227"/>
                      </a:lnTo>
                      <a:lnTo>
                        <a:pt x="1361" y="227"/>
                      </a:lnTo>
                      <a:lnTo>
                        <a:pt x="1361" y="340"/>
                      </a:lnTo>
                      <a:lnTo>
                        <a:pt x="1474" y="340"/>
                      </a:lnTo>
                      <a:lnTo>
                        <a:pt x="1474" y="454"/>
                      </a:lnTo>
                      <a:lnTo>
                        <a:pt x="1587" y="454"/>
                      </a:lnTo>
                      <a:lnTo>
                        <a:pt x="1587" y="567"/>
                      </a:lnTo>
                      <a:lnTo>
                        <a:pt x="1701" y="567"/>
                      </a:lnTo>
                      <a:lnTo>
                        <a:pt x="1701" y="681"/>
                      </a:lnTo>
                      <a:lnTo>
                        <a:pt x="1928" y="681"/>
                      </a:lnTo>
                      <a:lnTo>
                        <a:pt x="1928" y="794"/>
                      </a:lnTo>
                      <a:lnTo>
                        <a:pt x="2154" y="794"/>
                      </a:lnTo>
                      <a:lnTo>
                        <a:pt x="2154" y="1134"/>
                      </a:lnTo>
                      <a:lnTo>
                        <a:pt x="2041" y="1134"/>
                      </a:lnTo>
                      <a:lnTo>
                        <a:pt x="2041" y="1248"/>
                      </a:lnTo>
                      <a:lnTo>
                        <a:pt x="1928" y="1248"/>
                      </a:lnTo>
                      <a:lnTo>
                        <a:pt x="1928" y="1134"/>
                      </a:lnTo>
                      <a:lnTo>
                        <a:pt x="907" y="1134"/>
                      </a:lnTo>
                      <a:lnTo>
                        <a:pt x="907" y="1021"/>
                      </a:lnTo>
                      <a:lnTo>
                        <a:pt x="794" y="1021"/>
                      </a:lnTo>
                      <a:lnTo>
                        <a:pt x="794" y="681"/>
                      </a:lnTo>
                      <a:lnTo>
                        <a:pt x="227" y="681"/>
                      </a:lnTo>
                      <a:lnTo>
                        <a:pt x="227" y="794"/>
                      </a:lnTo>
                      <a:lnTo>
                        <a:pt x="113" y="794"/>
                      </a:lnTo>
                      <a:lnTo>
                        <a:pt x="113" y="907"/>
                      </a:lnTo>
                      <a:lnTo>
                        <a:pt x="113" y="1021"/>
                      </a:lnTo>
                      <a:lnTo>
                        <a:pt x="0" y="1021"/>
                      </a:lnTo>
                      <a:lnTo>
                        <a:pt x="0" y="1361"/>
                      </a:lnTo>
                      <a:lnTo>
                        <a:pt x="113" y="1361"/>
                      </a:lnTo>
                      <a:lnTo>
                        <a:pt x="113" y="1701"/>
                      </a:lnTo>
                      <a:lnTo>
                        <a:pt x="453" y="1701"/>
                      </a:lnTo>
                      <a:lnTo>
                        <a:pt x="453" y="2041"/>
                      </a:lnTo>
                      <a:lnTo>
                        <a:pt x="1020" y="2041"/>
                      </a:lnTo>
                      <a:lnTo>
                        <a:pt x="1020" y="2155"/>
                      </a:lnTo>
                      <a:lnTo>
                        <a:pt x="1474" y="2155"/>
                      </a:lnTo>
                      <a:lnTo>
                        <a:pt x="1474" y="1928"/>
                      </a:lnTo>
                      <a:lnTo>
                        <a:pt x="1814" y="1928"/>
                      </a:lnTo>
                      <a:lnTo>
                        <a:pt x="1814" y="1815"/>
                      </a:lnTo>
                      <a:lnTo>
                        <a:pt x="2154" y="1815"/>
                      </a:lnTo>
                      <a:lnTo>
                        <a:pt x="2154" y="1928"/>
                      </a:lnTo>
                      <a:lnTo>
                        <a:pt x="2495" y="1928"/>
                      </a:lnTo>
                      <a:lnTo>
                        <a:pt x="2495" y="1474"/>
                      </a:lnTo>
                      <a:lnTo>
                        <a:pt x="2381" y="1474"/>
                      </a:lnTo>
                      <a:lnTo>
                        <a:pt x="2381" y="907"/>
                      </a:lnTo>
                      <a:lnTo>
                        <a:pt x="2835" y="907"/>
                      </a:lnTo>
                      <a:lnTo>
                        <a:pt x="2835" y="681"/>
                      </a:lnTo>
                      <a:lnTo>
                        <a:pt x="2608" y="681"/>
                      </a:lnTo>
                      <a:lnTo>
                        <a:pt x="2608" y="454"/>
                      </a:lnTo>
                      <a:lnTo>
                        <a:pt x="2154" y="454"/>
                      </a:lnTo>
                      <a:lnTo>
                        <a:pt x="2154" y="340"/>
                      </a:lnTo>
                      <a:lnTo>
                        <a:pt x="1928" y="340"/>
                      </a:lnTo>
                      <a:lnTo>
                        <a:pt x="1928" y="227"/>
                      </a:lnTo>
                      <a:lnTo>
                        <a:pt x="1701" y="227"/>
                      </a:lnTo>
                      <a:lnTo>
                        <a:pt x="170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1" name="Freeform 731"/>
                <p:cNvSpPr>
                  <a:spLocks/>
                </p:cNvSpPr>
                <p:nvPr/>
              </p:nvSpPr>
              <p:spPr bwMode="auto">
                <a:xfrm>
                  <a:off x="6073" y="4498"/>
                  <a:ext cx="567" cy="227"/>
                </a:xfrm>
                <a:custGeom>
                  <a:avLst/>
                  <a:gdLst>
                    <a:gd name="T0" fmla="*/ 0 w 567"/>
                    <a:gd name="T1" fmla="*/ 0 h 227"/>
                    <a:gd name="T2" fmla="*/ 340 w 567"/>
                    <a:gd name="T3" fmla="*/ 0 h 227"/>
                    <a:gd name="T4" fmla="*/ 340 w 567"/>
                    <a:gd name="T5" fmla="*/ 114 h 227"/>
                    <a:gd name="T6" fmla="*/ 454 w 567"/>
                    <a:gd name="T7" fmla="*/ 114 h 227"/>
                    <a:gd name="T8" fmla="*/ 567 w 567"/>
                    <a:gd name="T9" fmla="*/ 114 h 227"/>
                    <a:gd name="T10" fmla="*/ 567 w 567"/>
                    <a:gd name="T11" fmla="*/ 227 h 227"/>
                    <a:gd name="T12" fmla="*/ 0 w 567"/>
                    <a:gd name="T13" fmla="*/ 227 h 227"/>
                    <a:gd name="T14" fmla="*/ 0 w 567"/>
                    <a:gd name="T1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7" h="227">
                      <a:moveTo>
                        <a:pt x="0" y="0"/>
                      </a:move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454" y="114"/>
                      </a:lnTo>
                      <a:lnTo>
                        <a:pt x="567" y="114"/>
                      </a:lnTo>
                      <a:lnTo>
                        <a:pt x="567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2" name="Freeform 732"/>
                <p:cNvSpPr>
                  <a:spLocks/>
                </p:cNvSpPr>
                <p:nvPr/>
              </p:nvSpPr>
              <p:spPr bwMode="auto">
                <a:xfrm>
                  <a:off x="6413" y="4498"/>
                  <a:ext cx="227" cy="114"/>
                </a:xfrm>
                <a:custGeom>
                  <a:avLst/>
                  <a:gdLst>
                    <a:gd name="T0" fmla="*/ 0 w 227"/>
                    <a:gd name="T1" fmla="*/ 0 h 114"/>
                    <a:gd name="T2" fmla="*/ 227 w 227"/>
                    <a:gd name="T3" fmla="*/ 0 h 114"/>
                    <a:gd name="T4" fmla="*/ 227 w 227"/>
                    <a:gd name="T5" fmla="*/ 114 h 114"/>
                    <a:gd name="T6" fmla="*/ 0 w 227"/>
                    <a:gd name="T7" fmla="*/ 114 h 114"/>
                    <a:gd name="T8" fmla="*/ 0 w 227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14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0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7" name="Freeform 737"/>
                <p:cNvSpPr>
                  <a:spLocks/>
                </p:cNvSpPr>
                <p:nvPr/>
              </p:nvSpPr>
              <p:spPr bwMode="auto">
                <a:xfrm>
                  <a:off x="6980" y="4158"/>
                  <a:ext cx="454" cy="567"/>
                </a:xfrm>
                <a:custGeom>
                  <a:avLst/>
                  <a:gdLst>
                    <a:gd name="T0" fmla="*/ 454 w 454"/>
                    <a:gd name="T1" fmla="*/ 0 h 567"/>
                    <a:gd name="T2" fmla="*/ 454 w 454"/>
                    <a:gd name="T3" fmla="*/ 340 h 567"/>
                    <a:gd name="T4" fmla="*/ 341 w 454"/>
                    <a:gd name="T5" fmla="*/ 340 h 567"/>
                    <a:gd name="T6" fmla="*/ 341 w 454"/>
                    <a:gd name="T7" fmla="*/ 567 h 567"/>
                    <a:gd name="T8" fmla="*/ 114 w 454"/>
                    <a:gd name="T9" fmla="*/ 567 h 567"/>
                    <a:gd name="T10" fmla="*/ 114 w 454"/>
                    <a:gd name="T11" fmla="*/ 227 h 567"/>
                    <a:gd name="T12" fmla="*/ 0 w 454"/>
                    <a:gd name="T13" fmla="*/ 227 h 567"/>
                    <a:gd name="T14" fmla="*/ 0 w 454"/>
                    <a:gd name="T15" fmla="*/ 113 h 567"/>
                    <a:gd name="T16" fmla="*/ 341 w 454"/>
                    <a:gd name="T17" fmla="*/ 113 h 567"/>
                    <a:gd name="T18" fmla="*/ 341 w 454"/>
                    <a:gd name="T19" fmla="*/ 0 h 567"/>
                    <a:gd name="T20" fmla="*/ 454 w 454"/>
                    <a:gd name="T2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567">
                      <a:moveTo>
                        <a:pt x="454" y="0"/>
                      </a:moveTo>
                      <a:lnTo>
                        <a:pt x="454" y="340"/>
                      </a:lnTo>
                      <a:lnTo>
                        <a:pt x="341" y="340"/>
                      </a:lnTo>
                      <a:lnTo>
                        <a:pt x="341" y="567"/>
                      </a:lnTo>
                      <a:lnTo>
                        <a:pt x="114" y="567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8" name="Freeform 738"/>
                <p:cNvSpPr>
                  <a:spLocks/>
                </p:cNvSpPr>
                <p:nvPr/>
              </p:nvSpPr>
              <p:spPr bwMode="auto">
                <a:xfrm>
                  <a:off x="7321" y="4271"/>
                  <a:ext cx="340" cy="567"/>
                </a:xfrm>
                <a:custGeom>
                  <a:avLst/>
                  <a:gdLst>
                    <a:gd name="T0" fmla="*/ 113 w 340"/>
                    <a:gd name="T1" fmla="*/ 0 h 567"/>
                    <a:gd name="T2" fmla="*/ 226 w 340"/>
                    <a:gd name="T3" fmla="*/ 0 h 567"/>
                    <a:gd name="T4" fmla="*/ 226 w 340"/>
                    <a:gd name="T5" fmla="*/ 341 h 567"/>
                    <a:gd name="T6" fmla="*/ 340 w 340"/>
                    <a:gd name="T7" fmla="*/ 341 h 567"/>
                    <a:gd name="T8" fmla="*/ 340 w 340"/>
                    <a:gd name="T9" fmla="*/ 454 h 567"/>
                    <a:gd name="T10" fmla="*/ 340 w 340"/>
                    <a:gd name="T11" fmla="*/ 567 h 567"/>
                    <a:gd name="T12" fmla="*/ 226 w 340"/>
                    <a:gd name="T13" fmla="*/ 567 h 567"/>
                    <a:gd name="T14" fmla="*/ 226 w 340"/>
                    <a:gd name="T15" fmla="*/ 454 h 567"/>
                    <a:gd name="T16" fmla="*/ 0 w 340"/>
                    <a:gd name="T17" fmla="*/ 454 h 567"/>
                    <a:gd name="T18" fmla="*/ 0 w 340"/>
                    <a:gd name="T19" fmla="*/ 227 h 567"/>
                    <a:gd name="T20" fmla="*/ 113 w 340"/>
                    <a:gd name="T21" fmla="*/ 227 h 567"/>
                    <a:gd name="T22" fmla="*/ 113 w 340"/>
                    <a:gd name="T2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567">
                      <a:moveTo>
                        <a:pt x="113" y="0"/>
                      </a:moveTo>
                      <a:lnTo>
                        <a:pt x="226" y="0"/>
                      </a:lnTo>
                      <a:lnTo>
                        <a:pt x="226" y="341"/>
                      </a:lnTo>
                      <a:lnTo>
                        <a:pt x="340" y="341"/>
                      </a:lnTo>
                      <a:lnTo>
                        <a:pt x="340" y="454"/>
                      </a:lnTo>
                      <a:lnTo>
                        <a:pt x="340" y="567"/>
                      </a:lnTo>
                      <a:lnTo>
                        <a:pt x="226" y="567"/>
                      </a:lnTo>
                      <a:lnTo>
                        <a:pt x="226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9" name="Freeform 739"/>
                <p:cNvSpPr>
                  <a:spLocks/>
                </p:cNvSpPr>
                <p:nvPr/>
              </p:nvSpPr>
              <p:spPr bwMode="auto">
                <a:xfrm>
                  <a:off x="7547" y="4271"/>
                  <a:ext cx="341" cy="681"/>
                </a:xfrm>
                <a:custGeom>
                  <a:avLst/>
                  <a:gdLst>
                    <a:gd name="T0" fmla="*/ 0 w 341"/>
                    <a:gd name="T1" fmla="*/ 0 h 681"/>
                    <a:gd name="T2" fmla="*/ 341 w 341"/>
                    <a:gd name="T3" fmla="*/ 0 h 681"/>
                    <a:gd name="T4" fmla="*/ 341 w 341"/>
                    <a:gd name="T5" fmla="*/ 341 h 681"/>
                    <a:gd name="T6" fmla="*/ 227 w 341"/>
                    <a:gd name="T7" fmla="*/ 341 h 681"/>
                    <a:gd name="T8" fmla="*/ 227 w 341"/>
                    <a:gd name="T9" fmla="*/ 681 h 681"/>
                    <a:gd name="T10" fmla="*/ 114 w 341"/>
                    <a:gd name="T11" fmla="*/ 681 h 681"/>
                    <a:gd name="T12" fmla="*/ 114 w 341"/>
                    <a:gd name="T13" fmla="*/ 341 h 681"/>
                    <a:gd name="T14" fmla="*/ 0 w 341"/>
                    <a:gd name="T15" fmla="*/ 341 h 681"/>
                    <a:gd name="T16" fmla="*/ 0 w 341"/>
                    <a:gd name="T17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681">
                      <a:moveTo>
                        <a:pt x="0" y="0"/>
                      </a:moveTo>
                      <a:lnTo>
                        <a:pt x="341" y="0"/>
                      </a:lnTo>
                      <a:lnTo>
                        <a:pt x="341" y="341"/>
                      </a:lnTo>
                      <a:lnTo>
                        <a:pt x="227" y="341"/>
                      </a:lnTo>
                      <a:lnTo>
                        <a:pt x="227" y="681"/>
                      </a:lnTo>
                      <a:lnTo>
                        <a:pt x="114" y="681"/>
                      </a:lnTo>
                      <a:lnTo>
                        <a:pt x="114" y="341"/>
                      </a:lnTo>
                      <a:lnTo>
                        <a:pt x="0" y="3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0" name="Freeform 740"/>
                <p:cNvSpPr>
                  <a:spLocks/>
                </p:cNvSpPr>
                <p:nvPr/>
              </p:nvSpPr>
              <p:spPr bwMode="auto">
                <a:xfrm>
                  <a:off x="7434" y="3704"/>
                  <a:ext cx="454" cy="567"/>
                </a:xfrm>
                <a:custGeom>
                  <a:avLst/>
                  <a:gdLst>
                    <a:gd name="T0" fmla="*/ 0 w 454"/>
                    <a:gd name="T1" fmla="*/ 567 h 567"/>
                    <a:gd name="T2" fmla="*/ 0 w 454"/>
                    <a:gd name="T3" fmla="*/ 227 h 567"/>
                    <a:gd name="T4" fmla="*/ 113 w 454"/>
                    <a:gd name="T5" fmla="*/ 227 h 567"/>
                    <a:gd name="T6" fmla="*/ 113 w 454"/>
                    <a:gd name="T7" fmla="*/ 0 h 567"/>
                    <a:gd name="T8" fmla="*/ 227 w 454"/>
                    <a:gd name="T9" fmla="*/ 0 h 567"/>
                    <a:gd name="T10" fmla="*/ 227 w 454"/>
                    <a:gd name="T11" fmla="*/ 114 h 567"/>
                    <a:gd name="T12" fmla="*/ 340 w 454"/>
                    <a:gd name="T13" fmla="*/ 114 h 567"/>
                    <a:gd name="T14" fmla="*/ 340 w 454"/>
                    <a:gd name="T15" fmla="*/ 341 h 567"/>
                    <a:gd name="T16" fmla="*/ 454 w 454"/>
                    <a:gd name="T17" fmla="*/ 341 h 567"/>
                    <a:gd name="T18" fmla="*/ 454 w 454"/>
                    <a:gd name="T19" fmla="*/ 567 h 567"/>
                    <a:gd name="T20" fmla="*/ 0 w 454"/>
                    <a:gd name="T21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567">
                      <a:moveTo>
                        <a:pt x="0" y="567"/>
                      </a:move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340" y="114"/>
                      </a:lnTo>
                      <a:lnTo>
                        <a:pt x="340" y="341"/>
                      </a:lnTo>
                      <a:lnTo>
                        <a:pt x="454" y="341"/>
                      </a:lnTo>
                      <a:lnTo>
                        <a:pt x="454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1" name="Freeform 741"/>
                <p:cNvSpPr>
                  <a:spLocks/>
                </p:cNvSpPr>
                <p:nvPr/>
              </p:nvSpPr>
              <p:spPr bwMode="auto">
                <a:xfrm>
                  <a:off x="6867" y="3478"/>
                  <a:ext cx="567" cy="793"/>
                </a:xfrm>
                <a:custGeom>
                  <a:avLst/>
                  <a:gdLst>
                    <a:gd name="T0" fmla="*/ 567 w 567"/>
                    <a:gd name="T1" fmla="*/ 453 h 793"/>
                    <a:gd name="T2" fmla="*/ 567 w 567"/>
                    <a:gd name="T3" fmla="*/ 680 h 793"/>
                    <a:gd name="T4" fmla="*/ 454 w 567"/>
                    <a:gd name="T5" fmla="*/ 680 h 793"/>
                    <a:gd name="T6" fmla="*/ 454 w 567"/>
                    <a:gd name="T7" fmla="*/ 793 h 793"/>
                    <a:gd name="T8" fmla="*/ 113 w 567"/>
                    <a:gd name="T9" fmla="*/ 793 h 793"/>
                    <a:gd name="T10" fmla="*/ 113 w 567"/>
                    <a:gd name="T11" fmla="*/ 680 h 793"/>
                    <a:gd name="T12" fmla="*/ 0 w 567"/>
                    <a:gd name="T13" fmla="*/ 680 h 793"/>
                    <a:gd name="T14" fmla="*/ 0 w 567"/>
                    <a:gd name="T15" fmla="*/ 567 h 793"/>
                    <a:gd name="T16" fmla="*/ 113 w 567"/>
                    <a:gd name="T17" fmla="*/ 567 h 793"/>
                    <a:gd name="T18" fmla="*/ 113 w 567"/>
                    <a:gd name="T19" fmla="*/ 340 h 793"/>
                    <a:gd name="T20" fmla="*/ 0 w 567"/>
                    <a:gd name="T21" fmla="*/ 340 h 793"/>
                    <a:gd name="T22" fmla="*/ 0 w 567"/>
                    <a:gd name="T23" fmla="*/ 226 h 793"/>
                    <a:gd name="T24" fmla="*/ 227 w 567"/>
                    <a:gd name="T25" fmla="*/ 226 h 793"/>
                    <a:gd name="T26" fmla="*/ 227 w 567"/>
                    <a:gd name="T27" fmla="*/ 0 h 793"/>
                    <a:gd name="T28" fmla="*/ 340 w 567"/>
                    <a:gd name="T29" fmla="*/ 0 h 793"/>
                    <a:gd name="T30" fmla="*/ 340 w 567"/>
                    <a:gd name="T31" fmla="*/ 226 h 793"/>
                    <a:gd name="T32" fmla="*/ 454 w 567"/>
                    <a:gd name="T33" fmla="*/ 226 h 793"/>
                    <a:gd name="T34" fmla="*/ 454 w 567"/>
                    <a:gd name="T35" fmla="*/ 453 h 793"/>
                    <a:gd name="T36" fmla="*/ 567 w 567"/>
                    <a:gd name="T37" fmla="*/ 45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7" h="793">
                      <a:moveTo>
                        <a:pt x="567" y="453"/>
                      </a:moveTo>
                      <a:lnTo>
                        <a:pt x="567" y="680"/>
                      </a:lnTo>
                      <a:lnTo>
                        <a:pt x="454" y="680"/>
                      </a:lnTo>
                      <a:lnTo>
                        <a:pt x="454" y="793"/>
                      </a:lnTo>
                      <a:lnTo>
                        <a:pt x="113" y="793"/>
                      </a:lnTo>
                      <a:lnTo>
                        <a:pt x="113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26"/>
                      </a:lnTo>
                      <a:lnTo>
                        <a:pt x="227" y="226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226"/>
                      </a:lnTo>
                      <a:lnTo>
                        <a:pt x="454" y="226"/>
                      </a:lnTo>
                      <a:lnTo>
                        <a:pt x="454" y="453"/>
                      </a:lnTo>
                      <a:lnTo>
                        <a:pt x="56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2" name="Freeform 742"/>
                <p:cNvSpPr>
                  <a:spLocks/>
                </p:cNvSpPr>
                <p:nvPr/>
              </p:nvSpPr>
              <p:spPr bwMode="auto">
                <a:xfrm>
                  <a:off x="7207" y="3478"/>
                  <a:ext cx="340" cy="453"/>
                </a:xfrm>
                <a:custGeom>
                  <a:avLst/>
                  <a:gdLst>
                    <a:gd name="T0" fmla="*/ 114 w 340"/>
                    <a:gd name="T1" fmla="*/ 0 h 453"/>
                    <a:gd name="T2" fmla="*/ 114 w 340"/>
                    <a:gd name="T3" fmla="*/ 113 h 453"/>
                    <a:gd name="T4" fmla="*/ 0 w 340"/>
                    <a:gd name="T5" fmla="*/ 113 h 453"/>
                    <a:gd name="T6" fmla="*/ 0 w 340"/>
                    <a:gd name="T7" fmla="*/ 226 h 453"/>
                    <a:gd name="T8" fmla="*/ 114 w 340"/>
                    <a:gd name="T9" fmla="*/ 226 h 453"/>
                    <a:gd name="T10" fmla="*/ 114 w 340"/>
                    <a:gd name="T11" fmla="*/ 453 h 453"/>
                    <a:gd name="T12" fmla="*/ 340 w 340"/>
                    <a:gd name="T13" fmla="*/ 453 h 453"/>
                    <a:gd name="T14" fmla="*/ 340 w 340"/>
                    <a:gd name="T15" fmla="*/ 113 h 453"/>
                    <a:gd name="T16" fmla="*/ 340 w 340"/>
                    <a:gd name="T17" fmla="*/ 0 h 453"/>
                    <a:gd name="T18" fmla="*/ 227 w 340"/>
                    <a:gd name="T19" fmla="*/ 0 h 453"/>
                    <a:gd name="T20" fmla="*/ 114 w 340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3">
                      <a:moveTo>
                        <a:pt x="114" y="0"/>
                      </a:move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lnTo>
                        <a:pt x="114" y="226"/>
                      </a:lnTo>
                      <a:lnTo>
                        <a:pt x="114" y="453"/>
                      </a:lnTo>
                      <a:lnTo>
                        <a:pt x="340" y="45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3" name="Freeform 743"/>
                <p:cNvSpPr>
                  <a:spLocks/>
                </p:cNvSpPr>
                <p:nvPr/>
              </p:nvSpPr>
              <p:spPr bwMode="auto">
                <a:xfrm>
                  <a:off x="5279" y="1436"/>
                  <a:ext cx="681" cy="681"/>
                </a:xfrm>
                <a:custGeom>
                  <a:avLst/>
                  <a:gdLst>
                    <a:gd name="T0" fmla="*/ 0 w 681"/>
                    <a:gd name="T1" fmla="*/ 227 h 681"/>
                    <a:gd name="T2" fmla="*/ 227 w 681"/>
                    <a:gd name="T3" fmla="*/ 227 h 681"/>
                    <a:gd name="T4" fmla="*/ 227 w 681"/>
                    <a:gd name="T5" fmla="*/ 114 h 681"/>
                    <a:gd name="T6" fmla="*/ 567 w 681"/>
                    <a:gd name="T7" fmla="*/ 114 h 681"/>
                    <a:gd name="T8" fmla="*/ 567 w 681"/>
                    <a:gd name="T9" fmla="*/ 0 h 681"/>
                    <a:gd name="T10" fmla="*/ 681 w 681"/>
                    <a:gd name="T11" fmla="*/ 0 h 681"/>
                    <a:gd name="T12" fmla="*/ 681 w 681"/>
                    <a:gd name="T13" fmla="*/ 454 h 681"/>
                    <a:gd name="T14" fmla="*/ 567 w 681"/>
                    <a:gd name="T15" fmla="*/ 454 h 681"/>
                    <a:gd name="T16" fmla="*/ 567 w 681"/>
                    <a:gd name="T17" fmla="*/ 681 h 681"/>
                    <a:gd name="T18" fmla="*/ 114 w 681"/>
                    <a:gd name="T19" fmla="*/ 681 h 681"/>
                    <a:gd name="T20" fmla="*/ 114 w 681"/>
                    <a:gd name="T21" fmla="*/ 454 h 681"/>
                    <a:gd name="T22" fmla="*/ 0 w 681"/>
                    <a:gd name="T23" fmla="*/ 454 h 681"/>
                    <a:gd name="T24" fmla="*/ 0 w 681"/>
                    <a:gd name="T25" fmla="*/ 227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1" h="681">
                      <a:moveTo>
                        <a:pt x="0" y="227"/>
                      </a:moveTo>
                      <a:lnTo>
                        <a:pt x="227" y="227"/>
                      </a:lnTo>
                      <a:lnTo>
                        <a:pt x="227" y="114"/>
                      </a:lnTo>
                      <a:lnTo>
                        <a:pt x="567" y="114"/>
                      </a:lnTo>
                      <a:lnTo>
                        <a:pt x="567" y="0"/>
                      </a:lnTo>
                      <a:lnTo>
                        <a:pt x="681" y="0"/>
                      </a:lnTo>
                      <a:lnTo>
                        <a:pt x="681" y="454"/>
                      </a:lnTo>
                      <a:lnTo>
                        <a:pt x="567" y="454"/>
                      </a:lnTo>
                      <a:lnTo>
                        <a:pt x="567" y="681"/>
                      </a:lnTo>
                      <a:lnTo>
                        <a:pt x="114" y="681"/>
                      </a:lnTo>
                      <a:lnTo>
                        <a:pt x="114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5" name="Freeform 745"/>
                <p:cNvSpPr>
                  <a:spLocks/>
                </p:cNvSpPr>
                <p:nvPr/>
              </p:nvSpPr>
              <p:spPr bwMode="auto">
                <a:xfrm>
                  <a:off x="4259" y="2344"/>
                  <a:ext cx="794" cy="907"/>
                </a:xfrm>
                <a:custGeom>
                  <a:avLst/>
                  <a:gdLst>
                    <a:gd name="T0" fmla="*/ 567 w 794"/>
                    <a:gd name="T1" fmla="*/ 226 h 907"/>
                    <a:gd name="T2" fmla="*/ 567 w 794"/>
                    <a:gd name="T3" fmla="*/ 680 h 907"/>
                    <a:gd name="T4" fmla="*/ 794 w 794"/>
                    <a:gd name="T5" fmla="*/ 680 h 907"/>
                    <a:gd name="T6" fmla="*/ 794 w 794"/>
                    <a:gd name="T7" fmla="*/ 793 h 907"/>
                    <a:gd name="T8" fmla="*/ 567 w 794"/>
                    <a:gd name="T9" fmla="*/ 793 h 907"/>
                    <a:gd name="T10" fmla="*/ 567 w 794"/>
                    <a:gd name="T11" fmla="*/ 907 h 907"/>
                    <a:gd name="T12" fmla="*/ 227 w 794"/>
                    <a:gd name="T13" fmla="*/ 907 h 907"/>
                    <a:gd name="T14" fmla="*/ 227 w 794"/>
                    <a:gd name="T15" fmla="*/ 793 h 907"/>
                    <a:gd name="T16" fmla="*/ 0 w 794"/>
                    <a:gd name="T17" fmla="*/ 793 h 907"/>
                    <a:gd name="T18" fmla="*/ 0 w 794"/>
                    <a:gd name="T19" fmla="*/ 453 h 907"/>
                    <a:gd name="T20" fmla="*/ 113 w 794"/>
                    <a:gd name="T21" fmla="*/ 453 h 907"/>
                    <a:gd name="T22" fmla="*/ 113 w 794"/>
                    <a:gd name="T23" fmla="*/ 567 h 907"/>
                    <a:gd name="T24" fmla="*/ 340 w 794"/>
                    <a:gd name="T25" fmla="*/ 567 h 907"/>
                    <a:gd name="T26" fmla="*/ 340 w 794"/>
                    <a:gd name="T27" fmla="*/ 340 h 907"/>
                    <a:gd name="T28" fmla="*/ 227 w 794"/>
                    <a:gd name="T29" fmla="*/ 340 h 907"/>
                    <a:gd name="T30" fmla="*/ 227 w 794"/>
                    <a:gd name="T31" fmla="*/ 113 h 907"/>
                    <a:gd name="T32" fmla="*/ 340 w 794"/>
                    <a:gd name="T33" fmla="*/ 113 h 907"/>
                    <a:gd name="T34" fmla="*/ 340 w 794"/>
                    <a:gd name="T35" fmla="*/ 0 h 907"/>
                    <a:gd name="T36" fmla="*/ 453 w 794"/>
                    <a:gd name="T37" fmla="*/ 0 h 907"/>
                    <a:gd name="T38" fmla="*/ 453 w 794"/>
                    <a:gd name="T39" fmla="*/ 226 h 907"/>
                    <a:gd name="T40" fmla="*/ 567 w 794"/>
                    <a:gd name="T41" fmla="*/ 226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94" h="907">
                      <a:moveTo>
                        <a:pt x="567" y="226"/>
                      </a:moveTo>
                      <a:lnTo>
                        <a:pt x="567" y="680"/>
                      </a:lnTo>
                      <a:lnTo>
                        <a:pt x="794" y="680"/>
                      </a:lnTo>
                      <a:lnTo>
                        <a:pt x="794" y="793"/>
                      </a:lnTo>
                      <a:lnTo>
                        <a:pt x="567" y="793"/>
                      </a:lnTo>
                      <a:lnTo>
                        <a:pt x="567" y="907"/>
                      </a:lnTo>
                      <a:lnTo>
                        <a:pt x="227" y="907"/>
                      </a:lnTo>
                      <a:lnTo>
                        <a:pt x="227" y="793"/>
                      </a:lnTo>
                      <a:lnTo>
                        <a:pt x="0" y="793"/>
                      </a:lnTo>
                      <a:lnTo>
                        <a:pt x="0" y="453"/>
                      </a:lnTo>
                      <a:lnTo>
                        <a:pt x="113" y="453"/>
                      </a:lnTo>
                      <a:lnTo>
                        <a:pt x="113" y="567"/>
                      </a:lnTo>
                      <a:lnTo>
                        <a:pt x="340" y="567"/>
                      </a:lnTo>
                      <a:lnTo>
                        <a:pt x="340" y="340"/>
                      </a:lnTo>
                      <a:lnTo>
                        <a:pt x="227" y="340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453" y="0"/>
                      </a:lnTo>
                      <a:lnTo>
                        <a:pt x="453" y="226"/>
                      </a:lnTo>
                      <a:lnTo>
                        <a:pt x="567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6" name="Freeform 746"/>
                <p:cNvSpPr>
                  <a:spLocks/>
                </p:cNvSpPr>
                <p:nvPr/>
              </p:nvSpPr>
              <p:spPr bwMode="auto">
                <a:xfrm>
                  <a:off x="4826" y="3024"/>
                  <a:ext cx="680" cy="567"/>
                </a:xfrm>
                <a:custGeom>
                  <a:avLst/>
                  <a:gdLst>
                    <a:gd name="T0" fmla="*/ 227 w 680"/>
                    <a:gd name="T1" fmla="*/ 0 h 567"/>
                    <a:gd name="T2" fmla="*/ 453 w 680"/>
                    <a:gd name="T3" fmla="*/ 0 h 567"/>
                    <a:gd name="T4" fmla="*/ 453 w 680"/>
                    <a:gd name="T5" fmla="*/ 113 h 567"/>
                    <a:gd name="T6" fmla="*/ 567 w 680"/>
                    <a:gd name="T7" fmla="*/ 113 h 567"/>
                    <a:gd name="T8" fmla="*/ 567 w 680"/>
                    <a:gd name="T9" fmla="*/ 340 h 567"/>
                    <a:gd name="T10" fmla="*/ 680 w 680"/>
                    <a:gd name="T11" fmla="*/ 340 h 567"/>
                    <a:gd name="T12" fmla="*/ 680 w 680"/>
                    <a:gd name="T13" fmla="*/ 567 h 567"/>
                    <a:gd name="T14" fmla="*/ 567 w 680"/>
                    <a:gd name="T15" fmla="*/ 567 h 567"/>
                    <a:gd name="T16" fmla="*/ 567 w 680"/>
                    <a:gd name="T17" fmla="*/ 454 h 567"/>
                    <a:gd name="T18" fmla="*/ 227 w 680"/>
                    <a:gd name="T19" fmla="*/ 454 h 567"/>
                    <a:gd name="T20" fmla="*/ 227 w 680"/>
                    <a:gd name="T21" fmla="*/ 340 h 567"/>
                    <a:gd name="T22" fmla="*/ 113 w 680"/>
                    <a:gd name="T23" fmla="*/ 340 h 567"/>
                    <a:gd name="T24" fmla="*/ 113 w 680"/>
                    <a:gd name="T25" fmla="*/ 227 h 567"/>
                    <a:gd name="T26" fmla="*/ 0 w 680"/>
                    <a:gd name="T27" fmla="*/ 227 h 567"/>
                    <a:gd name="T28" fmla="*/ 0 w 680"/>
                    <a:gd name="T29" fmla="*/ 113 h 567"/>
                    <a:gd name="T30" fmla="*/ 227 w 680"/>
                    <a:gd name="T31" fmla="*/ 113 h 567"/>
                    <a:gd name="T32" fmla="*/ 227 w 680"/>
                    <a:gd name="T33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0" h="567">
                      <a:moveTo>
                        <a:pt x="227" y="0"/>
                      </a:move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567" y="113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567"/>
                      </a:lnTo>
                      <a:lnTo>
                        <a:pt x="567" y="567"/>
                      </a:lnTo>
                      <a:lnTo>
                        <a:pt x="567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7" name="Freeform 747"/>
                <p:cNvSpPr>
                  <a:spLocks/>
                </p:cNvSpPr>
                <p:nvPr/>
              </p:nvSpPr>
              <p:spPr bwMode="auto">
                <a:xfrm>
                  <a:off x="4599" y="3478"/>
                  <a:ext cx="1021" cy="907"/>
                </a:xfrm>
                <a:custGeom>
                  <a:avLst/>
                  <a:gdLst>
                    <a:gd name="T0" fmla="*/ 1021 w 1021"/>
                    <a:gd name="T1" fmla="*/ 113 h 907"/>
                    <a:gd name="T2" fmla="*/ 1021 w 1021"/>
                    <a:gd name="T3" fmla="*/ 567 h 907"/>
                    <a:gd name="T4" fmla="*/ 794 w 1021"/>
                    <a:gd name="T5" fmla="*/ 567 h 907"/>
                    <a:gd name="T6" fmla="*/ 794 w 1021"/>
                    <a:gd name="T7" fmla="*/ 680 h 907"/>
                    <a:gd name="T8" fmla="*/ 680 w 1021"/>
                    <a:gd name="T9" fmla="*/ 680 h 907"/>
                    <a:gd name="T10" fmla="*/ 680 w 1021"/>
                    <a:gd name="T11" fmla="*/ 793 h 907"/>
                    <a:gd name="T12" fmla="*/ 567 w 1021"/>
                    <a:gd name="T13" fmla="*/ 793 h 907"/>
                    <a:gd name="T14" fmla="*/ 567 w 1021"/>
                    <a:gd name="T15" fmla="*/ 907 h 907"/>
                    <a:gd name="T16" fmla="*/ 454 w 1021"/>
                    <a:gd name="T17" fmla="*/ 907 h 907"/>
                    <a:gd name="T18" fmla="*/ 454 w 1021"/>
                    <a:gd name="T19" fmla="*/ 567 h 907"/>
                    <a:gd name="T20" fmla="*/ 227 w 1021"/>
                    <a:gd name="T21" fmla="*/ 567 h 907"/>
                    <a:gd name="T22" fmla="*/ 227 w 1021"/>
                    <a:gd name="T23" fmla="*/ 453 h 907"/>
                    <a:gd name="T24" fmla="*/ 0 w 1021"/>
                    <a:gd name="T25" fmla="*/ 453 h 907"/>
                    <a:gd name="T26" fmla="*/ 0 w 1021"/>
                    <a:gd name="T27" fmla="*/ 340 h 907"/>
                    <a:gd name="T28" fmla="*/ 227 w 1021"/>
                    <a:gd name="T29" fmla="*/ 340 h 907"/>
                    <a:gd name="T30" fmla="*/ 227 w 1021"/>
                    <a:gd name="T31" fmla="*/ 113 h 907"/>
                    <a:gd name="T32" fmla="*/ 454 w 1021"/>
                    <a:gd name="T33" fmla="*/ 113 h 907"/>
                    <a:gd name="T34" fmla="*/ 454 w 1021"/>
                    <a:gd name="T35" fmla="*/ 0 h 907"/>
                    <a:gd name="T36" fmla="*/ 794 w 1021"/>
                    <a:gd name="T37" fmla="*/ 0 h 907"/>
                    <a:gd name="T38" fmla="*/ 794 w 1021"/>
                    <a:gd name="T39" fmla="*/ 113 h 907"/>
                    <a:gd name="T40" fmla="*/ 1021 w 1021"/>
                    <a:gd name="T41" fmla="*/ 113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21" h="907">
                      <a:moveTo>
                        <a:pt x="1021" y="113"/>
                      </a:moveTo>
                      <a:lnTo>
                        <a:pt x="1021" y="567"/>
                      </a:lnTo>
                      <a:lnTo>
                        <a:pt x="794" y="567"/>
                      </a:lnTo>
                      <a:lnTo>
                        <a:pt x="794" y="680"/>
                      </a:lnTo>
                      <a:lnTo>
                        <a:pt x="680" y="680"/>
                      </a:lnTo>
                      <a:lnTo>
                        <a:pt x="680" y="793"/>
                      </a:lnTo>
                      <a:lnTo>
                        <a:pt x="567" y="793"/>
                      </a:lnTo>
                      <a:lnTo>
                        <a:pt x="567" y="907"/>
                      </a:lnTo>
                      <a:lnTo>
                        <a:pt x="454" y="907"/>
                      </a:lnTo>
                      <a:lnTo>
                        <a:pt x="454" y="567"/>
                      </a:lnTo>
                      <a:lnTo>
                        <a:pt x="227" y="567"/>
                      </a:lnTo>
                      <a:lnTo>
                        <a:pt x="227" y="453"/>
                      </a:lnTo>
                      <a:lnTo>
                        <a:pt x="0" y="453"/>
                      </a:lnTo>
                      <a:lnTo>
                        <a:pt x="0" y="340"/>
                      </a:lnTo>
                      <a:lnTo>
                        <a:pt x="227" y="340"/>
                      </a:lnTo>
                      <a:lnTo>
                        <a:pt x="227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lnTo>
                        <a:pt x="794" y="0"/>
                      </a:lnTo>
                      <a:lnTo>
                        <a:pt x="794" y="113"/>
                      </a:lnTo>
                      <a:lnTo>
                        <a:pt x="1021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8" name="Freeform 748"/>
                <p:cNvSpPr>
                  <a:spLocks/>
                </p:cNvSpPr>
                <p:nvPr/>
              </p:nvSpPr>
              <p:spPr bwMode="auto">
                <a:xfrm>
                  <a:off x="5166" y="4385"/>
                  <a:ext cx="454" cy="227"/>
                </a:xfrm>
                <a:custGeom>
                  <a:avLst/>
                  <a:gdLst>
                    <a:gd name="T0" fmla="*/ 0 w 454"/>
                    <a:gd name="T1" fmla="*/ 0 h 227"/>
                    <a:gd name="T2" fmla="*/ 340 w 454"/>
                    <a:gd name="T3" fmla="*/ 0 h 227"/>
                    <a:gd name="T4" fmla="*/ 340 w 454"/>
                    <a:gd name="T5" fmla="*/ 113 h 227"/>
                    <a:gd name="T6" fmla="*/ 454 w 454"/>
                    <a:gd name="T7" fmla="*/ 113 h 227"/>
                    <a:gd name="T8" fmla="*/ 454 w 454"/>
                    <a:gd name="T9" fmla="*/ 227 h 227"/>
                    <a:gd name="T10" fmla="*/ 113 w 454"/>
                    <a:gd name="T11" fmla="*/ 227 h 227"/>
                    <a:gd name="T12" fmla="*/ 113 w 454"/>
                    <a:gd name="T13" fmla="*/ 113 h 227"/>
                    <a:gd name="T14" fmla="*/ 0 w 454"/>
                    <a:gd name="T15" fmla="*/ 113 h 227"/>
                    <a:gd name="T16" fmla="*/ 0 w 454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4" h="227">
                      <a:moveTo>
                        <a:pt x="0" y="0"/>
                      </a:move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454" y="113"/>
                      </a:lnTo>
                      <a:lnTo>
                        <a:pt x="454" y="227"/>
                      </a:lnTo>
                      <a:lnTo>
                        <a:pt x="113" y="227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9" name="Freeform 749"/>
                <p:cNvSpPr>
                  <a:spLocks/>
                </p:cNvSpPr>
                <p:nvPr/>
              </p:nvSpPr>
              <p:spPr bwMode="auto">
                <a:xfrm>
                  <a:off x="5620" y="4385"/>
                  <a:ext cx="340" cy="227"/>
                </a:xfrm>
                <a:custGeom>
                  <a:avLst/>
                  <a:gdLst>
                    <a:gd name="T0" fmla="*/ 340 w 340"/>
                    <a:gd name="T1" fmla="*/ 0 h 227"/>
                    <a:gd name="T2" fmla="*/ 113 w 340"/>
                    <a:gd name="T3" fmla="*/ 0 h 227"/>
                    <a:gd name="T4" fmla="*/ 113 w 340"/>
                    <a:gd name="T5" fmla="*/ 113 h 227"/>
                    <a:gd name="T6" fmla="*/ 0 w 340"/>
                    <a:gd name="T7" fmla="*/ 113 h 227"/>
                    <a:gd name="T8" fmla="*/ 0 w 340"/>
                    <a:gd name="T9" fmla="*/ 227 h 227"/>
                    <a:gd name="T10" fmla="*/ 226 w 340"/>
                    <a:gd name="T11" fmla="*/ 227 h 227"/>
                    <a:gd name="T12" fmla="*/ 226 w 340"/>
                    <a:gd name="T13" fmla="*/ 113 h 227"/>
                    <a:gd name="T14" fmla="*/ 340 w 340"/>
                    <a:gd name="T15" fmla="*/ 113 h 227"/>
                    <a:gd name="T16" fmla="*/ 340 w 340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227"/>
                      </a:lnTo>
                      <a:lnTo>
                        <a:pt x="226" y="227"/>
                      </a:lnTo>
                      <a:lnTo>
                        <a:pt x="226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1" name="Freeform 751"/>
                <p:cNvSpPr>
                  <a:spLocks/>
                </p:cNvSpPr>
                <p:nvPr/>
              </p:nvSpPr>
              <p:spPr bwMode="auto">
                <a:xfrm>
                  <a:off x="5166" y="4045"/>
                  <a:ext cx="454" cy="340"/>
                </a:xfrm>
                <a:custGeom>
                  <a:avLst/>
                  <a:gdLst>
                    <a:gd name="T0" fmla="*/ 454 w 454"/>
                    <a:gd name="T1" fmla="*/ 0 h 340"/>
                    <a:gd name="T2" fmla="*/ 454 w 454"/>
                    <a:gd name="T3" fmla="*/ 113 h 340"/>
                    <a:gd name="T4" fmla="*/ 340 w 454"/>
                    <a:gd name="T5" fmla="*/ 113 h 340"/>
                    <a:gd name="T6" fmla="*/ 340 w 454"/>
                    <a:gd name="T7" fmla="*/ 340 h 340"/>
                    <a:gd name="T8" fmla="*/ 0 w 454"/>
                    <a:gd name="T9" fmla="*/ 340 h 340"/>
                    <a:gd name="T10" fmla="*/ 0 w 454"/>
                    <a:gd name="T11" fmla="*/ 226 h 340"/>
                    <a:gd name="T12" fmla="*/ 113 w 454"/>
                    <a:gd name="T13" fmla="*/ 226 h 340"/>
                    <a:gd name="T14" fmla="*/ 113 w 454"/>
                    <a:gd name="T15" fmla="*/ 113 h 340"/>
                    <a:gd name="T16" fmla="*/ 227 w 454"/>
                    <a:gd name="T17" fmla="*/ 113 h 340"/>
                    <a:gd name="T18" fmla="*/ 227 w 454"/>
                    <a:gd name="T19" fmla="*/ 0 h 340"/>
                    <a:gd name="T20" fmla="*/ 454 w 454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340">
                      <a:moveTo>
                        <a:pt x="454" y="0"/>
                      </a:moveTo>
                      <a:lnTo>
                        <a:pt x="454" y="113"/>
                      </a:lnTo>
                      <a:lnTo>
                        <a:pt x="340" y="113"/>
                      </a:lnTo>
                      <a:lnTo>
                        <a:pt x="340" y="340"/>
                      </a:lnTo>
                      <a:lnTo>
                        <a:pt x="0" y="340"/>
                      </a:lnTo>
                      <a:lnTo>
                        <a:pt x="0" y="226"/>
                      </a:lnTo>
                      <a:lnTo>
                        <a:pt x="113" y="226"/>
                      </a:lnTo>
                      <a:lnTo>
                        <a:pt x="113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2" name="Freeform 752"/>
                <p:cNvSpPr>
                  <a:spLocks/>
                </p:cNvSpPr>
                <p:nvPr/>
              </p:nvSpPr>
              <p:spPr bwMode="auto">
                <a:xfrm>
                  <a:off x="5506" y="4045"/>
                  <a:ext cx="340" cy="453"/>
                </a:xfrm>
                <a:custGeom>
                  <a:avLst/>
                  <a:gdLst>
                    <a:gd name="T0" fmla="*/ 114 w 340"/>
                    <a:gd name="T1" fmla="*/ 0 h 453"/>
                    <a:gd name="T2" fmla="*/ 227 w 340"/>
                    <a:gd name="T3" fmla="*/ 0 h 453"/>
                    <a:gd name="T4" fmla="*/ 227 w 340"/>
                    <a:gd name="T5" fmla="*/ 113 h 453"/>
                    <a:gd name="T6" fmla="*/ 340 w 340"/>
                    <a:gd name="T7" fmla="*/ 113 h 453"/>
                    <a:gd name="T8" fmla="*/ 340 w 340"/>
                    <a:gd name="T9" fmla="*/ 340 h 453"/>
                    <a:gd name="T10" fmla="*/ 227 w 340"/>
                    <a:gd name="T11" fmla="*/ 340 h 453"/>
                    <a:gd name="T12" fmla="*/ 227 w 340"/>
                    <a:gd name="T13" fmla="*/ 453 h 453"/>
                    <a:gd name="T14" fmla="*/ 0 w 340"/>
                    <a:gd name="T15" fmla="*/ 453 h 453"/>
                    <a:gd name="T16" fmla="*/ 0 w 340"/>
                    <a:gd name="T17" fmla="*/ 113 h 453"/>
                    <a:gd name="T18" fmla="*/ 114 w 340"/>
                    <a:gd name="T19" fmla="*/ 113 h 453"/>
                    <a:gd name="T20" fmla="*/ 114 w 340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3">
                      <a:moveTo>
                        <a:pt x="114" y="0"/>
                      </a:move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0" y="453"/>
                      </a:ln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1" name="Freeform 761"/>
                <p:cNvSpPr>
                  <a:spLocks/>
                </p:cNvSpPr>
                <p:nvPr/>
              </p:nvSpPr>
              <p:spPr bwMode="auto">
                <a:xfrm>
                  <a:off x="5957" y="3581"/>
                  <a:ext cx="19" cy="5"/>
                </a:xfrm>
                <a:custGeom>
                  <a:avLst/>
                  <a:gdLst>
                    <a:gd name="T0" fmla="*/ 19 w 19"/>
                    <a:gd name="T1" fmla="*/ 0 h 5"/>
                    <a:gd name="T2" fmla="*/ 0 w 19"/>
                    <a:gd name="T3" fmla="*/ 5 h 5"/>
                    <a:gd name="T4" fmla="*/ 19 w 19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5">
                      <a:moveTo>
                        <a:pt x="19" y="0"/>
                      </a:moveTo>
                      <a:cubicBezTo>
                        <a:pt x="13" y="2"/>
                        <a:pt x="0" y="5"/>
                        <a:pt x="0" y="5"/>
                      </a:cubicBezTo>
                      <a:cubicBezTo>
                        <a:pt x="0" y="5"/>
                        <a:pt x="13" y="2"/>
                        <a:pt x="19" y="0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5" name="Freeform 765"/>
                <p:cNvSpPr>
                  <a:spLocks/>
                </p:cNvSpPr>
                <p:nvPr/>
              </p:nvSpPr>
              <p:spPr bwMode="auto">
                <a:xfrm>
                  <a:off x="4826" y="2570"/>
                  <a:ext cx="453" cy="454"/>
                </a:xfrm>
                <a:custGeom>
                  <a:avLst/>
                  <a:gdLst>
                    <a:gd name="T0" fmla="*/ 227 w 453"/>
                    <a:gd name="T1" fmla="*/ 0 h 454"/>
                    <a:gd name="T2" fmla="*/ 0 w 453"/>
                    <a:gd name="T3" fmla="*/ 0 h 454"/>
                    <a:gd name="T4" fmla="*/ 0 w 453"/>
                    <a:gd name="T5" fmla="*/ 454 h 454"/>
                    <a:gd name="T6" fmla="*/ 453 w 453"/>
                    <a:gd name="T7" fmla="*/ 454 h 454"/>
                    <a:gd name="T8" fmla="*/ 453 w 453"/>
                    <a:gd name="T9" fmla="*/ 227 h 454"/>
                    <a:gd name="T10" fmla="*/ 340 w 453"/>
                    <a:gd name="T11" fmla="*/ 227 h 454"/>
                    <a:gd name="T12" fmla="*/ 340 w 453"/>
                    <a:gd name="T13" fmla="*/ 114 h 454"/>
                    <a:gd name="T14" fmla="*/ 227 w 453"/>
                    <a:gd name="T15" fmla="*/ 114 h 454"/>
                    <a:gd name="T16" fmla="*/ 227 w 453"/>
                    <a:gd name="T1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3" h="454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454"/>
                      </a:lnTo>
                      <a:lnTo>
                        <a:pt x="453" y="454"/>
                      </a:lnTo>
                      <a:lnTo>
                        <a:pt x="453" y="227"/>
                      </a:lnTo>
                      <a:lnTo>
                        <a:pt x="340" y="227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6" name="Freeform 766"/>
                <p:cNvSpPr>
                  <a:spLocks/>
                </p:cNvSpPr>
                <p:nvPr/>
              </p:nvSpPr>
              <p:spPr bwMode="auto">
                <a:xfrm>
                  <a:off x="4826" y="1663"/>
                  <a:ext cx="680" cy="794"/>
                </a:xfrm>
                <a:custGeom>
                  <a:avLst/>
                  <a:gdLst>
                    <a:gd name="T0" fmla="*/ 453 w 680"/>
                    <a:gd name="T1" fmla="*/ 0 h 794"/>
                    <a:gd name="T2" fmla="*/ 0 w 680"/>
                    <a:gd name="T3" fmla="*/ 0 h 794"/>
                    <a:gd name="T4" fmla="*/ 0 w 680"/>
                    <a:gd name="T5" fmla="*/ 114 h 794"/>
                    <a:gd name="T6" fmla="*/ 113 w 680"/>
                    <a:gd name="T7" fmla="*/ 114 h 794"/>
                    <a:gd name="T8" fmla="*/ 113 w 680"/>
                    <a:gd name="T9" fmla="*/ 340 h 794"/>
                    <a:gd name="T10" fmla="*/ 0 w 680"/>
                    <a:gd name="T11" fmla="*/ 340 h 794"/>
                    <a:gd name="T12" fmla="*/ 0 w 680"/>
                    <a:gd name="T13" fmla="*/ 567 h 794"/>
                    <a:gd name="T14" fmla="*/ 227 w 680"/>
                    <a:gd name="T15" fmla="*/ 567 h 794"/>
                    <a:gd name="T16" fmla="*/ 227 w 680"/>
                    <a:gd name="T17" fmla="*/ 681 h 794"/>
                    <a:gd name="T18" fmla="*/ 340 w 680"/>
                    <a:gd name="T19" fmla="*/ 681 h 794"/>
                    <a:gd name="T20" fmla="*/ 340 w 680"/>
                    <a:gd name="T21" fmla="*/ 794 h 794"/>
                    <a:gd name="T22" fmla="*/ 453 w 680"/>
                    <a:gd name="T23" fmla="*/ 794 h 794"/>
                    <a:gd name="T24" fmla="*/ 453 w 680"/>
                    <a:gd name="T25" fmla="*/ 567 h 794"/>
                    <a:gd name="T26" fmla="*/ 680 w 680"/>
                    <a:gd name="T27" fmla="*/ 567 h 794"/>
                    <a:gd name="T28" fmla="*/ 680 w 680"/>
                    <a:gd name="T29" fmla="*/ 454 h 794"/>
                    <a:gd name="T30" fmla="*/ 567 w 680"/>
                    <a:gd name="T31" fmla="*/ 454 h 794"/>
                    <a:gd name="T32" fmla="*/ 567 w 680"/>
                    <a:gd name="T33" fmla="*/ 227 h 794"/>
                    <a:gd name="T34" fmla="*/ 453 w 680"/>
                    <a:gd name="T35" fmla="*/ 227 h 794"/>
                    <a:gd name="T36" fmla="*/ 453 w 680"/>
                    <a:gd name="T37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0" h="794">
                      <a:moveTo>
                        <a:pt x="453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13" y="11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794"/>
                      </a:lnTo>
                      <a:lnTo>
                        <a:pt x="453" y="794"/>
                      </a:lnTo>
                      <a:lnTo>
                        <a:pt x="453" y="567"/>
                      </a:lnTo>
                      <a:lnTo>
                        <a:pt x="680" y="567"/>
                      </a:lnTo>
                      <a:lnTo>
                        <a:pt x="680" y="454"/>
                      </a:lnTo>
                      <a:lnTo>
                        <a:pt x="567" y="454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7" name="Freeform 767"/>
                <p:cNvSpPr>
                  <a:spLocks/>
                </p:cNvSpPr>
                <p:nvPr/>
              </p:nvSpPr>
              <p:spPr bwMode="auto">
                <a:xfrm>
                  <a:off x="5506" y="1436"/>
                  <a:ext cx="1134" cy="1134"/>
                </a:xfrm>
                <a:custGeom>
                  <a:avLst/>
                  <a:gdLst>
                    <a:gd name="T0" fmla="*/ 454 w 1134"/>
                    <a:gd name="T1" fmla="*/ 227 h 1134"/>
                    <a:gd name="T2" fmla="*/ 681 w 1134"/>
                    <a:gd name="T3" fmla="*/ 227 h 1134"/>
                    <a:gd name="T4" fmla="*/ 681 w 1134"/>
                    <a:gd name="T5" fmla="*/ 114 h 1134"/>
                    <a:gd name="T6" fmla="*/ 794 w 1134"/>
                    <a:gd name="T7" fmla="*/ 114 h 1134"/>
                    <a:gd name="T8" fmla="*/ 794 w 1134"/>
                    <a:gd name="T9" fmla="*/ 0 h 1134"/>
                    <a:gd name="T10" fmla="*/ 907 w 1134"/>
                    <a:gd name="T11" fmla="*/ 0 h 1134"/>
                    <a:gd name="T12" fmla="*/ 907 w 1134"/>
                    <a:gd name="T13" fmla="*/ 114 h 1134"/>
                    <a:gd name="T14" fmla="*/ 1021 w 1134"/>
                    <a:gd name="T15" fmla="*/ 114 h 1134"/>
                    <a:gd name="T16" fmla="*/ 1021 w 1134"/>
                    <a:gd name="T17" fmla="*/ 454 h 1134"/>
                    <a:gd name="T18" fmla="*/ 1134 w 1134"/>
                    <a:gd name="T19" fmla="*/ 454 h 1134"/>
                    <a:gd name="T20" fmla="*/ 1134 w 1134"/>
                    <a:gd name="T21" fmla="*/ 567 h 1134"/>
                    <a:gd name="T22" fmla="*/ 1021 w 1134"/>
                    <a:gd name="T23" fmla="*/ 567 h 1134"/>
                    <a:gd name="T24" fmla="*/ 1021 w 1134"/>
                    <a:gd name="T25" fmla="*/ 681 h 1134"/>
                    <a:gd name="T26" fmla="*/ 907 w 1134"/>
                    <a:gd name="T27" fmla="*/ 681 h 1134"/>
                    <a:gd name="T28" fmla="*/ 907 w 1134"/>
                    <a:gd name="T29" fmla="*/ 908 h 1134"/>
                    <a:gd name="T30" fmla="*/ 681 w 1134"/>
                    <a:gd name="T31" fmla="*/ 908 h 1134"/>
                    <a:gd name="T32" fmla="*/ 681 w 1134"/>
                    <a:gd name="T33" fmla="*/ 1134 h 1134"/>
                    <a:gd name="T34" fmla="*/ 567 w 1134"/>
                    <a:gd name="T35" fmla="*/ 1134 h 1134"/>
                    <a:gd name="T36" fmla="*/ 567 w 1134"/>
                    <a:gd name="T37" fmla="*/ 1021 h 1134"/>
                    <a:gd name="T38" fmla="*/ 454 w 1134"/>
                    <a:gd name="T39" fmla="*/ 1021 h 1134"/>
                    <a:gd name="T40" fmla="*/ 454 w 1134"/>
                    <a:gd name="T41" fmla="*/ 1134 h 1134"/>
                    <a:gd name="T42" fmla="*/ 114 w 1134"/>
                    <a:gd name="T43" fmla="*/ 1134 h 1134"/>
                    <a:gd name="T44" fmla="*/ 114 w 1134"/>
                    <a:gd name="T45" fmla="*/ 908 h 1134"/>
                    <a:gd name="T46" fmla="*/ 0 w 1134"/>
                    <a:gd name="T47" fmla="*/ 908 h 1134"/>
                    <a:gd name="T48" fmla="*/ 0 w 1134"/>
                    <a:gd name="T49" fmla="*/ 681 h 1134"/>
                    <a:gd name="T50" fmla="*/ 340 w 1134"/>
                    <a:gd name="T51" fmla="*/ 681 h 1134"/>
                    <a:gd name="T52" fmla="*/ 340 w 1134"/>
                    <a:gd name="T53" fmla="*/ 454 h 1134"/>
                    <a:gd name="T54" fmla="*/ 454 w 1134"/>
                    <a:gd name="T55" fmla="*/ 454 h 1134"/>
                    <a:gd name="T56" fmla="*/ 454 w 1134"/>
                    <a:gd name="T57" fmla="*/ 227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34" h="1134">
                      <a:moveTo>
                        <a:pt x="454" y="227"/>
                      </a:moveTo>
                      <a:lnTo>
                        <a:pt x="681" y="227"/>
                      </a:lnTo>
                      <a:lnTo>
                        <a:pt x="681" y="114"/>
                      </a:lnTo>
                      <a:lnTo>
                        <a:pt x="794" y="114"/>
                      </a:lnTo>
                      <a:lnTo>
                        <a:pt x="794" y="0"/>
                      </a:lnTo>
                      <a:lnTo>
                        <a:pt x="907" y="0"/>
                      </a:lnTo>
                      <a:lnTo>
                        <a:pt x="907" y="114"/>
                      </a:lnTo>
                      <a:lnTo>
                        <a:pt x="1021" y="114"/>
                      </a:lnTo>
                      <a:lnTo>
                        <a:pt x="1021" y="454"/>
                      </a:lnTo>
                      <a:lnTo>
                        <a:pt x="1134" y="454"/>
                      </a:lnTo>
                      <a:lnTo>
                        <a:pt x="1134" y="567"/>
                      </a:lnTo>
                      <a:lnTo>
                        <a:pt x="1021" y="567"/>
                      </a:lnTo>
                      <a:lnTo>
                        <a:pt x="1021" y="681"/>
                      </a:lnTo>
                      <a:lnTo>
                        <a:pt x="907" y="681"/>
                      </a:lnTo>
                      <a:lnTo>
                        <a:pt x="907" y="908"/>
                      </a:lnTo>
                      <a:lnTo>
                        <a:pt x="681" y="908"/>
                      </a:lnTo>
                      <a:lnTo>
                        <a:pt x="681" y="1134"/>
                      </a:lnTo>
                      <a:lnTo>
                        <a:pt x="567" y="1134"/>
                      </a:lnTo>
                      <a:lnTo>
                        <a:pt x="567" y="1021"/>
                      </a:lnTo>
                      <a:lnTo>
                        <a:pt x="454" y="1021"/>
                      </a:lnTo>
                      <a:lnTo>
                        <a:pt x="454" y="1134"/>
                      </a:lnTo>
                      <a:lnTo>
                        <a:pt x="114" y="1134"/>
                      </a:lnTo>
                      <a:lnTo>
                        <a:pt x="114" y="908"/>
                      </a:lnTo>
                      <a:lnTo>
                        <a:pt x="0" y="908"/>
                      </a:lnTo>
                      <a:lnTo>
                        <a:pt x="0" y="681"/>
                      </a:lnTo>
                      <a:lnTo>
                        <a:pt x="340" y="681"/>
                      </a:lnTo>
                      <a:lnTo>
                        <a:pt x="340" y="454"/>
                      </a:lnTo>
                      <a:lnTo>
                        <a:pt x="454" y="454"/>
                      </a:lnTo>
                      <a:lnTo>
                        <a:pt x="454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8" name="Freeform 768"/>
                <p:cNvSpPr>
                  <a:spLocks/>
                </p:cNvSpPr>
                <p:nvPr/>
              </p:nvSpPr>
              <p:spPr bwMode="auto">
                <a:xfrm>
                  <a:off x="4826" y="2230"/>
                  <a:ext cx="907" cy="681"/>
                </a:xfrm>
                <a:custGeom>
                  <a:avLst/>
                  <a:gdLst>
                    <a:gd name="T0" fmla="*/ 907 w 907"/>
                    <a:gd name="T1" fmla="*/ 340 h 681"/>
                    <a:gd name="T2" fmla="*/ 907 w 907"/>
                    <a:gd name="T3" fmla="*/ 567 h 681"/>
                    <a:gd name="T4" fmla="*/ 680 w 907"/>
                    <a:gd name="T5" fmla="*/ 567 h 681"/>
                    <a:gd name="T6" fmla="*/ 680 w 907"/>
                    <a:gd name="T7" fmla="*/ 454 h 681"/>
                    <a:gd name="T8" fmla="*/ 567 w 907"/>
                    <a:gd name="T9" fmla="*/ 454 h 681"/>
                    <a:gd name="T10" fmla="*/ 567 w 907"/>
                    <a:gd name="T11" fmla="*/ 681 h 681"/>
                    <a:gd name="T12" fmla="*/ 453 w 907"/>
                    <a:gd name="T13" fmla="*/ 681 h 681"/>
                    <a:gd name="T14" fmla="*/ 453 w 907"/>
                    <a:gd name="T15" fmla="*/ 567 h 681"/>
                    <a:gd name="T16" fmla="*/ 340 w 907"/>
                    <a:gd name="T17" fmla="*/ 567 h 681"/>
                    <a:gd name="T18" fmla="*/ 340 w 907"/>
                    <a:gd name="T19" fmla="*/ 454 h 681"/>
                    <a:gd name="T20" fmla="*/ 227 w 907"/>
                    <a:gd name="T21" fmla="*/ 454 h 681"/>
                    <a:gd name="T22" fmla="*/ 227 w 907"/>
                    <a:gd name="T23" fmla="*/ 340 h 681"/>
                    <a:gd name="T24" fmla="*/ 113 w 907"/>
                    <a:gd name="T25" fmla="*/ 340 h 681"/>
                    <a:gd name="T26" fmla="*/ 113 w 907"/>
                    <a:gd name="T27" fmla="*/ 114 h 681"/>
                    <a:gd name="T28" fmla="*/ 0 w 907"/>
                    <a:gd name="T29" fmla="*/ 114 h 681"/>
                    <a:gd name="T30" fmla="*/ 0 w 907"/>
                    <a:gd name="T31" fmla="*/ 0 h 681"/>
                    <a:gd name="T32" fmla="*/ 227 w 907"/>
                    <a:gd name="T33" fmla="*/ 0 h 681"/>
                    <a:gd name="T34" fmla="*/ 227 w 907"/>
                    <a:gd name="T35" fmla="*/ 114 h 681"/>
                    <a:gd name="T36" fmla="*/ 340 w 907"/>
                    <a:gd name="T37" fmla="*/ 114 h 681"/>
                    <a:gd name="T38" fmla="*/ 340 w 907"/>
                    <a:gd name="T39" fmla="*/ 227 h 681"/>
                    <a:gd name="T40" fmla="*/ 453 w 907"/>
                    <a:gd name="T41" fmla="*/ 227 h 681"/>
                    <a:gd name="T42" fmla="*/ 453 w 907"/>
                    <a:gd name="T43" fmla="*/ 0 h 681"/>
                    <a:gd name="T44" fmla="*/ 680 w 907"/>
                    <a:gd name="T45" fmla="*/ 0 h 681"/>
                    <a:gd name="T46" fmla="*/ 680 w 907"/>
                    <a:gd name="T47" fmla="*/ 114 h 681"/>
                    <a:gd name="T48" fmla="*/ 794 w 907"/>
                    <a:gd name="T49" fmla="*/ 114 h 681"/>
                    <a:gd name="T50" fmla="*/ 794 w 907"/>
                    <a:gd name="T51" fmla="*/ 340 h 681"/>
                    <a:gd name="T52" fmla="*/ 907 w 907"/>
                    <a:gd name="T53" fmla="*/ 34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907" h="681">
                      <a:moveTo>
                        <a:pt x="907" y="340"/>
                      </a:moveTo>
                      <a:lnTo>
                        <a:pt x="907" y="567"/>
                      </a:lnTo>
                      <a:lnTo>
                        <a:pt x="680" y="567"/>
                      </a:lnTo>
                      <a:lnTo>
                        <a:pt x="680" y="454"/>
                      </a:lnTo>
                      <a:lnTo>
                        <a:pt x="567" y="454"/>
                      </a:lnTo>
                      <a:lnTo>
                        <a:pt x="567" y="681"/>
                      </a:lnTo>
                      <a:lnTo>
                        <a:pt x="453" y="681"/>
                      </a:lnTo>
                      <a:lnTo>
                        <a:pt x="453" y="567"/>
                      </a:lnTo>
                      <a:lnTo>
                        <a:pt x="340" y="567"/>
                      </a:lnTo>
                      <a:lnTo>
                        <a:pt x="340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453" y="227"/>
                      </a:lnTo>
                      <a:lnTo>
                        <a:pt x="453" y="0"/>
                      </a:lnTo>
                      <a:lnTo>
                        <a:pt x="680" y="0"/>
                      </a:lnTo>
                      <a:lnTo>
                        <a:pt x="680" y="114"/>
                      </a:lnTo>
                      <a:lnTo>
                        <a:pt x="794" y="114"/>
                      </a:lnTo>
                      <a:lnTo>
                        <a:pt x="794" y="340"/>
                      </a:lnTo>
                      <a:lnTo>
                        <a:pt x="90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09" name="Freeform 769"/>
                <p:cNvSpPr>
                  <a:spLocks/>
                </p:cNvSpPr>
                <p:nvPr/>
              </p:nvSpPr>
              <p:spPr bwMode="auto">
                <a:xfrm>
                  <a:off x="5279" y="2684"/>
                  <a:ext cx="454" cy="453"/>
                </a:xfrm>
                <a:custGeom>
                  <a:avLst/>
                  <a:gdLst>
                    <a:gd name="T0" fmla="*/ 454 w 454"/>
                    <a:gd name="T1" fmla="*/ 113 h 453"/>
                    <a:gd name="T2" fmla="*/ 454 w 454"/>
                    <a:gd name="T3" fmla="*/ 340 h 453"/>
                    <a:gd name="T4" fmla="*/ 227 w 454"/>
                    <a:gd name="T5" fmla="*/ 340 h 453"/>
                    <a:gd name="T6" fmla="*/ 227 w 454"/>
                    <a:gd name="T7" fmla="*/ 453 h 453"/>
                    <a:gd name="T8" fmla="*/ 0 w 454"/>
                    <a:gd name="T9" fmla="*/ 453 h 453"/>
                    <a:gd name="T10" fmla="*/ 0 w 454"/>
                    <a:gd name="T11" fmla="*/ 227 h 453"/>
                    <a:gd name="T12" fmla="*/ 114 w 454"/>
                    <a:gd name="T13" fmla="*/ 227 h 453"/>
                    <a:gd name="T14" fmla="*/ 114 w 454"/>
                    <a:gd name="T15" fmla="*/ 0 h 453"/>
                    <a:gd name="T16" fmla="*/ 227 w 454"/>
                    <a:gd name="T17" fmla="*/ 0 h 453"/>
                    <a:gd name="T18" fmla="*/ 227 w 454"/>
                    <a:gd name="T19" fmla="*/ 113 h 453"/>
                    <a:gd name="T20" fmla="*/ 454 w 454"/>
                    <a:gd name="T21" fmla="*/ 11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453">
                      <a:moveTo>
                        <a:pt x="454" y="113"/>
                      </a:move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0" y="453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1" name="Freeform 771"/>
                <p:cNvSpPr>
                  <a:spLocks/>
                </p:cNvSpPr>
                <p:nvPr/>
              </p:nvSpPr>
              <p:spPr bwMode="auto">
                <a:xfrm>
                  <a:off x="5393" y="2911"/>
                  <a:ext cx="567" cy="453"/>
                </a:xfrm>
                <a:custGeom>
                  <a:avLst/>
                  <a:gdLst>
                    <a:gd name="T0" fmla="*/ 227 w 567"/>
                    <a:gd name="T1" fmla="*/ 453 h 453"/>
                    <a:gd name="T2" fmla="*/ 0 w 567"/>
                    <a:gd name="T3" fmla="*/ 453 h 453"/>
                    <a:gd name="T4" fmla="*/ 0 w 567"/>
                    <a:gd name="T5" fmla="*/ 226 h 453"/>
                    <a:gd name="T6" fmla="*/ 113 w 567"/>
                    <a:gd name="T7" fmla="*/ 226 h 453"/>
                    <a:gd name="T8" fmla="*/ 113 w 567"/>
                    <a:gd name="T9" fmla="*/ 113 h 453"/>
                    <a:gd name="T10" fmla="*/ 340 w 567"/>
                    <a:gd name="T11" fmla="*/ 113 h 453"/>
                    <a:gd name="T12" fmla="*/ 340 w 567"/>
                    <a:gd name="T13" fmla="*/ 0 h 453"/>
                    <a:gd name="T14" fmla="*/ 567 w 567"/>
                    <a:gd name="T15" fmla="*/ 0 h 453"/>
                    <a:gd name="T16" fmla="*/ 567 w 567"/>
                    <a:gd name="T17" fmla="*/ 113 h 453"/>
                    <a:gd name="T18" fmla="*/ 453 w 567"/>
                    <a:gd name="T19" fmla="*/ 113 h 453"/>
                    <a:gd name="T20" fmla="*/ 453 w 567"/>
                    <a:gd name="T21" fmla="*/ 226 h 453"/>
                    <a:gd name="T22" fmla="*/ 340 w 567"/>
                    <a:gd name="T23" fmla="*/ 226 h 453"/>
                    <a:gd name="T24" fmla="*/ 340 w 567"/>
                    <a:gd name="T25" fmla="*/ 340 h 453"/>
                    <a:gd name="T26" fmla="*/ 227 w 567"/>
                    <a:gd name="T27" fmla="*/ 340 h 453"/>
                    <a:gd name="T28" fmla="*/ 227 w 567"/>
                    <a:gd name="T29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67" h="453">
                      <a:moveTo>
                        <a:pt x="227" y="453"/>
                      </a:moveTo>
                      <a:lnTo>
                        <a:pt x="0" y="453"/>
                      </a:lnTo>
                      <a:lnTo>
                        <a:pt x="0" y="226"/>
                      </a:lnTo>
                      <a:lnTo>
                        <a:pt x="113" y="226"/>
                      </a:lnTo>
                      <a:lnTo>
                        <a:pt x="113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453" y="113"/>
                      </a:lnTo>
                      <a:lnTo>
                        <a:pt x="453" y="226"/>
                      </a:lnTo>
                      <a:lnTo>
                        <a:pt x="340" y="226"/>
                      </a:lnTo>
                      <a:lnTo>
                        <a:pt x="340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2" name="Freeform 772"/>
                <p:cNvSpPr>
                  <a:spLocks/>
                </p:cNvSpPr>
                <p:nvPr/>
              </p:nvSpPr>
              <p:spPr bwMode="auto">
                <a:xfrm>
                  <a:off x="5506" y="3137"/>
                  <a:ext cx="794" cy="567"/>
                </a:xfrm>
                <a:custGeom>
                  <a:avLst/>
                  <a:gdLst>
                    <a:gd name="T0" fmla="*/ 227 w 794"/>
                    <a:gd name="T1" fmla="*/ 0 h 567"/>
                    <a:gd name="T2" fmla="*/ 454 w 794"/>
                    <a:gd name="T3" fmla="*/ 0 h 567"/>
                    <a:gd name="T4" fmla="*/ 454 w 794"/>
                    <a:gd name="T5" fmla="*/ 114 h 567"/>
                    <a:gd name="T6" fmla="*/ 567 w 794"/>
                    <a:gd name="T7" fmla="*/ 114 h 567"/>
                    <a:gd name="T8" fmla="*/ 567 w 794"/>
                    <a:gd name="T9" fmla="*/ 227 h 567"/>
                    <a:gd name="T10" fmla="*/ 794 w 794"/>
                    <a:gd name="T11" fmla="*/ 227 h 567"/>
                    <a:gd name="T12" fmla="*/ 794 w 794"/>
                    <a:gd name="T13" fmla="*/ 454 h 567"/>
                    <a:gd name="T14" fmla="*/ 681 w 794"/>
                    <a:gd name="T15" fmla="*/ 454 h 567"/>
                    <a:gd name="T16" fmla="*/ 681 w 794"/>
                    <a:gd name="T17" fmla="*/ 341 h 567"/>
                    <a:gd name="T18" fmla="*/ 340 w 794"/>
                    <a:gd name="T19" fmla="*/ 341 h 567"/>
                    <a:gd name="T20" fmla="*/ 340 w 794"/>
                    <a:gd name="T21" fmla="*/ 454 h 567"/>
                    <a:gd name="T22" fmla="*/ 227 w 794"/>
                    <a:gd name="T23" fmla="*/ 454 h 567"/>
                    <a:gd name="T24" fmla="*/ 227 w 794"/>
                    <a:gd name="T25" fmla="*/ 567 h 567"/>
                    <a:gd name="T26" fmla="*/ 114 w 794"/>
                    <a:gd name="T27" fmla="*/ 567 h 567"/>
                    <a:gd name="T28" fmla="*/ 114 w 794"/>
                    <a:gd name="T29" fmla="*/ 454 h 567"/>
                    <a:gd name="T30" fmla="*/ 0 w 794"/>
                    <a:gd name="T31" fmla="*/ 454 h 567"/>
                    <a:gd name="T32" fmla="*/ 0 w 794"/>
                    <a:gd name="T33" fmla="*/ 227 h 567"/>
                    <a:gd name="T34" fmla="*/ 114 w 794"/>
                    <a:gd name="T35" fmla="*/ 227 h 567"/>
                    <a:gd name="T36" fmla="*/ 114 w 794"/>
                    <a:gd name="T37" fmla="*/ 114 h 567"/>
                    <a:gd name="T38" fmla="*/ 227 w 794"/>
                    <a:gd name="T39" fmla="*/ 114 h 567"/>
                    <a:gd name="T40" fmla="*/ 227 w 794"/>
                    <a:gd name="T4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94" h="567">
                      <a:moveTo>
                        <a:pt x="227" y="0"/>
                      </a:moveTo>
                      <a:lnTo>
                        <a:pt x="454" y="0"/>
                      </a:lnTo>
                      <a:lnTo>
                        <a:pt x="454" y="114"/>
                      </a:lnTo>
                      <a:lnTo>
                        <a:pt x="567" y="114"/>
                      </a:lnTo>
                      <a:lnTo>
                        <a:pt x="567" y="227"/>
                      </a:lnTo>
                      <a:lnTo>
                        <a:pt x="794" y="227"/>
                      </a:lnTo>
                      <a:lnTo>
                        <a:pt x="794" y="454"/>
                      </a:lnTo>
                      <a:lnTo>
                        <a:pt x="681" y="454"/>
                      </a:lnTo>
                      <a:lnTo>
                        <a:pt x="681" y="341"/>
                      </a:lnTo>
                      <a:lnTo>
                        <a:pt x="340" y="341"/>
                      </a:lnTo>
                      <a:lnTo>
                        <a:pt x="340" y="454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114" y="567"/>
                      </a:lnTo>
                      <a:lnTo>
                        <a:pt x="114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4" name="Freeform 774"/>
                <p:cNvSpPr>
                  <a:spLocks/>
                </p:cNvSpPr>
                <p:nvPr/>
              </p:nvSpPr>
              <p:spPr bwMode="auto">
                <a:xfrm>
                  <a:off x="6640" y="2911"/>
                  <a:ext cx="794" cy="793"/>
                </a:xfrm>
                <a:custGeom>
                  <a:avLst/>
                  <a:gdLst>
                    <a:gd name="T0" fmla="*/ 0 w 794"/>
                    <a:gd name="T1" fmla="*/ 226 h 793"/>
                    <a:gd name="T2" fmla="*/ 454 w 794"/>
                    <a:gd name="T3" fmla="*/ 226 h 793"/>
                    <a:gd name="T4" fmla="*/ 454 w 794"/>
                    <a:gd name="T5" fmla="*/ 0 h 793"/>
                    <a:gd name="T6" fmla="*/ 567 w 794"/>
                    <a:gd name="T7" fmla="*/ 0 h 793"/>
                    <a:gd name="T8" fmla="*/ 681 w 794"/>
                    <a:gd name="T9" fmla="*/ 0 h 793"/>
                    <a:gd name="T10" fmla="*/ 681 w 794"/>
                    <a:gd name="T11" fmla="*/ 340 h 793"/>
                    <a:gd name="T12" fmla="*/ 794 w 794"/>
                    <a:gd name="T13" fmla="*/ 340 h 793"/>
                    <a:gd name="T14" fmla="*/ 794 w 794"/>
                    <a:gd name="T15" fmla="*/ 567 h 793"/>
                    <a:gd name="T16" fmla="*/ 681 w 794"/>
                    <a:gd name="T17" fmla="*/ 567 h 793"/>
                    <a:gd name="T18" fmla="*/ 681 w 794"/>
                    <a:gd name="T19" fmla="*/ 680 h 793"/>
                    <a:gd name="T20" fmla="*/ 567 w 794"/>
                    <a:gd name="T21" fmla="*/ 680 h 793"/>
                    <a:gd name="T22" fmla="*/ 567 w 794"/>
                    <a:gd name="T23" fmla="*/ 567 h 793"/>
                    <a:gd name="T24" fmla="*/ 454 w 794"/>
                    <a:gd name="T25" fmla="*/ 567 h 793"/>
                    <a:gd name="T26" fmla="*/ 454 w 794"/>
                    <a:gd name="T27" fmla="*/ 793 h 793"/>
                    <a:gd name="T28" fmla="*/ 227 w 794"/>
                    <a:gd name="T29" fmla="*/ 793 h 793"/>
                    <a:gd name="T30" fmla="*/ 227 w 794"/>
                    <a:gd name="T31" fmla="*/ 567 h 793"/>
                    <a:gd name="T32" fmla="*/ 0 w 794"/>
                    <a:gd name="T33" fmla="*/ 567 h 793"/>
                    <a:gd name="T34" fmla="*/ 0 w 794"/>
                    <a:gd name="T35" fmla="*/ 453 h 793"/>
                    <a:gd name="T36" fmla="*/ 114 w 794"/>
                    <a:gd name="T37" fmla="*/ 453 h 793"/>
                    <a:gd name="T38" fmla="*/ 114 w 794"/>
                    <a:gd name="T39" fmla="*/ 340 h 793"/>
                    <a:gd name="T40" fmla="*/ 0 w 794"/>
                    <a:gd name="T41" fmla="*/ 340 h 793"/>
                    <a:gd name="T42" fmla="*/ 0 w 794"/>
                    <a:gd name="T43" fmla="*/ 226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94" h="793">
                      <a:moveTo>
                        <a:pt x="0" y="226"/>
                      </a:moveTo>
                      <a:lnTo>
                        <a:pt x="454" y="226"/>
                      </a:lnTo>
                      <a:lnTo>
                        <a:pt x="454" y="0"/>
                      </a:lnTo>
                      <a:lnTo>
                        <a:pt x="567" y="0"/>
                      </a:lnTo>
                      <a:lnTo>
                        <a:pt x="681" y="0"/>
                      </a:lnTo>
                      <a:lnTo>
                        <a:pt x="681" y="340"/>
                      </a:lnTo>
                      <a:lnTo>
                        <a:pt x="794" y="340"/>
                      </a:lnTo>
                      <a:lnTo>
                        <a:pt x="794" y="567"/>
                      </a:lnTo>
                      <a:lnTo>
                        <a:pt x="681" y="567"/>
                      </a:lnTo>
                      <a:lnTo>
                        <a:pt x="681" y="680"/>
                      </a:lnTo>
                      <a:lnTo>
                        <a:pt x="567" y="680"/>
                      </a:lnTo>
                      <a:lnTo>
                        <a:pt x="567" y="567"/>
                      </a:lnTo>
                      <a:lnTo>
                        <a:pt x="454" y="567"/>
                      </a:lnTo>
                      <a:lnTo>
                        <a:pt x="454" y="793"/>
                      </a:lnTo>
                      <a:lnTo>
                        <a:pt x="227" y="793"/>
                      </a:lnTo>
                      <a:lnTo>
                        <a:pt x="227" y="567"/>
                      </a:lnTo>
                      <a:lnTo>
                        <a:pt x="0" y="567"/>
                      </a:lnTo>
                      <a:lnTo>
                        <a:pt x="0" y="453"/>
                      </a:lnTo>
                      <a:lnTo>
                        <a:pt x="114" y="45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5" name="Freeform 775"/>
                <p:cNvSpPr>
                  <a:spLocks/>
                </p:cNvSpPr>
                <p:nvPr/>
              </p:nvSpPr>
              <p:spPr bwMode="auto">
                <a:xfrm>
                  <a:off x="5846" y="3024"/>
                  <a:ext cx="454" cy="340"/>
                </a:xfrm>
                <a:custGeom>
                  <a:avLst/>
                  <a:gdLst>
                    <a:gd name="T0" fmla="*/ 0 w 454"/>
                    <a:gd name="T1" fmla="*/ 0 h 340"/>
                    <a:gd name="T2" fmla="*/ 227 w 454"/>
                    <a:gd name="T3" fmla="*/ 0 h 340"/>
                    <a:gd name="T4" fmla="*/ 227 w 454"/>
                    <a:gd name="T5" fmla="*/ 113 h 340"/>
                    <a:gd name="T6" fmla="*/ 341 w 454"/>
                    <a:gd name="T7" fmla="*/ 113 h 340"/>
                    <a:gd name="T8" fmla="*/ 341 w 454"/>
                    <a:gd name="T9" fmla="*/ 227 h 340"/>
                    <a:gd name="T10" fmla="*/ 454 w 454"/>
                    <a:gd name="T11" fmla="*/ 227 h 340"/>
                    <a:gd name="T12" fmla="*/ 454 w 454"/>
                    <a:gd name="T13" fmla="*/ 340 h 340"/>
                    <a:gd name="T14" fmla="*/ 227 w 454"/>
                    <a:gd name="T15" fmla="*/ 340 h 340"/>
                    <a:gd name="T16" fmla="*/ 227 w 454"/>
                    <a:gd name="T17" fmla="*/ 227 h 340"/>
                    <a:gd name="T18" fmla="*/ 114 w 454"/>
                    <a:gd name="T19" fmla="*/ 227 h 340"/>
                    <a:gd name="T20" fmla="*/ 114 w 454"/>
                    <a:gd name="T21" fmla="*/ 113 h 340"/>
                    <a:gd name="T22" fmla="*/ 0 w 454"/>
                    <a:gd name="T23" fmla="*/ 113 h 340"/>
                    <a:gd name="T24" fmla="*/ 0 w 454"/>
                    <a:gd name="T25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54" h="340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7" name="Freeform 777"/>
                <p:cNvSpPr>
                  <a:spLocks/>
                </p:cNvSpPr>
                <p:nvPr/>
              </p:nvSpPr>
              <p:spPr bwMode="auto">
                <a:xfrm>
                  <a:off x="5960" y="2911"/>
                  <a:ext cx="567" cy="453"/>
                </a:xfrm>
                <a:custGeom>
                  <a:avLst/>
                  <a:gdLst>
                    <a:gd name="T0" fmla="*/ 0 w 567"/>
                    <a:gd name="T1" fmla="*/ 0 h 453"/>
                    <a:gd name="T2" fmla="*/ 340 w 567"/>
                    <a:gd name="T3" fmla="*/ 0 h 453"/>
                    <a:gd name="T4" fmla="*/ 340 w 567"/>
                    <a:gd name="T5" fmla="*/ 226 h 453"/>
                    <a:gd name="T6" fmla="*/ 567 w 567"/>
                    <a:gd name="T7" fmla="*/ 226 h 453"/>
                    <a:gd name="T8" fmla="*/ 567 w 567"/>
                    <a:gd name="T9" fmla="*/ 453 h 453"/>
                    <a:gd name="T10" fmla="*/ 340 w 567"/>
                    <a:gd name="T11" fmla="*/ 453 h 453"/>
                    <a:gd name="T12" fmla="*/ 340 w 567"/>
                    <a:gd name="T13" fmla="*/ 340 h 453"/>
                    <a:gd name="T14" fmla="*/ 227 w 567"/>
                    <a:gd name="T15" fmla="*/ 340 h 453"/>
                    <a:gd name="T16" fmla="*/ 227 w 567"/>
                    <a:gd name="T17" fmla="*/ 226 h 453"/>
                    <a:gd name="T18" fmla="*/ 113 w 567"/>
                    <a:gd name="T19" fmla="*/ 226 h 453"/>
                    <a:gd name="T20" fmla="*/ 113 w 567"/>
                    <a:gd name="T21" fmla="*/ 113 h 453"/>
                    <a:gd name="T22" fmla="*/ 0 w 567"/>
                    <a:gd name="T23" fmla="*/ 113 h 453"/>
                    <a:gd name="T24" fmla="*/ 0 w 567"/>
                    <a:gd name="T25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7" h="453">
                      <a:moveTo>
                        <a:pt x="0" y="0"/>
                      </a:moveTo>
                      <a:lnTo>
                        <a:pt x="340" y="0"/>
                      </a:lnTo>
                      <a:lnTo>
                        <a:pt x="340" y="226"/>
                      </a:lnTo>
                      <a:lnTo>
                        <a:pt x="567" y="226"/>
                      </a:lnTo>
                      <a:lnTo>
                        <a:pt x="567" y="453"/>
                      </a:lnTo>
                      <a:lnTo>
                        <a:pt x="340" y="453"/>
                      </a:lnTo>
                      <a:lnTo>
                        <a:pt x="340" y="340"/>
                      </a:ln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113" y="226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8" name="Freeform 778"/>
                <p:cNvSpPr>
                  <a:spLocks/>
                </p:cNvSpPr>
                <p:nvPr/>
              </p:nvSpPr>
              <p:spPr bwMode="auto">
                <a:xfrm>
                  <a:off x="5960" y="2797"/>
                  <a:ext cx="680" cy="340"/>
                </a:xfrm>
                <a:custGeom>
                  <a:avLst/>
                  <a:gdLst>
                    <a:gd name="T0" fmla="*/ 0 w 680"/>
                    <a:gd name="T1" fmla="*/ 114 h 340"/>
                    <a:gd name="T2" fmla="*/ 0 w 680"/>
                    <a:gd name="T3" fmla="*/ 0 h 340"/>
                    <a:gd name="T4" fmla="*/ 567 w 680"/>
                    <a:gd name="T5" fmla="*/ 0 h 340"/>
                    <a:gd name="T6" fmla="*/ 567 w 680"/>
                    <a:gd name="T7" fmla="*/ 227 h 340"/>
                    <a:gd name="T8" fmla="*/ 680 w 680"/>
                    <a:gd name="T9" fmla="*/ 227 h 340"/>
                    <a:gd name="T10" fmla="*/ 680 w 680"/>
                    <a:gd name="T11" fmla="*/ 340 h 340"/>
                    <a:gd name="T12" fmla="*/ 340 w 680"/>
                    <a:gd name="T13" fmla="*/ 340 h 340"/>
                    <a:gd name="T14" fmla="*/ 340 w 680"/>
                    <a:gd name="T15" fmla="*/ 114 h 340"/>
                    <a:gd name="T16" fmla="*/ 0 w 680"/>
                    <a:gd name="T17" fmla="*/ 114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0" h="340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567" y="0"/>
                      </a:lnTo>
                      <a:lnTo>
                        <a:pt x="567" y="227"/>
                      </a:lnTo>
                      <a:lnTo>
                        <a:pt x="680" y="227"/>
                      </a:lnTo>
                      <a:lnTo>
                        <a:pt x="680" y="340"/>
                      </a:lnTo>
                      <a:lnTo>
                        <a:pt x="340" y="340"/>
                      </a:lnTo>
                      <a:lnTo>
                        <a:pt x="340" y="114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19" name="Freeform 779"/>
                <p:cNvSpPr>
                  <a:spLocks/>
                </p:cNvSpPr>
                <p:nvPr/>
              </p:nvSpPr>
              <p:spPr bwMode="auto">
                <a:xfrm>
                  <a:off x="6527" y="2684"/>
                  <a:ext cx="340" cy="453"/>
                </a:xfrm>
                <a:custGeom>
                  <a:avLst/>
                  <a:gdLst>
                    <a:gd name="T0" fmla="*/ 0 w 340"/>
                    <a:gd name="T1" fmla="*/ 0 h 453"/>
                    <a:gd name="T2" fmla="*/ 113 w 340"/>
                    <a:gd name="T3" fmla="*/ 0 h 453"/>
                    <a:gd name="T4" fmla="*/ 113 w 340"/>
                    <a:gd name="T5" fmla="*/ 227 h 453"/>
                    <a:gd name="T6" fmla="*/ 227 w 340"/>
                    <a:gd name="T7" fmla="*/ 227 h 453"/>
                    <a:gd name="T8" fmla="*/ 227 w 340"/>
                    <a:gd name="T9" fmla="*/ 340 h 453"/>
                    <a:gd name="T10" fmla="*/ 340 w 340"/>
                    <a:gd name="T11" fmla="*/ 340 h 453"/>
                    <a:gd name="T12" fmla="*/ 340 w 340"/>
                    <a:gd name="T13" fmla="*/ 453 h 453"/>
                    <a:gd name="T14" fmla="*/ 113 w 340"/>
                    <a:gd name="T15" fmla="*/ 453 h 453"/>
                    <a:gd name="T16" fmla="*/ 113 w 340"/>
                    <a:gd name="T17" fmla="*/ 340 h 453"/>
                    <a:gd name="T18" fmla="*/ 0 w 340"/>
                    <a:gd name="T19" fmla="*/ 340 h 453"/>
                    <a:gd name="T20" fmla="*/ 0 w 340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45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113" y="227"/>
                      </a:lnTo>
                      <a:lnTo>
                        <a:pt x="227" y="227"/>
                      </a:lnTo>
                      <a:lnTo>
                        <a:pt x="227" y="340"/>
                      </a:lnTo>
                      <a:lnTo>
                        <a:pt x="340" y="340"/>
                      </a:lnTo>
                      <a:lnTo>
                        <a:pt x="340" y="453"/>
                      </a:lnTo>
                      <a:lnTo>
                        <a:pt x="113" y="453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20" name="Freeform 780"/>
                <p:cNvSpPr>
                  <a:spLocks/>
                </p:cNvSpPr>
                <p:nvPr/>
              </p:nvSpPr>
              <p:spPr bwMode="auto">
                <a:xfrm>
                  <a:off x="6640" y="2797"/>
                  <a:ext cx="681" cy="340"/>
                </a:xfrm>
                <a:custGeom>
                  <a:avLst/>
                  <a:gdLst>
                    <a:gd name="T0" fmla="*/ 0 w 681"/>
                    <a:gd name="T1" fmla="*/ 0 h 340"/>
                    <a:gd name="T2" fmla="*/ 681 w 681"/>
                    <a:gd name="T3" fmla="*/ 0 h 340"/>
                    <a:gd name="T4" fmla="*/ 681 w 681"/>
                    <a:gd name="T5" fmla="*/ 114 h 340"/>
                    <a:gd name="T6" fmla="*/ 454 w 681"/>
                    <a:gd name="T7" fmla="*/ 114 h 340"/>
                    <a:gd name="T8" fmla="*/ 454 w 681"/>
                    <a:gd name="T9" fmla="*/ 340 h 340"/>
                    <a:gd name="T10" fmla="*/ 227 w 681"/>
                    <a:gd name="T11" fmla="*/ 340 h 340"/>
                    <a:gd name="T12" fmla="*/ 227 w 681"/>
                    <a:gd name="T13" fmla="*/ 227 h 340"/>
                    <a:gd name="T14" fmla="*/ 114 w 681"/>
                    <a:gd name="T15" fmla="*/ 227 h 340"/>
                    <a:gd name="T16" fmla="*/ 114 w 681"/>
                    <a:gd name="T17" fmla="*/ 114 h 340"/>
                    <a:gd name="T18" fmla="*/ 0 w 681"/>
                    <a:gd name="T19" fmla="*/ 114 h 340"/>
                    <a:gd name="T20" fmla="*/ 0 w 681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81" h="340">
                      <a:moveTo>
                        <a:pt x="0" y="0"/>
                      </a:moveTo>
                      <a:lnTo>
                        <a:pt x="681" y="0"/>
                      </a:lnTo>
                      <a:lnTo>
                        <a:pt x="681" y="114"/>
                      </a:lnTo>
                      <a:lnTo>
                        <a:pt x="454" y="114"/>
                      </a:ln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14"/>
                      </a:lnTo>
                      <a:lnTo>
                        <a:pt x="0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21" name="Freeform 781"/>
                <p:cNvSpPr>
                  <a:spLocks/>
                </p:cNvSpPr>
                <p:nvPr/>
              </p:nvSpPr>
              <p:spPr bwMode="auto">
                <a:xfrm>
                  <a:off x="6527" y="2344"/>
                  <a:ext cx="680" cy="453"/>
                </a:xfrm>
                <a:custGeom>
                  <a:avLst/>
                  <a:gdLst>
                    <a:gd name="T0" fmla="*/ 680 w 680"/>
                    <a:gd name="T1" fmla="*/ 226 h 453"/>
                    <a:gd name="T2" fmla="*/ 680 w 680"/>
                    <a:gd name="T3" fmla="*/ 340 h 453"/>
                    <a:gd name="T4" fmla="*/ 680 w 680"/>
                    <a:gd name="T5" fmla="*/ 453 h 453"/>
                    <a:gd name="T6" fmla="*/ 113 w 680"/>
                    <a:gd name="T7" fmla="*/ 453 h 453"/>
                    <a:gd name="T8" fmla="*/ 113 w 680"/>
                    <a:gd name="T9" fmla="*/ 226 h 453"/>
                    <a:gd name="T10" fmla="*/ 0 w 680"/>
                    <a:gd name="T11" fmla="*/ 226 h 453"/>
                    <a:gd name="T12" fmla="*/ 0 w 680"/>
                    <a:gd name="T13" fmla="*/ 113 h 453"/>
                    <a:gd name="T14" fmla="*/ 113 w 680"/>
                    <a:gd name="T15" fmla="*/ 113 h 453"/>
                    <a:gd name="T16" fmla="*/ 113 w 680"/>
                    <a:gd name="T17" fmla="*/ 0 h 453"/>
                    <a:gd name="T18" fmla="*/ 227 w 680"/>
                    <a:gd name="T19" fmla="*/ 0 h 453"/>
                    <a:gd name="T20" fmla="*/ 227 w 680"/>
                    <a:gd name="T21" fmla="*/ 113 h 453"/>
                    <a:gd name="T22" fmla="*/ 567 w 680"/>
                    <a:gd name="T23" fmla="*/ 113 h 453"/>
                    <a:gd name="T24" fmla="*/ 567 w 680"/>
                    <a:gd name="T25" fmla="*/ 226 h 453"/>
                    <a:gd name="T26" fmla="*/ 680 w 680"/>
                    <a:gd name="T27" fmla="*/ 22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80" h="453">
                      <a:moveTo>
                        <a:pt x="680" y="226"/>
                      </a:moveTo>
                      <a:lnTo>
                        <a:pt x="680" y="340"/>
                      </a:lnTo>
                      <a:lnTo>
                        <a:pt x="680" y="453"/>
                      </a:lnTo>
                      <a:lnTo>
                        <a:pt x="113" y="453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567" y="113"/>
                      </a:lnTo>
                      <a:lnTo>
                        <a:pt x="567" y="226"/>
                      </a:lnTo>
                      <a:lnTo>
                        <a:pt x="68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22" name="Freeform 782"/>
                <p:cNvSpPr>
                  <a:spLocks/>
                </p:cNvSpPr>
                <p:nvPr/>
              </p:nvSpPr>
              <p:spPr bwMode="auto">
                <a:xfrm>
                  <a:off x="5733" y="2003"/>
                  <a:ext cx="1021" cy="908"/>
                </a:xfrm>
                <a:custGeom>
                  <a:avLst/>
                  <a:gdLst>
                    <a:gd name="T0" fmla="*/ 907 w 1021"/>
                    <a:gd name="T1" fmla="*/ 0 h 908"/>
                    <a:gd name="T2" fmla="*/ 907 w 1021"/>
                    <a:gd name="T3" fmla="*/ 114 h 908"/>
                    <a:gd name="T4" fmla="*/ 1021 w 1021"/>
                    <a:gd name="T5" fmla="*/ 114 h 908"/>
                    <a:gd name="T6" fmla="*/ 1021 w 1021"/>
                    <a:gd name="T7" fmla="*/ 341 h 908"/>
                    <a:gd name="T8" fmla="*/ 907 w 1021"/>
                    <a:gd name="T9" fmla="*/ 341 h 908"/>
                    <a:gd name="T10" fmla="*/ 907 w 1021"/>
                    <a:gd name="T11" fmla="*/ 454 h 908"/>
                    <a:gd name="T12" fmla="*/ 794 w 1021"/>
                    <a:gd name="T13" fmla="*/ 454 h 908"/>
                    <a:gd name="T14" fmla="*/ 794 w 1021"/>
                    <a:gd name="T15" fmla="*/ 567 h 908"/>
                    <a:gd name="T16" fmla="*/ 907 w 1021"/>
                    <a:gd name="T17" fmla="*/ 567 h 908"/>
                    <a:gd name="T18" fmla="*/ 907 w 1021"/>
                    <a:gd name="T19" fmla="*/ 681 h 908"/>
                    <a:gd name="T20" fmla="*/ 794 w 1021"/>
                    <a:gd name="T21" fmla="*/ 681 h 908"/>
                    <a:gd name="T22" fmla="*/ 794 w 1021"/>
                    <a:gd name="T23" fmla="*/ 794 h 908"/>
                    <a:gd name="T24" fmla="*/ 227 w 1021"/>
                    <a:gd name="T25" fmla="*/ 794 h 908"/>
                    <a:gd name="T26" fmla="*/ 227 w 1021"/>
                    <a:gd name="T27" fmla="*/ 908 h 908"/>
                    <a:gd name="T28" fmla="*/ 0 w 1021"/>
                    <a:gd name="T29" fmla="*/ 908 h 908"/>
                    <a:gd name="T30" fmla="*/ 0 w 1021"/>
                    <a:gd name="T31" fmla="*/ 567 h 908"/>
                    <a:gd name="T32" fmla="*/ 227 w 1021"/>
                    <a:gd name="T33" fmla="*/ 567 h 908"/>
                    <a:gd name="T34" fmla="*/ 227 w 1021"/>
                    <a:gd name="T35" fmla="*/ 454 h 908"/>
                    <a:gd name="T36" fmla="*/ 340 w 1021"/>
                    <a:gd name="T37" fmla="*/ 454 h 908"/>
                    <a:gd name="T38" fmla="*/ 340 w 1021"/>
                    <a:gd name="T39" fmla="*/ 567 h 908"/>
                    <a:gd name="T40" fmla="*/ 454 w 1021"/>
                    <a:gd name="T41" fmla="*/ 567 h 908"/>
                    <a:gd name="T42" fmla="*/ 454 w 1021"/>
                    <a:gd name="T43" fmla="*/ 341 h 908"/>
                    <a:gd name="T44" fmla="*/ 680 w 1021"/>
                    <a:gd name="T45" fmla="*/ 341 h 908"/>
                    <a:gd name="T46" fmla="*/ 680 w 1021"/>
                    <a:gd name="T47" fmla="*/ 114 h 908"/>
                    <a:gd name="T48" fmla="*/ 794 w 1021"/>
                    <a:gd name="T49" fmla="*/ 114 h 908"/>
                    <a:gd name="T50" fmla="*/ 794 w 1021"/>
                    <a:gd name="T51" fmla="*/ 0 h 908"/>
                    <a:gd name="T52" fmla="*/ 907 w 1021"/>
                    <a:gd name="T53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021" h="908">
                      <a:moveTo>
                        <a:pt x="907" y="0"/>
                      </a:moveTo>
                      <a:lnTo>
                        <a:pt x="907" y="114"/>
                      </a:lnTo>
                      <a:lnTo>
                        <a:pt x="1021" y="114"/>
                      </a:lnTo>
                      <a:lnTo>
                        <a:pt x="1021" y="341"/>
                      </a:lnTo>
                      <a:lnTo>
                        <a:pt x="907" y="341"/>
                      </a:lnTo>
                      <a:lnTo>
                        <a:pt x="907" y="454"/>
                      </a:lnTo>
                      <a:lnTo>
                        <a:pt x="794" y="454"/>
                      </a:lnTo>
                      <a:lnTo>
                        <a:pt x="794" y="567"/>
                      </a:lnTo>
                      <a:lnTo>
                        <a:pt x="907" y="567"/>
                      </a:lnTo>
                      <a:lnTo>
                        <a:pt x="907" y="681"/>
                      </a:lnTo>
                      <a:lnTo>
                        <a:pt x="794" y="681"/>
                      </a:lnTo>
                      <a:lnTo>
                        <a:pt x="794" y="794"/>
                      </a:lnTo>
                      <a:lnTo>
                        <a:pt x="227" y="794"/>
                      </a:lnTo>
                      <a:lnTo>
                        <a:pt x="227" y="908"/>
                      </a:lnTo>
                      <a:lnTo>
                        <a:pt x="0" y="908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567"/>
                      </a:lnTo>
                      <a:lnTo>
                        <a:pt x="454" y="567"/>
                      </a:lnTo>
                      <a:lnTo>
                        <a:pt x="454" y="341"/>
                      </a:lnTo>
                      <a:lnTo>
                        <a:pt x="680" y="341"/>
                      </a:lnTo>
                      <a:lnTo>
                        <a:pt x="680" y="114"/>
                      </a:lnTo>
                      <a:lnTo>
                        <a:pt x="794" y="114"/>
                      </a:lnTo>
                      <a:lnTo>
                        <a:pt x="794" y="0"/>
                      </a:lnTo>
                      <a:lnTo>
                        <a:pt x="90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3" name="グループ化 92"/>
              <p:cNvGrpSpPr/>
              <p:nvPr/>
            </p:nvGrpSpPr>
            <p:grpSpPr>
              <a:xfrm>
                <a:off x="8986378" y="5519451"/>
                <a:ext cx="2035004" cy="1650086"/>
                <a:chOff x="8986378" y="5519451"/>
                <a:chExt cx="2035004" cy="1650086"/>
              </a:xfrm>
            </p:grpSpPr>
            <p:sp>
              <p:nvSpPr>
                <p:cNvPr id="94" name="正方形/長方形 93"/>
                <p:cNvSpPr/>
                <p:nvPr/>
              </p:nvSpPr>
              <p:spPr>
                <a:xfrm>
                  <a:off x="8986378" y="598740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>
                <a:xfrm>
                  <a:off x="9399428" y="5519451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>
                  <a:off x="10375051" y="558490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>
                <a:xfrm>
                  <a:off x="10352370" y="6265803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>
                <a:xfrm>
                  <a:off x="9704070" y="689253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>
                  <a:off x="9790113" y="6462325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9283382" y="652702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9470122" y="6332150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>
                  <a:off x="9793288" y="5642914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>
                <a:xfrm>
                  <a:off x="9440232" y="5872163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1865531" y="1734184"/>
                <a:ext cx="10712805" cy="6202125"/>
                <a:chOff x="1865531" y="1734184"/>
                <a:chExt cx="10712805" cy="6202125"/>
              </a:xfrm>
            </p:grpSpPr>
            <p:sp>
              <p:nvSpPr>
                <p:cNvPr id="105" name="正方形/長方形 104"/>
                <p:cNvSpPr/>
                <p:nvPr/>
              </p:nvSpPr>
              <p:spPr>
                <a:xfrm>
                  <a:off x="6655239" y="712311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入間市</a:t>
                  </a:r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>
                <a:xfrm>
                  <a:off x="9415463" y="762853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和光市</a:t>
                  </a:r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>
                <a:xfrm>
                  <a:off x="8842052" y="700481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志木市</a:t>
                  </a:r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>
                <a:xfrm>
                  <a:off x="9663552" y="728623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戸田市</a:t>
                  </a:r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>
                <a:xfrm>
                  <a:off x="8588375" y="48671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桶川市</a:t>
                  </a:r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>
                <a:xfrm>
                  <a:off x="7086819" y="52958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坂戸市</a:t>
                  </a:r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>
                <a:xfrm>
                  <a:off x="10493594" y="401647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幸手市</a:t>
                  </a:r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>
                <a:xfrm>
                  <a:off x="6843827" y="565133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鶴ヶ島市</a:t>
                  </a:r>
                </a:p>
              </p:txBody>
            </p:sp>
            <p:sp>
              <p:nvSpPr>
                <p:cNvPr id="113" name="正方形/長方形 112"/>
                <p:cNvSpPr/>
                <p:nvPr/>
              </p:nvSpPr>
              <p:spPr>
                <a:xfrm>
                  <a:off x="4151313" y="265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本庄市</a:t>
                  </a:r>
                </a:p>
              </p:txBody>
            </p:sp>
            <p:sp>
              <p:nvSpPr>
                <p:cNvPr id="114" name="正方形/長方形 113"/>
                <p:cNvSpPr/>
                <p:nvPr/>
              </p:nvSpPr>
              <p:spPr>
                <a:xfrm>
                  <a:off x="9332127" y="6097299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さいたま市</a:t>
                  </a:r>
                </a:p>
              </p:txBody>
            </p:sp>
            <p:sp>
              <p:nvSpPr>
                <p:cNvPr id="115" name="正方形/長方形 114"/>
                <p:cNvSpPr/>
                <p:nvPr/>
              </p:nvSpPr>
              <p:spPr>
                <a:xfrm>
                  <a:off x="7848478" y="594959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川越市</a:t>
                  </a:r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6721914" y="293907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熊谷市</a:t>
                  </a:r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8564820" y="75899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新座市</a:t>
                  </a:r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11393794" y="567216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松伏町</a:t>
                  </a:r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9014083" y="7274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朝霞市</a:t>
                  </a:r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>
                <a:xfrm>
                  <a:off x="10428726" y="697433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川口市</a:t>
                  </a:r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>
                <a:xfrm>
                  <a:off x="8342745" y="454521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北本市</a:t>
                  </a:r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>
                <a:xfrm>
                  <a:off x="8533041" y="6689962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富士見市</a:t>
                  </a:r>
                </a:p>
              </p:txBody>
            </p:sp>
            <p:sp>
              <p:nvSpPr>
                <p:cNvPr id="123" name="正方形/長方形 122"/>
                <p:cNvSpPr/>
                <p:nvPr/>
              </p:nvSpPr>
              <p:spPr>
                <a:xfrm>
                  <a:off x="11459057" y="72770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八潮市</a:t>
                  </a:r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>
                <a:xfrm>
                  <a:off x="6310313" y="507047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鳩山町</a:t>
                  </a:r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>
                <a:xfrm>
                  <a:off x="7609327" y="433011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吉見町</a:t>
                  </a:r>
                </a:p>
              </p:txBody>
            </p:sp>
            <p:sp>
              <p:nvSpPr>
                <p:cNvPr id="126" name="正方形/長方形 125"/>
                <p:cNvSpPr/>
                <p:nvPr/>
              </p:nvSpPr>
              <p:spPr>
                <a:xfrm>
                  <a:off x="7840144" y="506717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川島町</a:t>
                  </a:r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>
                <a:xfrm>
                  <a:off x="5669620" y="40935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小川町</a:t>
                  </a:r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>
                <a:xfrm>
                  <a:off x="6221413" y="427980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嵐山町</a:t>
                  </a:r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>
                <a:xfrm>
                  <a:off x="5697756" y="53594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越生町</a:t>
                  </a:r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>
                <a:xfrm>
                  <a:off x="8190132" y="698148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三芳町</a:t>
                  </a:r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>
                <a:xfrm>
                  <a:off x="6616483" y="39847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滑川町</a:t>
                  </a:r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>
                <a:xfrm>
                  <a:off x="7913696" y="6462325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ふじみ野市</a:t>
                  </a:r>
                </a:p>
              </p:txBody>
            </p:sp>
            <p:sp>
              <p:nvSpPr>
                <p:cNvPr id="133" name="正方形/長方形 132"/>
                <p:cNvSpPr/>
                <p:nvPr/>
              </p:nvSpPr>
              <p:spPr>
                <a:xfrm>
                  <a:off x="11835825" y="700563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三郷市</a:t>
                  </a:r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>
                <a:xfrm>
                  <a:off x="10620594" y="44912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杉戸町</a:t>
                  </a:r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>
                <a:xfrm>
                  <a:off x="9669901" y="4480664"/>
                  <a:ext cx="74251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白岡町</a:t>
                  </a: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>
                  <a:off x="5009796" y="35709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寄居町</a:t>
                  </a:r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4241304" y="17341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上里町</a:t>
                  </a:r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>
                <a:xfrm>
                  <a:off x="2116252" y="4696687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小鹿野町</a:t>
                  </a:r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>
                <a:xfrm>
                  <a:off x="4741863" y="4277989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東秩父村</a:t>
                  </a:r>
                </a:p>
              </p:txBody>
            </p:sp>
            <p:sp>
              <p:nvSpPr>
                <p:cNvPr id="140" name="正方形/長方形 139"/>
                <p:cNvSpPr/>
                <p:nvPr/>
              </p:nvSpPr>
              <p:spPr>
                <a:xfrm>
                  <a:off x="4735512" y="279040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美里町</a:t>
                  </a:r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>
                <a:xfrm>
                  <a:off x="3695919" y="234352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神川町</a:t>
                  </a:r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4099144" y="34397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長瀞町</a:t>
                  </a:r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3925093" y="39212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皆野町</a:t>
                  </a:r>
                </a:p>
              </p:txBody>
            </p:sp>
            <p:sp>
              <p:nvSpPr>
                <p:cNvPr id="144" name="正方形/長方形 143"/>
                <p:cNvSpPr/>
                <p:nvPr/>
              </p:nvSpPr>
              <p:spPr>
                <a:xfrm>
                  <a:off x="4278532" y="52959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横瀬町</a:t>
                  </a:r>
                </a:p>
              </p:txBody>
            </p:sp>
            <p:sp>
              <p:nvSpPr>
                <p:cNvPr id="145" name="正方形/長方形 144"/>
                <p:cNvSpPr/>
                <p:nvPr/>
              </p:nvSpPr>
              <p:spPr>
                <a:xfrm>
                  <a:off x="5126403" y="4917636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ときがわ町</a:t>
                  </a:r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>
                <a:xfrm>
                  <a:off x="9512300" y="48055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蓮田市</a:t>
                  </a:r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7800975" y="303517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行田市</a:t>
                  </a:r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>
                <a:xfrm>
                  <a:off x="64121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日高市</a:t>
                  </a:r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>
                <a:xfrm>
                  <a:off x="9315669" y="5053905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伊奈町</a:t>
                  </a:r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>
                <a:xfrm>
                  <a:off x="5683607" y="25321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深谷市</a:t>
                  </a:r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>
                  <a:off x="8144094" y="39070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鴻巣市</a:t>
                  </a: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11009531" y="616374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越谷市</a:t>
                  </a: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9950291" y="7009606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蕨市</a:t>
                  </a:r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11115100" y="683279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草加市</a:t>
                  </a:r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8842052" y="523249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上尾市</a:t>
                  </a:r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1865531" y="587768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秩父市</a:t>
                  </a:r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7616031" y="736600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所沢市</a:t>
                  </a:r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4991460" y="62883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飯能市</a:t>
                  </a:r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>
                  <a:off x="6872516" y="4621213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東松山市</a:t>
                  </a:r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>
                  <a:off x="9258739" y="329786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加須市</a:t>
                  </a: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10836591" y="513407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春日部市</a:t>
                  </a:r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7172325" y="665013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狭山市</a:t>
                  </a:r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>
                <a:xfrm>
                  <a:off x="8566944" y="271154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羽生市</a:t>
                  </a:r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>
                <a:xfrm>
                  <a:off x="5927954" y="5745261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毛呂山町</a:t>
                  </a:r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>
                <a:xfrm>
                  <a:off x="11835825" y="629423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吉川市</a:t>
                  </a:r>
                </a:p>
              </p:txBody>
            </p:sp>
            <p:sp>
              <p:nvSpPr>
                <p:cNvPr id="166" name="テキスト ボックス 165"/>
                <p:cNvSpPr txBox="1"/>
                <p:nvPr/>
              </p:nvSpPr>
              <p:spPr>
                <a:xfrm>
                  <a:off x="9553780" y="397202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ctr">
                    <a:defRPr sz="14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defRPr>
                  </a:lvl1pPr>
                </a:lstStyle>
                <a:p>
                  <a:r>
                    <a:rPr lang="ja-JP" altLang="en-US" dirty="0"/>
                    <a:t>久喜市</a:t>
                  </a:r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>
                <a:xfrm>
                  <a:off x="10260803" y="474612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宮代町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369888" y="1470027"/>
            <a:ext cx="5953795" cy="3185021"/>
            <a:chOff x="369888" y="1470027"/>
            <a:chExt cx="5953795" cy="3185021"/>
          </a:xfrm>
        </p:grpSpPr>
        <p:sp>
          <p:nvSpPr>
            <p:cNvPr id="710" name="Freeform 935"/>
            <p:cNvSpPr>
              <a:spLocks/>
            </p:cNvSpPr>
            <p:nvPr/>
          </p:nvSpPr>
          <p:spPr bwMode="auto">
            <a:xfrm>
              <a:off x="5092398" y="3874840"/>
              <a:ext cx="563186" cy="649536"/>
            </a:xfrm>
            <a:custGeom>
              <a:avLst/>
              <a:gdLst>
                <a:gd name="connsiteX0" fmla="*/ 281975 w 563186"/>
                <a:gd name="connsiteY0" fmla="*/ 346929 h 649536"/>
                <a:gd name="connsiteX1" fmla="*/ 260579 w 563186"/>
                <a:gd name="connsiteY1" fmla="*/ 411882 h 649536"/>
                <a:gd name="connsiteX2" fmla="*/ 281975 w 563186"/>
                <a:gd name="connsiteY2" fmla="*/ 346930 h 649536"/>
                <a:gd name="connsiteX3" fmla="*/ 281975 w 563186"/>
                <a:gd name="connsiteY3" fmla="*/ 346929 h 649536"/>
                <a:gd name="connsiteX4" fmla="*/ 303372 w 563186"/>
                <a:gd name="connsiteY4" fmla="*/ 259815 h 649536"/>
                <a:gd name="connsiteX5" fmla="*/ 303372 w 563186"/>
                <a:gd name="connsiteY5" fmla="*/ 259815 h 649536"/>
                <a:gd name="connsiteX6" fmla="*/ 368325 w 563186"/>
                <a:gd name="connsiteY6" fmla="*/ 259815 h 649536"/>
                <a:gd name="connsiteX7" fmla="*/ 368325 w 563186"/>
                <a:gd name="connsiteY7" fmla="*/ 259815 h 649536"/>
                <a:gd name="connsiteX8" fmla="*/ 303372 w 563186"/>
                <a:gd name="connsiteY8" fmla="*/ 259815 h 649536"/>
                <a:gd name="connsiteX9" fmla="*/ 260579 w 563186"/>
                <a:gd name="connsiteY9" fmla="*/ 259815 h 649536"/>
                <a:gd name="connsiteX10" fmla="*/ 238418 w 563186"/>
                <a:gd name="connsiteY10" fmla="*/ 303372 h 649536"/>
                <a:gd name="connsiteX11" fmla="*/ 238418 w 563186"/>
                <a:gd name="connsiteY11" fmla="*/ 303372 h 649536"/>
                <a:gd name="connsiteX12" fmla="*/ 260579 w 563186"/>
                <a:gd name="connsiteY12" fmla="*/ 259815 h 649536"/>
                <a:gd name="connsiteX13" fmla="*/ 303372 w 563186"/>
                <a:gd name="connsiteY13" fmla="*/ 281212 h 649536"/>
                <a:gd name="connsiteX14" fmla="*/ 303372 w 563186"/>
                <a:gd name="connsiteY14" fmla="*/ 281211 h 649536"/>
                <a:gd name="connsiteX15" fmla="*/ 260579 w 563186"/>
                <a:gd name="connsiteY15" fmla="*/ 259815 h 649536"/>
                <a:gd name="connsiteX16" fmla="*/ 346929 w 563186"/>
                <a:gd name="connsiteY16" fmla="*/ 0 h 649536"/>
                <a:gd name="connsiteX17" fmla="*/ 390486 w 563186"/>
                <a:gd name="connsiteY17" fmla="*/ 21397 h 649536"/>
                <a:gd name="connsiteX18" fmla="*/ 433279 w 563186"/>
                <a:gd name="connsiteY18" fmla="*/ 86350 h 649536"/>
                <a:gd name="connsiteX19" fmla="*/ 476836 w 563186"/>
                <a:gd name="connsiteY19" fmla="*/ 108511 h 649536"/>
                <a:gd name="connsiteX20" fmla="*/ 433279 w 563186"/>
                <a:gd name="connsiteY20" fmla="*/ 151304 h 649536"/>
                <a:gd name="connsiteX21" fmla="*/ 498233 w 563186"/>
                <a:gd name="connsiteY21" fmla="*/ 216257 h 649536"/>
                <a:gd name="connsiteX22" fmla="*/ 476836 w 563186"/>
                <a:gd name="connsiteY22" fmla="*/ 238418 h 649536"/>
                <a:gd name="connsiteX23" fmla="*/ 520393 w 563186"/>
                <a:gd name="connsiteY23" fmla="*/ 281211 h 649536"/>
                <a:gd name="connsiteX24" fmla="*/ 498233 w 563186"/>
                <a:gd name="connsiteY24" fmla="*/ 281211 h 649536"/>
                <a:gd name="connsiteX25" fmla="*/ 520393 w 563186"/>
                <a:gd name="connsiteY25" fmla="*/ 324768 h 649536"/>
                <a:gd name="connsiteX26" fmla="*/ 541790 w 563186"/>
                <a:gd name="connsiteY26" fmla="*/ 324768 h 649536"/>
                <a:gd name="connsiteX27" fmla="*/ 563186 w 563186"/>
                <a:gd name="connsiteY27" fmla="*/ 368325 h 649536"/>
                <a:gd name="connsiteX28" fmla="*/ 498233 w 563186"/>
                <a:gd name="connsiteY28" fmla="*/ 411882 h 649536"/>
                <a:gd name="connsiteX29" fmla="*/ 476836 w 563186"/>
                <a:gd name="connsiteY29" fmla="*/ 411882 h 649536"/>
                <a:gd name="connsiteX30" fmla="*/ 411883 w 563186"/>
                <a:gd name="connsiteY30" fmla="*/ 454675 h 649536"/>
                <a:gd name="connsiteX31" fmla="*/ 368325 w 563186"/>
                <a:gd name="connsiteY31" fmla="*/ 368325 h 649536"/>
                <a:gd name="connsiteX32" fmla="*/ 368325 w 563186"/>
                <a:gd name="connsiteY32" fmla="*/ 368326 h 649536"/>
                <a:gd name="connsiteX33" fmla="*/ 411882 w 563186"/>
                <a:gd name="connsiteY33" fmla="*/ 454677 h 649536"/>
                <a:gd name="connsiteX34" fmla="*/ 390486 w 563186"/>
                <a:gd name="connsiteY34" fmla="*/ 476837 h 649536"/>
                <a:gd name="connsiteX35" fmla="*/ 390486 w 563186"/>
                <a:gd name="connsiteY35" fmla="*/ 498233 h 649536"/>
                <a:gd name="connsiteX36" fmla="*/ 433279 w 563186"/>
                <a:gd name="connsiteY36" fmla="*/ 541790 h 649536"/>
                <a:gd name="connsiteX37" fmla="*/ 411883 w 563186"/>
                <a:gd name="connsiteY37" fmla="*/ 606743 h 649536"/>
                <a:gd name="connsiteX38" fmla="*/ 368325 w 563186"/>
                <a:gd name="connsiteY38" fmla="*/ 606743 h 649536"/>
                <a:gd name="connsiteX39" fmla="*/ 325532 w 563186"/>
                <a:gd name="connsiteY39" fmla="*/ 649536 h 649536"/>
                <a:gd name="connsiteX40" fmla="*/ 325532 w 563186"/>
                <a:gd name="connsiteY40" fmla="*/ 606743 h 649536"/>
                <a:gd name="connsiteX41" fmla="*/ 303372 w 563186"/>
                <a:gd name="connsiteY41" fmla="*/ 563186 h 649536"/>
                <a:gd name="connsiteX42" fmla="*/ 260579 w 563186"/>
                <a:gd name="connsiteY42" fmla="*/ 606743 h 649536"/>
                <a:gd name="connsiteX43" fmla="*/ 238418 w 563186"/>
                <a:gd name="connsiteY43" fmla="*/ 563186 h 649536"/>
                <a:gd name="connsiteX44" fmla="*/ 173465 w 563186"/>
                <a:gd name="connsiteY44" fmla="*/ 563186 h 649536"/>
                <a:gd name="connsiteX45" fmla="*/ 108511 w 563186"/>
                <a:gd name="connsiteY45" fmla="*/ 519629 h 649536"/>
                <a:gd name="connsiteX46" fmla="*/ 108511 w 563186"/>
                <a:gd name="connsiteY46" fmla="*/ 498233 h 649536"/>
                <a:gd name="connsiteX47" fmla="*/ 129907 w 563186"/>
                <a:gd name="connsiteY47" fmla="*/ 476836 h 649536"/>
                <a:gd name="connsiteX48" fmla="*/ 129907 w 563186"/>
                <a:gd name="connsiteY48" fmla="*/ 433279 h 649536"/>
                <a:gd name="connsiteX49" fmla="*/ 173465 w 563186"/>
                <a:gd name="connsiteY49" fmla="*/ 389722 h 649536"/>
                <a:gd name="connsiteX50" fmla="*/ 152068 w 563186"/>
                <a:gd name="connsiteY50" fmla="*/ 346929 h 649536"/>
                <a:gd name="connsiteX51" fmla="*/ 87114 w 563186"/>
                <a:gd name="connsiteY51" fmla="*/ 346929 h 649536"/>
                <a:gd name="connsiteX52" fmla="*/ 0 w 563186"/>
                <a:gd name="connsiteY52" fmla="*/ 303372 h 649536"/>
                <a:gd name="connsiteX53" fmla="*/ 22161 w 563186"/>
                <a:gd name="connsiteY53" fmla="*/ 259815 h 649536"/>
                <a:gd name="connsiteX54" fmla="*/ 0 w 563186"/>
                <a:gd name="connsiteY54" fmla="*/ 194861 h 649536"/>
                <a:gd name="connsiteX55" fmla="*/ 87114 w 563186"/>
                <a:gd name="connsiteY55" fmla="*/ 238418 h 649536"/>
                <a:gd name="connsiteX56" fmla="*/ 108511 w 563186"/>
                <a:gd name="connsiteY56" fmla="*/ 216257 h 649536"/>
                <a:gd name="connsiteX57" fmla="*/ 108511 w 563186"/>
                <a:gd name="connsiteY57" fmla="*/ 173464 h 649536"/>
                <a:gd name="connsiteX58" fmla="*/ 129907 w 563186"/>
                <a:gd name="connsiteY58" fmla="*/ 151304 h 649536"/>
                <a:gd name="connsiteX59" fmla="*/ 173465 w 563186"/>
                <a:gd name="connsiteY59" fmla="*/ 173464 h 649536"/>
                <a:gd name="connsiteX60" fmla="*/ 195625 w 563186"/>
                <a:gd name="connsiteY60" fmla="*/ 173464 h 649536"/>
                <a:gd name="connsiteX61" fmla="*/ 173465 w 563186"/>
                <a:gd name="connsiteY61" fmla="*/ 151304 h 649536"/>
                <a:gd name="connsiteX62" fmla="*/ 238418 w 563186"/>
                <a:gd name="connsiteY62" fmla="*/ 129907 h 649536"/>
                <a:gd name="connsiteX63" fmla="*/ 217022 w 563186"/>
                <a:gd name="connsiteY63" fmla="*/ 108511 h 649536"/>
                <a:gd name="connsiteX64" fmla="*/ 238418 w 563186"/>
                <a:gd name="connsiteY64" fmla="*/ 86350 h 649536"/>
                <a:gd name="connsiteX65" fmla="*/ 195625 w 563186"/>
                <a:gd name="connsiteY65" fmla="*/ 64954 h 649536"/>
                <a:gd name="connsiteX66" fmla="*/ 238418 w 563186"/>
                <a:gd name="connsiteY66" fmla="*/ 43557 h 649536"/>
                <a:gd name="connsiteX67" fmla="*/ 325532 w 563186"/>
                <a:gd name="connsiteY67" fmla="*/ 86350 h 649536"/>
                <a:gd name="connsiteX68" fmla="*/ 346929 w 563186"/>
                <a:gd name="connsiteY68" fmla="*/ 64954 h 649536"/>
                <a:gd name="connsiteX69" fmla="*/ 325532 w 563186"/>
                <a:gd name="connsiteY69" fmla="*/ 21397 h 649536"/>
                <a:gd name="connsiteX70" fmla="*/ 346929 w 563186"/>
                <a:gd name="connsiteY70" fmla="*/ 0 h 649536"/>
                <a:gd name="connsiteX0" fmla="*/ 281975 w 563186"/>
                <a:gd name="connsiteY0" fmla="*/ 346929 h 649536"/>
                <a:gd name="connsiteX1" fmla="*/ 260579 w 563186"/>
                <a:gd name="connsiteY1" fmla="*/ 411882 h 649536"/>
                <a:gd name="connsiteX2" fmla="*/ 281975 w 563186"/>
                <a:gd name="connsiteY2" fmla="*/ 346930 h 649536"/>
                <a:gd name="connsiteX3" fmla="*/ 281975 w 563186"/>
                <a:gd name="connsiteY3" fmla="*/ 346929 h 649536"/>
                <a:gd name="connsiteX4" fmla="*/ 303372 w 563186"/>
                <a:gd name="connsiteY4" fmla="*/ 259815 h 649536"/>
                <a:gd name="connsiteX5" fmla="*/ 303372 w 563186"/>
                <a:gd name="connsiteY5" fmla="*/ 259815 h 649536"/>
                <a:gd name="connsiteX6" fmla="*/ 368325 w 563186"/>
                <a:gd name="connsiteY6" fmla="*/ 259815 h 649536"/>
                <a:gd name="connsiteX7" fmla="*/ 368325 w 563186"/>
                <a:gd name="connsiteY7" fmla="*/ 259815 h 649536"/>
                <a:gd name="connsiteX8" fmla="*/ 303372 w 563186"/>
                <a:gd name="connsiteY8" fmla="*/ 259815 h 649536"/>
                <a:gd name="connsiteX9" fmla="*/ 260579 w 563186"/>
                <a:gd name="connsiteY9" fmla="*/ 259815 h 649536"/>
                <a:gd name="connsiteX10" fmla="*/ 238418 w 563186"/>
                <a:gd name="connsiteY10" fmla="*/ 303372 h 649536"/>
                <a:gd name="connsiteX11" fmla="*/ 238418 w 563186"/>
                <a:gd name="connsiteY11" fmla="*/ 303372 h 649536"/>
                <a:gd name="connsiteX12" fmla="*/ 260579 w 563186"/>
                <a:gd name="connsiteY12" fmla="*/ 259815 h 649536"/>
                <a:gd name="connsiteX13" fmla="*/ 303372 w 563186"/>
                <a:gd name="connsiteY13" fmla="*/ 281212 h 649536"/>
                <a:gd name="connsiteX14" fmla="*/ 303372 w 563186"/>
                <a:gd name="connsiteY14" fmla="*/ 281211 h 649536"/>
                <a:gd name="connsiteX15" fmla="*/ 260579 w 563186"/>
                <a:gd name="connsiteY15" fmla="*/ 259815 h 649536"/>
                <a:gd name="connsiteX16" fmla="*/ 346929 w 563186"/>
                <a:gd name="connsiteY16" fmla="*/ 0 h 649536"/>
                <a:gd name="connsiteX17" fmla="*/ 390486 w 563186"/>
                <a:gd name="connsiteY17" fmla="*/ 21397 h 649536"/>
                <a:gd name="connsiteX18" fmla="*/ 433279 w 563186"/>
                <a:gd name="connsiteY18" fmla="*/ 86350 h 649536"/>
                <a:gd name="connsiteX19" fmla="*/ 476836 w 563186"/>
                <a:gd name="connsiteY19" fmla="*/ 108511 h 649536"/>
                <a:gd name="connsiteX20" fmla="*/ 433279 w 563186"/>
                <a:gd name="connsiteY20" fmla="*/ 151304 h 649536"/>
                <a:gd name="connsiteX21" fmla="*/ 498233 w 563186"/>
                <a:gd name="connsiteY21" fmla="*/ 216257 h 649536"/>
                <a:gd name="connsiteX22" fmla="*/ 476836 w 563186"/>
                <a:gd name="connsiteY22" fmla="*/ 238418 h 649536"/>
                <a:gd name="connsiteX23" fmla="*/ 520393 w 563186"/>
                <a:gd name="connsiteY23" fmla="*/ 281211 h 649536"/>
                <a:gd name="connsiteX24" fmla="*/ 498233 w 563186"/>
                <a:gd name="connsiteY24" fmla="*/ 281211 h 649536"/>
                <a:gd name="connsiteX25" fmla="*/ 520393 w 563186"/>
                <a:gd name="connsiteY25" fmla="*/ 324768 h 649536"/>
                <a:gd name="connsiteX26" fmla="*/ 541790 w 563186"/>
                <a:gd name="connsiteY26" fmla="*/ 324768 h 649536"/>
                <a:gd name="connsiteX27" fmla="*/ 563186 w 563186"/>
                <a:gd name="connsiteY27" fmla="*/ 368325 h 649536"/>
                <a:gd name="connsiteX28" fmla="*/ 498233 w 563186"/>
                <a:gd name="connsiteY28" fmla="*/ 411882 h 649536"/>
                <a:gd name="connsiteX29" fmla="*/ 476836 w 563186"/>
                <a:gd name="connsiteY29" fmla="*/ 411882 h 649536"/>
                <a:gd name="connsiteX30" fmla="*/ 411883 w 563186"/>
                <a:gd name="connsiteY30" fmla="*/ 454675 h 649536"/>
                <a:gd name="connsiteX31" fmla="*/ 368325 w 563186"/>
                <a:gd name="connsiteY31" fmla="*/ 368325 h 649536"/>
                <a:gd name="connsiteX32" fmla="*/ 411882 w 563186"/>
                <a:gd name="connsiteY32" fmla="*/ 454677 h 649536"/>
                <a:gd name="connsiteX33" fmla="*/ 390486 w 563186"/>
                <a:gd name="connsiteY33" fmla="*/ 476837 h 649536"/>
                <a:gd name="connsiteX34" fmla="*/ 390486 w 563186"/>
                <a:gd name="connsiteY34" fmla="*/ 498233 h 649536"/>
                <a:gd name="connsiteX35" fmla="*/ 433279 w 563186"/>
                <a:gd name="connsiteY35" fmla="*/ 541790 h 649536"/>
                <a:gd name="connsiteX36" fmla="*/ 411883 w 563186"/>
                <a:gd name="connsiteY36" fmla="*/ 606743 h 649536"/>
                <a:gd name="connsiteX37" fmla="*/ 368325 w 563186"/>
                <a:gd name="connsiteY37" fmla="*/ 606743 h 649536"/>
                <a:gd name="connsiteX38" fmla="*/ 325532 w 563186"/>
                <a:gd name="connsiteY38" fmla="*/ 649536 h 649536"/>
                <a:gd name="connsiteX39" fmla="*/ 325532 w 563186"/>
                <a:gd name="connsiteY39" fmla="*/ 606743 h 649536"/>
                <a:gd name="connsiteX40" fmla="*/ 303372 w 563186"/>
                <a:gd name="connsiteY40" fmla="*/ 563186 h 649536"/>
                <a:gd name="connsiteX41" fmla="*/ 260579 w 563186"/>
                <a:gd name="connsiteY41" fmla="*/ 606743 h 649536"/>
                <a:gd name="connsiteX42" fmla="*/ 238418 w 563186"/>
                <a:gd name="connsiteY42" fmla="*/ 563186 h 649536"/>
                <a:gd name="connsiteX43" fmla="*/ 173465 w 563186"/>
                <a:gd name="connsiteY43" fmla="*/ 563186 h 649536"/>
                <a:gd name="connsiteX44" fmla="*/ 108511 w 563186"/>
                <a:gd name="connsiteY44" fmla="*/ 519629 h 649536"/>
                <a:gd name="connsiteX45" fmla="*/ 108511 w 563186"/>
                <a:gd name="connsiteY45" fmla="*/ 498233 h 649536"/>
                <a:gd name="connsiteX46" fmla="*/ 129907 w 563186"/>
                <a:gd name="connsiteY46" fmla="*/ 476836 h 649536"/>
                <a:gd name="connsiteX47" fmla="*/ 129907 w 563186"/>
                <a:gd name="connsiteY47" fmla="*/ 433279 h 649536"/>
                <a:gd name="connsiteX48" fmla="*/ 173465 w 563186"/>
                <a:gd name="connsiteY48" fmla="*/ 389722 h 649536"/>
                <a:gd name="connsiteX49" fmla="*/ 152068 w 563186"/>
                <a:gd name="connsiteY49" fmla="*/ 346929 h 649536"/>
                <a:gd name="connsiteX50" fmla="*/ 87114 w 563186"/>
                <a:gd name="connsiteY50" fmla="*/ 346929 h 649536"/>
                <a:gd name="connsiteX51" fmla="*/ 0 w 563186"/>
                <a:gd name="connsiteY51" fmla="*/ 303372 h 649536"/>
                <a:gd name="connsiteX52" fmla="*/ 22161 w 563186"/>
                <a:gd name="connsiteY52" fmla="*/ 259815 h 649536"/>
                <a:gd name="connsiteX53" fmla="*/ 0 w 563186"/>
                <a:gd name="connsiteY53" fmla="*/ 194861 h 649536"/>
                <a:gd name="connsiteX54" fmla="*/ 87114 w 563186"/>
                <a:gd name="connsiteY54" fmla="*/ 238418 h 649536"/>
                <a:gd name="connsiteX55" fmla="*/ 108511 w 563186"/>
                <a:gd name="connsiteY55" fmla="*/ 216257 h 649536"/>
                <a:gd name="connsiteX56" fmla="*/ 108511 w 563186"/>
                <a:gd name="connsiteY56" fmla="*/ 173464 h 649536"/>
                <a:gd name="connsiteX57" fmla="*/ 129907 w 563186"/>
                <a:gd name="connsiteY57" fmla="*/ 151304 h 649536"/>
                <a:gd name="connsiteX58" fmla="*/ 173465 w 563186"/>
                <a:gd name="connsiteY58" fmla="*/ 173464 h 649536"/>
                <a:gd name="connsiteX59" fmla="*/ 195625 w 563186"/>
                <a:gd name="connsiteY59" fmla="*/ 173464 h 649536"/>
                <a:gd name="connsiteX60" fmla="*/ 173465 w 563186"/>
                <a:gd name="connsiteY60" fmla="*/ 151304 h 649536"/>
                <a:gd name="connsiteX61" fmla="*/ 238418 w 563186"/>
                <a:gd name="connsiteY61" fmla="*/ 129907 h 649536"/>
                <a:gd name="connsiteX62" fmla="*/ 217022 w 563186"/>
                <a:gd name="connsiteY62" fmla="*/ 108511 h 649536"/>
                <a:gd name="connsiteX63" fmla="*/ 238418 w 563186"/>
                <a:gd name="connsiteY63" fmla="*/ 86350 h 649536"/>
                <a:gd name="connsiteX64" fmla="*/ 195625 w 563186"/>
                <a:gd name="connsiteY64" fmla="*/ 64954 h 649536"/>
                <a:gd name="connsiteX65" fmla="*/ 238418 w 563186"/>
                <a:gd name="connsiteY65" fmla="*/ 43557 h 649536"/>
                <a:gd name="connsiteX66" fmla="*/ 325532 w 563186"/>
                <a:gd name="connsiteY66" fmla="*/ 86350 h 649536"/>
                <a:gd name="connsiteX67" fmla="*/ 346929 w 563186"/>
                <a:gd name="connsiteY67" fmla="*/ 64954 h 649536"/>
                <a:gd name="connsiteX68" fmla="*/ 325532 w 563186"/>
                <a:gd name="connsiteY68" fmla="*/ 21397 h 649536"/>
                <a:gd name="connsiteX69" fmla="*/ 346929 w 563186"/>
                <a:gd name="connsiteY69" fmla="*/ 0 h 649536"/>
                <a:gd name="connsiteX0" fmla="*/ 281975 w 563186"/>
                <a:gd name="connsiteY0" fmla="*/ 346929 h 649536"/>
                <a:gd name="connsiteX1" fmla="*/ 260579 w 563186"/>
                <a:gd name="connsiteY1" fmla="*/ 411882 h 649536"/>
                <a:gd name="connsiteX2" fmla="*/ 281975 w 563186"/>
                <a:gd name="connsiteY2" fmla="*/ 346930 h 649536"/>
                <a:gd name="connsiteX3" fmla="*/ 281975 w 563186"/>
                <a:gd name="connsiteY3" fmla="*/ 346929 h 649536"/>
                <a:gd name="connsiteX4" fmla="*/ 303372 w 563186"/>
                <a:gd name="connsiteY4" fmla="*/ 259815 h 649536"/>
                <a:gd name="connsiteX5" fmla="*/ 303372 w 563186"/>
                <a:gd name="connsiteY5" fmla="*/ 259815 h 649536"/>
                <a:gd name="connsiteX6" fmla="*/ 368325 w 563186"/>
                <a:gd name="connsiteY6" fmla="*/ 259815 h 649536"/>
                <a:gd name="connsiteX7" fmla="*/ 368325 w 563186"/>
                <a:gd name="connsiteY7" fmla="*/ 259815 h 649536"/>
                <a:gd name="connsiteX8" fmla="*/ 303372 w 563186"/>
                <a:gd name="connsiteY8" fmla="*/ 259815 h 649536"/>
                <a:gd name="connsiteX9" fmla="*/ 260579 w 563186"/>
                <a:gd name="connsiteY9" fmla="*/ 259815 h 649536"/>
                <a:gd name="connsiteX10" fmla="*/ 238418 w 563186"/>
                <a:gd name="connsiteY10" fmla="*/ 303372 h 649536"/>
                <a:gd name="connsiteX11" fmla="*/ 238418 w 563186"/>
                <a:gd name="connsiteY11" fmla="*/ 303372 h 649536"/>
                <a:gd name="connsiteX12" fmla="*/ 260579 w 563186"/>
                <a:gd name="connsiteY12" fmla="*/ 259815 h 649536"/>
                <a:gd name="connsiteX13" fmla="*/ 303372 w 563186"/>
                <a:gd name="connsiteY13" fmla="*/ 281212 h 649536"/>
                <a:gd name="connsiteX14" fmla="*/ 303372 w 563186"/>
                <a:gd name="connsiteY14" fmla="*/ 281211 h 649536"/>
                <a:gd name="connsiteX15" fmla="*/ 260579 w 563186"/>
                <a:gd name="connsiteY15" fmla="*/ 259815 h 649536"/>
                <a:gd name="connsiteX16" fmla="*/ 346929 w 563186"/>
                <a:gd name="connsiteY16" fmla="*/ 0 h 649536"/>
                <a:gd name="connsiteX17" fmla="*/ 390486 w 563186"/>
                <a:gd name="connsiteY17" fmla="*/ 21397 h 649536"/>
                <a:gd name="connsiteX18" fmla="*/ 433279 w 563186"/>
                <a:gd name="connsiteY18" fmla="*/ 86350 h 649536"/>
                <a:gd name="connsiteX19" fmla="*/ 476836 w 563186"/>
                <a:gd name="connsiteY19" fmla="*/ 108511 h 649536"/>
                <a:gd name="connsiteX20" fmla="*/ 433279 w 563186"/>
                <a:gd name="connsiteY20" fmla="*/ 151304 h 649536"/>
                <a:gd name="connsiteX21" fmla="*/ 498233 w 563186"/>
                <a:gd name="connsiteY21" fmla="*/ 216257 h 649536"/>
                <a:gd name="connsiteX22" fmla="*/ 476836 w 563186"/>
                <a:gd name="connsiteY22" fmla="*/ 238418 h 649536"/>
                <a:gd name="connsiteX23" fmla="*/ 520393 w 563186"/>
                <a:gd name="connsiteY23" fmla="*/ 281211 h 649536"/>
                <a:gd name="connsiteX24" fmla="*/ 498233 w 563186"/>
                <a:gd name="connsiteY24" fmla="*/ 281211 h 649536"/>
                <a:gd name="connsiteX25" fmla="*/ 520393 w 563186"/>
                <a:gd name="connsiteY25" fmla="*/ 324768 h 649536"/>
                <a:gd name="connsiteX26" fmla="*/ 541790 w 563186"/>
                <a:gd name="connsiteY26" fmla="*/ 324768 h 649536"/>
                <a:gd name="connsiteX27" fmla="*/ 563186 w 563186"/>
                <a:gd name="connsiteY27" fmla="*/ 368325 h 649536"/>
                <a:gd name="connsiteX28" fmla="*/ 498233 w 563186"/>
                <a:gd name="connsiteY28" fmla="*/ 411882 h 649536"/>
                <a:gd name="connsiteX29" fmla="*/ 476836 w 563186"/>
                <a:gd name="connsiteY29" fmla="*/ 411882 h 649536"/>
                <a:gd name="connsiteX30" fmla="*/ 411883 w 563186"/>
                <a:gd name="connsiteY30" fmla="*/ 454675 h 649536"/>
                <a:gd name="connsiteX31" fmla="*/ 411882 w 563186"/>
                <a:gd name="connsiteY31" fmla="*/ 454677 h 649536"/>
                <a:gd name="connsiteX32" fmla="*/ 390486 w 563186"/>
                <a:gd name="connsiteY32" fmla="*/ 476837 h 649536"/>
                <a:gd name="connsiteX33" fmla="*/ 390486 w 563186"/>
                <a:gd name="connsiteY33" fmla="*/ 498233 h 649536"/>
                <a:gd name="connsiteX34" fmla="*/ 433279 w 563186"/>
                <a:gd name="connsiteY34" fmla="*/ 541790 h 649536"/>
                <a:gd name="connsiteX35" fmla="*/ 411883 w 563186"/>
                <a:gd name="connsiteY35" fmla="*/ 606743 h 649536"/>
                <a:gd name="connsiteX36" fmla="*/ 368325 w 563186"/>
                <a:gd name="connsiteY36" fmla="*/ 606743 h 649536"/>
                <a:gd name="connsiteX37" fmla="*/ 325532 w 563186"/>
                <a:gd name="connsiteY37" fmla="*/ 649536 h 649536"/>
                <a:gd name="connsiteX38" fmla="*/ 325532 w 563186"/>
                <a:gd name="connsiteY38" fmla="*/ 606743 h 649536"/>
                <a:gd name="connsiteX39" fmla="*/ 303372 w 563186"/>
                <a:gd name="connsiteY39" fmla="*/ 563186 h 649536"/>
                <a:gd name="connsiteX40" fmla="*/ 260579 w 563186"/>
                <a:gd name="connsiteY40" fmla="*/ 606743 h 649536"/>
                <a:gd name="connsiteX41" fmla="*/ 238418 w 563186"/>
                <a:gd name="connsiteY41" fmla="*/ 563186 h 649536"/>
                <a:gd name="connsiteX42" fmla="*/ 173465 w 563186"/>
                <a:gd name="connsiteY42" fmla="*/ 563186 h 649536"/>
                <a:gd name="connsiteX43" fmla="*/ 108511 w 563186"/>
                <a:gd name="connsiteY43" fmla="*/ 519629 h 649536"/>
                <a:gd name="connsiteX44" fmla="*/ 108511 w 563186"/>
                <a:gd name="connsiteY44" fmla="*/ 498233 h 649536"/>
                <a:gd name="connsiteX45" fmla="*/ 129907 w 563186"/>
                <a:gd name="connsiteY45" fmla="*/ 476836 h 649536"/>
                <a:gd name="connsiteX46" fmla="*/ 129907 w 563186"/>
                <a:gd name="connsiteY46" fmla="*/ 433279 h 649536"/>
                <a:gd name="connsiteX47" fmla="*/ 173465 w 563186"/>
                <a:gd name="connsiteY47" fmla="*/ 389722 h 649536"/>
                <a:gd name="connsiteX48" fmla="*/ 152068 w 563186"/>
                <a:gd name="connsiteY48" fmla="*/ 346929 h 649536"/>
                <a:gd name="connsiteX49" fmla="*/ 87114 w 563186"/>
                <a:gd name="connsiteY49" fmla="*/ 346929 h 649536"/>
                <a:gd name="connsiteX50" fmla="*/ 0 w 563186"/>
                <a:gd name="connsiteY50" fmla="*/ 303372 h 649536"/>
                <a:gd name="connsiteX51" fmla="*/ 22161 w 563186"/>
                <a:gd name="connsiteY51" fmla="*/ 259815 h 649536"/>
                <a:gd name="connsiteX52" fmla="*/ 0 w 563186"/>
                <a:gd name="connsiteY52" fmla="*/ 194861 h 649536"/>
                <a:gd name="connsiteX53" fmla="*/ 87114 w 563186"/>
                <a:gd name="connsiteY53" fmla="*/ 238418 h 649536"/>
                <a:gd name="connsiteX54" fmla="*/ 108511 w 563186"/>
                <a:gd name="connsiteY54" fmla="*/ 216257 h 649536"/>
                <a:gd name="connsiteX55" fmla="*/ 108511 w 563186"/>
                <a:gd name="connsiteY55" fmla="*/ 173464 h 649536"/>
                <a:gd name="connsiteX56" fmla="*/ 129907 w 563186"/>
                <a:gd name="connsiteY56" fmla="*/ 151304 h 649536"/>
                <a:gd name="connsiteX57" fmla="*/ 173465 w 563186"/>
                <a:gd name="connsiteY57" fmla="*/ 173464 h 649536"/>
                <a:gd name="connsiteX58" fmla="*/ 195625 w 563186"/>
                <a:gd name="connsiteY58" fmla="*/ 173464 h 649536"/>
                <a:gd name="connsiteX59" fmla="*/ 173465 w 563186"/>
                <a:gd name="connsiteY59" fmla="*/ 151304 h 649536"/>
                <a:gd name="connsiteX60" fmla="*/ 238418 w 563186"/>
                <a:gd name="connsiteY60" fmla="*/ 129907 h 649536"/>
                <a:gd name="connsiteX61" fmla="*/ 217022 w 563186"/>
                <a:gd name="connsiteY61" fmla="*/ 108511 h 649536"/>
                <a:gd name="connsiteX62" fmla="*/ 238418 w 563186"/>
                <a:gd name="connsiteY62" fmla="*/ 86350 h 649536"/>
                <a:gd name="connsiteX63" fmla="*/ 195625 w 563186"/>
                <a:gd name="connsiteY63" fmla="*/ 64954 h 649536"/>
                <a:gd name="connsiteX64" fmla="*/ 238418 w 563186"/>
                <a:gd name="connsiteY64" fmla="*/ 43557 h 649536"/>
                <a:gd name="connsiteX65" fmla="*/ 325532 w 563186"/>
                <a:gd name="connsiteY65" fmla="*/ 86350 h 649536"/>
                <a:gd name="connsiteX66" fmla="*/ 346929 w 563186"/>
                <a:gd name="connsiteY66" fmla="*/ 64954 h 649536"/>
                <a:gd name="connsiteX67" fmla="*/ 325532 w 563186"/>
                <a:gd name="connsiteY67" fmla="*/ 21397 h 649536"/>
                <a:gd name="connsiteX68" fmla="*/ 346929 w 563186"/>
                <a:gd name="connsiteY68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03372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303372 w 563186"/>
                <a:gd name="connsiteY7" fmla="*/ 259815 h 649536"/>
                <a:gd name="connsiteX8" fmla="*/ 260579 w 563186"/>
                <a:gd name="connsiteY8" fmla="*/ 259815 h 649536"/>
                <a:gd name="connsiteX9" fmla="*/ 238418 w 563186"/>
                <a:gd name="connsiteY9" fmla="*/ 303372 h 649536"/>
                <a:gd name="connsiteX10" fmla="*/ 238418 w 563186"/>
                <a:gd name="connsiteY10" fmla="*/ 303372 h 649536"/>
                <a:gd name="connsiteX11" fmla="*/ 260579 w 563186"/>
                <a:gd name="connsiteY11" fmla="*/ 259815 h 649536"/>
                <a:gd name="connsiteX12" fmla="*/ 303372 w 563186"/>
                <a:gd name="connsiteY12" fmla="*/ 281212 h 649536"/>
                <a:gd name="connsiteX13" fmla="*/ 303372 w 563186"/>
                <a:gd name="connsiteY13" fmla="*/ 281211 h 649536"/>
                <a:gd name="connsiteX14" fmla="*/ 260579 w 563186"/>
                <a:gd name="connsiteY14" fmla="*/ 259815 h 649536"/>
                <a:gd name="connsiteX15" fmla="*/ 346929 w 563186"/>
                <a:gd name="connsiteY15" fmla="*/ 0 h 649536"/>
                <a:gd name="connsiteX16" fmla="*/ 390486 w 563186"/>
                <a:gd name="connsiteY16" fmla="*/ 21397 h 649536"/>
                <a:gd name="connsiteX17" fmla="*/ 433279 w 563186"/>
                <a:gd name="connsiteY17" fmla="*/ 86350 h 649536"/>
                <a:gd name="connsiteX18" fmla="*/ 476836 w 563186"/>
                <a:gd name="connsiteY18" fmla="*/ 108511 h 649536"/>
                <a:gd name="connsiteX19" fmla="*/ 433279 w 563186"/>
                <a:gd name="connsiteY19" fmla="*/ 151304 h 649536"/>
                <a:gd name="connsiteX20" fmla="*/ 498233 w 563186"/>
                <a:gd name="connsiteY20" fmla="*/ 216257 h 649536"/>
                <a:gd name="connsiteX21" fmla="*/ 476836 w 563186"/>
                <a:gd name="connsiteY21" fmla="*/ 238418 h 649536"/>
                <a:gd name="connsiteX22" fmla="*/ 520393 w 563186"/>
                <a:gd name="connsiteY22" fmla="*/ 281211 h 649536"/>
                <a:gd name="connsiteX23" fmla="*/ 498233 w 563186"/>
                <a:gd name="connsiteY23" fmla="*/ 281211 h 649536"/>
                <a:gd name="connsiteX24" fmla="*/ 520393 w 563186"/>
                <a:gd name="connsiteY24" fmla="*/ 324768 h 649536"/>
                <a:gd name="connsiteX25" fmla="*/ 541790 w 563186"/>
                <a:gd name="connsiteY25" fmla="*/ 324768 h 649536"/>
                <a:gd name="connsiteX26" fmla="*/ 563186 w 563186"/>
                <a:gd name="connsiteY26" fmla="*/ 368325 h 649536"/>
                <a:gd name="connsiteX27" fmla="*/ 498233 w 563186"/>
                <a:gd name="connsiteY27" fmla="*/ 411882 h 649536"/>
                <a:gd name="connsiteX28" fmla="*/ 476836 w 563186"/>
                <a:gd name="connsiteY28" fmla="*/ 411882 h 649536"/>
                <a:gd name="connsiteX29" fmla="*/ 411883 w 563186"/>
                <a:gd name="connsiteY29" fmla="*/ 454675 h 649536"/>
                <a:gd name="connsiteX30" fmla="*/ 411882 w 563186"/>
                <a:gd name="connsiteY30" fmla="*/ 454677 h 649536"/>
                <a:gd name="connsiteX31" fmla="*/ 390486 w 563186"/>
                <a:gd name="connsiteY31" fmla="*/ 476837 h 649536"/>
                <a:gd name="connsiteX32" fmla="*/ 390486 w 563186"/>
                <a:gd name="connsiteY32" fmla="*/ 498233 h 649536"/>
                <a:gd name="connsiteX33" fmla="*/ 433279 w 563186"/>
                <a:gd name="connsiteY33" fmla="*/ 541790 h 649536"/>
                <a:gd name="connsiteX34" fmla="*/ 411883 w 563186"/>
                <a:gd name="connsiteY34" fmla="*/ 606743 h 649536"/>
                <a:gd name="connsiteX35" fmla="*/ 368325 w 563186"/>
                <a:gd name="connsiteY35" fmla="*/ 606743 h 649536"/>
                <a:gd name="connsiteX36" fmla="*/ 325532 w 563186"/>
                <a:gd name="connsiteY36" fmla="*/ 649536 h 649536"/>
                <a:gd name="connsiteX37" fmla="*/ 325532 w 563186"/>
                <a:gd name="connsiteY37" fmla="*/ 606743 h 649536"/>
                <a:gd name="connsiteX38" fmla="*/ 303372 w 563186"/>
                <a:gd name="connsiteY38" fmla="*/ 563186 h 649536"/>
                <a:gd name="connsiteX39" fmla="*/ 260579 w 563186"/>
                <a:gd name="connsiteY39" fmla="*/ 606743 h 649536"/>
                <a:gd name="connsiteX40" fmla="*/ 238418 w 563186"/>
                <a:gd name="connsiteY40" fmla="*/ 563186 h 649536"/>
                <a:gd name="connsiteX41" fmla="*/ 173465 w 563186"/>
                <a:gd name="connsiteY41" fmla="*/ 563186 h 649536"/>
                <a:gd name="connsiteX42" fmla="*/ 108511 w 563186"/>
                <a:gd name="connsiteY42" fmla="*/ 519629 h 649536"/>
                <a:gd name="connsiteX43" fmla="*/ 108511 w 563186"/>
                <a:gd name="connsiteY43" fmla="*/ 498233 h 649536"/>
                <a:gd name="connsiteX44" fmla="*/ 129907 w 563186"/>
                <a:gd name="connsiteY44" fmla="*/ 476836 h 649536"/>
                <a:gd name="connsiteX45" fmla="*/ 129907 w 563186"/>
                <a:gd name="connsiteY45" fmla="*/ 433279 h 649536"/>
                <a:gd name="connsiteX46" fmla="*/ 173465 w 563186"/>
                <a:gd name="connsiteY46" fmla="*/ 389722 h 649536"/>
                <a:gd name="connsiteX47" fmla="*/ 152068 w 563186"/>
                <a:gd name="connsiteY47" fmla="*/ 346929 h 649536"/>
                <a:gd name="connsiteX48" fmla="*/ 87114 w 563186"/>
                <a:gd name="connsiteY48" fmla="*/ 346929 h 649536"/>
                <a:gd name="connsiteX49" fmla="*/ 0 w 563186"/>
                <a:gd name="connsiteY49" fmla="*/ 303372 h 649536"/>
                <a:gd name="connsiteX50" fmla="*/ 22161 w 563186"/>
                <a:gd name="connsiteY50" fmla="*/ 259815 h 649536"/>
                <a:gd name="connsiteX51" fmla="*/ 0 w 563186"/>
                <a:gd name="connsiteY51" fmla="*/ 194861 h 649536"/>
                <a:gd name="connsiteX52" fmla="*/ 87114 w 563186"/>
                <a:gd name="connsiteY52" fmla="*/ 238418 h 649536"/>
                <a:gd name="connsiteX53" fmla="*/ 108511 w 563186"/>
                <a:gd name="connsiteY53" fmla="*/ 216257 h 649536"/>
                <a:gd name="connsiteX54" fmla="*/ 108511 w 563186"/>
                <a:gd name="connsiteY54" fmla="*/ 173464 h 649536"/>
                <a:gd name="connsiteX55" fmla="*/ 129907 w 563186"/>
                <a:gd name="connsiteY55" fmla="*/ 151304 h 649536"/>
                <a:gd name="connsiteX56" fmla="*/ 173465 w 563186"/>
                <a:gd name="connsiteY56" fmla="*/ 173464 h 649536"/>
                <a:gd name="connsiteX57" fmla="*/ 195625 w 563186"/>
                <a:gd name="connsiteY57" fmla="*/ 173464 h 649536"/>
                <a:gd name="connsiteX58" fmla="*/ 173465 w 563186"/>
                <a:gd name="connsiteY58" fmla="*/ 151304 h 649536"/>
                <a:gd name="connsiteX59" fmla="*/ 238418 w 563186"/>
                <a:gd name="connsiteY59" fmla="*/ 129907 h 649536"/>
                <a:gd name="connsiteX60" fmla="*/ 217022 w 563186"/>
                <a:gd name="connsiteY60" fmla="*/ 108511 h 649536"/>
                <a:gd name="connsiteX61" fmla="*/ 238418 w 563186"/>
                <a:gd name="connsiteY61" fmla="*/ 86350 h 649536"/>
                <a:gd name="connsiteX62" fmla="*/ 195625 w 563186"/>
                <a:gd name="connsiteY62" fmla="*/ 64954 h 649536"/>
                <a:gd name="connsiteX63" fmla="*/ 238418 w 563186"/>
                <a:gd name="connsiteY63" fmla="*/ 43557 h 649536"/>
                <a:gd name="connsiteX64" fmla="*/ 325532 w 563186"/>
                <a:gd name="connsiteY64" fmla="*/ 86350 h 649536"/>
                <a:gd name="connsiteX65" fmla="*/ 346929 w 563186"/>
                <a:gd name="connsiteY65" fmla="*/ 64954 h 649536"/>
                <a:gd name="connsiteX66" fmla="*/ 325532 w 563186"/>
                <a:gd name="connsiteY66" fmla="*/ 21397 h 649536"/>
                <a:gd name="connsiteX67" fmla="*/ 346929 w 563186"/>
                <a:gd name="connsiteY67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03372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303372 w 563186"/>
                <a:gd name="connsiteY7" fmla="*/ 259815 h 649536"/>
                <a:gd name="connsiteX8" fmla="*/ 260579 w 563186"/>
                <a:gd name="connsiteY8" fmla="*/ 259815 h 649536"/>
                <a:gd name="connsiteX9" fmla="*/ 238418 w 563186"/>
                <a:gd name="connsiteY9" fmla="*/ 303372 h 649536"/>
                <a:gd name="connsiteX10" fmla="*/ 238418 w 563186"/>
                <a:gd name="connsiteY10" fmla="*/ 303372 h 649536"/>
                <a:gd name="connsiteX11" fmla="*/ 260579 w 563186"/>
                <a:gd name="connsiteY11" fmla="*/ 259815 h 649536"/>
                <a:gd name="connsiteX12" fmla="*/ 303372 w 563186"/>
                <a:gd name="connsiteY12" fmla="*/ 281212 h 649536"/>
                <a:gd name="connsiteX13" fmla="*/ 260579 w 563186"/>
                <a:gd name="connsiteY13" fmla="*/ 259815 h 649536"/>
                <a:gd name="connsiteX14" fmla="*/ 346929 w 563186"/>
                <a:gd name="connsiteY14" fmla="*/ 0 h 649536"/>
                <a:gd name="connsiteX15" fmla="*/ 390486 w 563186"/>
                <a:gd name="connsiteY15" fmla="*/ 21397 h 649536"/>
                <a:gd name="connsiteX16" fmla="*/ 433279 w 563186"/>
                <a:gd name="connsiteY16" fmla="*/ 86350 h 649536"/>
                <a:gd name="connsiteX17" fmla="*/ 476836 w 563186"/>
                <a:gd name="connsiteY17" fmla="*/ 108511 h 649536"/>
                <a:gd name="connsiteX18" fmla="*/ 433279 w 563186"/>
                <a:gd name="connsiteY18" fmla="*/ 151304 h 649536"/>
                <a:gd name="connsiteX19" fmla="*/ 498233 w 563186"/>
                <a:gd name="connsiteY19" fmla="*/ 216257 h 649536"/>
                <a:gd name="connsiteX20" fmla="*/ 476836 w 563186"/>
                <a:gd name="connsiteY20" fmla="*/ 238418 h 649536"/>
                <a:gd name="connsiteX21" fmla="*/ 520393 w 563186"/>
                <a:gd name="connsiteY21" fmla="*/ 281211 h 649536"/>
                <a:gd name="connsiteX22" fmla="*/ 498233 w 563186"/>
                <a:gd name="connsiteY22" fmla="*/ 281211 h 649536"/>
                <a:gd name="connsiteX23" fmla="*/ 520393 w 563186"/>
                <a:gd name="connsiteY23" fmla="*/ 324768 h 649536"/>
                <a:gd name="connsiteX24" fmla="*/ 541790 w 563186"/>
                <a:gd name="connsiteY24" fmla="*/ 324768 h 649536"/>
                <a:gd name="connsiteX25" fmla="*/ 563186 w 563186"/>
                <a:gd name="connsiteY25" fmla="*/ 368325 h 649536"/>
                <a:gd name="connsiteX26" fmla="*/ 498233 w 563186"/>
                <a:gd name="connsiteY26" fmla="*/ 411882 h 649536"/>
                <a:gd name="connsiteX27" fmla="*/ 476836 w 563186"/>
                <a:gd name="connsiteY27" fmla="*/ 411882 h 649536"/>
                <a:gd name="connsiteX28" fmla="*/ 411883 w 563186"/>
                <a:gd name="connsiteY28" fmla="*/ 454675 h 649536"/>
                <a:gd name="connsiteX29" fmla="*/ 411882 w 563186"/>
                <a:gd name="connsiteY29" fmla="*/ 454677 h 649536"/>
                <a:gd name="connsiteX30" fmla="*/ 390486 w 563186"/>
                <a:gd name="connsiteY30" fmla="*/ 476837 h 649536"/>
                <a:gd name="connsiteX31" fmla="*/ 390486 w 563186"/>
                <a:gd name="connsiteY31" fmla="*/ 498233 h 649536"/>
                <a:gd name="connsiteX32" fmla="*/ 433279 w 563186"/>
                <a:gd name="connsiteY32" fmla="*/ 541790 h 649536"/>
                <a:gd name="connsiteX33" fmla="*/ 411883 w 563186"/>
                <a:gd name="connsiteY33" fmla="*/ 606743 h 649536"/>
                <a:gd name="connsiteX34" fmla="*/ 368325 w 563186"/>
                <a:gd name="connsiteY34" fmla="*/ 606743 h 649536"/>
                <a:gd name="connsiteX35" fmla="*/ 325532 w 563186"/>
                <a:gd name="connsiteY35" fmla="*/ 649536 h 649536"/>
                <a:gd name="connsiteX36" fmla="*/ 325532 w 563186"/>
                <a:gd name="connsiteY36" fmla="*/ 606743 h 649536"/>
                <a:gd name="connsiteX37" fmla="*/ 303372 w 563186"/>
                <a:gd name="connsiteY37" fmla="*/ 563186 h 649536"/>
                <a:gd name="connsiteX38" fmla="*/ 260579 w 563186"/>
                <a:gd name="connsiteY38" fmla="*/ 606743 h 649536"/>
                <a:gd name="connsiteX39" fmla="*/ 238418 w 563186"/>
                <a:gd name="connsiteY39" fmla="*/ 563186 h 649536"/>
                <a:gd name="connsiteX40" fmla="*/ 173465 w 563186"/>
                <a:gd name="connsiteY40" fmla="*/ 563186 h 649536"/>
                <a:gd name="connsiteX41" fmla="*/ 108511 w 563186"/>
                <a:gd name="connsiteY41" fmla="*/ 519629 h 649536"/>
                <a:gd name="connsiteX42" fmla="*/ 108511 w 563186"/>
                <a:gd name="connsiteY42" fmla="*/ 498233 h 649536"/>
                <a:gd name="connsiteX43" fmla="*/ 129907 w 563186"/>
                <a:gd name="connsiteY43" fmla="*/ 476836 h 649536"/>
                <a:gd name="connsiteX44" fmla="*/ 129907 w 563186"/>
                <a:gd name="connsiteY44" fmla="*/ 433279 h 649536"/>
                <a:gd name="connsiteX45" fmla="*/ 173465 w 563186"/>
                <a:gd name="connsiteY45" fmla="*/ 389722 h 649536"/>
                <a:gd name="connsiteX46" fmla="*/ 152068 w 563186"/>
                <a:gd name="connsiteY46" fmla="*/ 346929 h 649536"/>
                <a:gd name="connsiteX47" fmla="*/ 87114 w 563186"/>
                <a:gd name="connsiteY47" fmla="*/ 346929 h 649536"/>
                <a:gd name="connsiteX48" fmla="*/ 0 w 563186"/>
                <a:gd name="connsiteY48" fmla="*/ 303372 h 649536"/>
                <a:gd name="connsiteX49" fmla="*/ 22161 w 563186"/>
                <a:gd name="connsiteY49" fmla="*/ 259815 h 649536"/>
                <a:gd name="connsiteX50" fmla="*/ 0 w 563186"/>
                <a:gd name="connsiteY50" fmla="*/ 194861 h 649536"/>
                <a:gd name="connsiteX51" fmla="*/ 87114 w 563186"/>
                <a:gd name="connsiteY51" fmla="*/ 238418 h 649536"/>
                <a:gd name="connsiteX52" fmla="*/ 108511 w 563186"/>
                <a:gd name="connsiteY52" fmla="*/ 216257 h 649536"/>
                <a:gd name="connsiteX53" fmla="*/ 108511 w 563186"/>
                <a:gd name="connsiteY53" fmla="*/ 173464 h 649536"/>
                <a:gd name="connsiteX54" fmla="*/ 129907 w 563186"/>
                <a:gd name="connsiteY54" fmla="*/ 151304 h 649536"/>
                <a:gd name="connsiteX55" fmla="*/ 173465 w 563186"/>
                <a:gd name="connsiteY55" fmla="*/ 173464 h 649536"/>
                <a:gd name="connsiteX56" fmla="*/ 195625 w 563186"/>
                <a:gd name="connsiteY56" fmla="*/ 173464 h 649536"/>
                <a:gd name="connsiteX57" fmla="*/ 173465 w 563186"/>
                <a:gd name="connsiteY57" fmla="*/ 151304 h 649536"/>
                <a:gd name="connsiteX58" fmla="*/ 238418 w 563186"/>
                <a:gd name="connsiteY58" fmla="*/ 129907 h 649536"/>
                <a:gd name="connsiteX59" fmla="*/ 217022 w 563186"/>
                <a:gd name="connsiteY59" fmla="*/ 108511 h 649536"/>
                <a:gd name="connsiteX60" fmla="*/ 238418 w 563186"/>
                <a:gd name="connsiteY60" fmla="*/ 86350 h 649536"/>
                <a:gd name="connsiteX61" fmla="*/ 195625 w 563186"/>
                <a:gd name="connsiteY61" fmla="*/ 64954 h 649536"/>
                <a:gd name="connsiteX62" fmla="*/ 238418 w 563186"/>
                <a:gd name="connsiteY62" fmla="*/ 43557 h 649536"/>
                <a:gd name="connsiteX63" fmla="*/ 325532 w 563186"/>
                <a:gd name="connsiteY63" fmla="*/ 86350 h 649536"/>
                <a:gd name="connsiteX64" fmla="*/ 346929 w 563186"/>
                <a:gd name="connsiteY64" fmla="*/ 64954 h 649536"/>
                <a:gd name="connsiteX65" fmla="*/ 325532 w 563186"/>
                <a:gd name="connsiteY65" fmla="*/ 21397 h 649536"/>
                <a:gd name="connsiteX66" fmla="*/ 346929 w 563186"/>
                <a:gd name="connsiteY66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03372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303372 w 563186"/>
                <a:gd name="connsiteY7" fmla="*/ 259815 h 649536"/>
                <a:gd name="connsiteX8" fmla="*/ 260579 w 563186"/>
                <a:gd name="connsiteY8" fmla="*/ 259815 h 649536"/>
                <a:gd name="connsiteX9" fmla="*/ 238418 w 563186"/>
                <a:gd name="connsiteY9" fmla="*/ 303372 h 649536"/>
                <a:gd name="connsiteX10" fmla="*/ 238418 w 563186"/>
                <a:gd name="connsiteY10" fmla="*/ 303372 h 649536"/>
                <a:gd name="connsiteX11" fmla="*/ 260579 w 563186"/>
                <a:gd name="connsiteY11" fmla="*/ 259815 h 649536"/>
                <a:gd name="connsiteX12" fmla="*/ 260579 w 563186"/>
                <a:gd name="connsiteY12" fmla="*/ 259815 h 649536"/>
                <a:gd name="connsiteX13" fmla="*/ 346929 w 563186"/>
                <a:gd name="connsiteY13" fmla="*/ 0 h 649536"/>
                <a:gd name="connsiteX14" fmla="*/ 390486 w 563186"/>
                <a:gd name="connsiteY14" fmla="*/ 21397 h 649536"/>
                <a:gd name="connsiteX15" fmla="*/ 433279 w 563186"/>
                <a:gd name="connsiteY15" fmla="*/ 86350 h 649536"/>
                <a:gd name="connsiteX16" fmla="*/ 476836 w 563186"/>
                <a:gd name="connsiteY16" fmla="*/ 108511 h 649536"/>
                <a:gd name="connsiteX17" fmla="*/ 433279 w 563186"/>
                <a:gd name="connsiteY17" fmla="*/ 151304 h 649536"/>
                <a:gd name="connsiteX18" fmla="*/ 498233 w 563186"/>
                <a:gd name="connsiteY18" fmla="*/ 216257 h 649536"/>
                <a:gd name="connsiteX19" fmla="*/ 476836 w 563186"/>
                <a:gd name="connsiteY19" fmla="*/ 238418 h 649536"/>
                <a:gd name="connsiteX20" fmla="*/ 520393 w 563186"/>
                <a:gd name="connsiteY20" fmla="*/ 281211 h 649536"/>
                <a:gd name="connsiteX21" fmla="*/ 498233 w 563186"/>
                <a:gd name="connsiteY21" fmla="*/ 281211 h 649536"/>
                <a:gd name="connsiteX22" fmla="*/ 520393 w 563186"/>
                <a:gd name="connsiteY22" fmla="*/ 324768 h 649536"/>
                <a:gd name="connsiteX23" fmla="*/ 541790 w 563186"/>
                <a:gd name="connsiteY23" fmla="*/ 324768 h 649536"/>
                <a:gd name="connsiteX24" fmla="*/ 563186 w 563186"/>
                <a:gd name="connsiteY24" fmla="*/ 368325 h 649536"/>
                <a:gd name="connsiteX25" fmla="*/ 498233 w 563186"/>
                <a:gd name="connsiteY25" fmla="*/ 411882 h 649536"/>
                <a:gd name="connsiteX26" fmla="*/ 476836 w 563186"/>
                <a:gd name="connsiteY26" fmla="*/ 411882 h 649536"/>
                <a:gd name="connsiteX27" fmla="*/ 411883 w 563186"/>
                <a:gd name="connsiteY27" fmla="*/ 454675 h 649536"/>
                <a:gd name="connsiteX28" fmla="*/ 411882 w 563186"/>
                <a:gd name="connsiteY28" fmla="*/ 454677 h 649536"/>
                <a:gd name="connsiteX29" fmla="*/ 390486 w 563186"/>
                <a:gd name="connsiteY29" fmla="*/ 476837 h 649536"/>
                <a:gd name="connsiteX30" fmla="*/ 390486 w 563186"/>
                <a:gd name="connsiteY30" fmla="*/ 498233 h 649536"/>
                <a:gd name="connsiteX31" fmla="*/ 433279 w 563186"/>
                <a:gd name="connsiteY31" fmla="*/ 541790 h 649536"/>
                <a:gd name="connsiteX32" fmla="*/ 411883 w 563186"/>
                <a:gd name="connsiteY32" fmla="*/ 606743 h 649536"/>
                <a:gd name="connsiteX33" fmla="*/ 368325 w 563186"/>
                <a:gd name="connsiteY33" fmla="*/ 606743 h 649536"/>
                <a:gd name="connsiteX34" fmla="*/ 325532 w 563186"/>
                <a:gd name="connsiteY34" fmla="*/ 649536 h 649536"/>
                <a:gd name="connsiteX35" fmla="*/ 325532 w 563186"/>
                <a:gd name="connsiteY35" fmla="*/ 606743 h 649536"/>
                <a:gd name="connsiteX36" fmla="*/ 303372 w 563186"/>
                <a:gd name="connsiteY36" fmla="*/ 563186 h 649536"/>
                <a:gd name="connsiteX37" fmla="*/ 260579 w 563186"/>
                <a:gd name="connsiteY37" fmla="*/ 606743 h 649536"/>
                <a:gd name="connsiteX38" fmla="*/ 238418 w 563186"/>
                <a:gd name="connsiteY38" fmla="*/ 563186 h 649536"/>
                <a:gd name="connsiteX39" fmla="*/ 173465 w 563186"/>
                <a:gd name="connsiteY39" fmla="*/ 563186 h 649536"/>
                <a:gd name="connsiteX40" fmla="*/ 108511 w 563186"/>
                <a:gd name="connsiteY40" fmla="*/ 519629 h 649536"/>
                <a:gd name="connsiteX41" fmla="*/ 108511 w 563186"/>
                <a:gd name="connsiteY41" fmla="*/ 498233 h 649536"/>
                <a:gd name="connsiteX42" fmla="*/ 129907 w 563186"/>
                <a:gd name="connsiteY42" fmla="*/ 476836 h 649536"/>
                <a:gd name="connsiteX43" fmla="*/ 129907 w 563186"/>
                <a:gd name="connsiteY43" fmla="*/ 433279 h 649536"/>
                <a:gd name="connsiteX44" fmla="*/ 173465 w 563186"/>
                <a:gd name="connsiteY44" fmla="*/ 389722 h 649536"/>
                <a:gd name="connsiteX45" fmla="*/ 152068 w 563186"/>
                <a:gd name="connsiteY45" fmla="*/ 346929 h 649536"/>
                <a:gd name="connsiteX46" fmla="*/ 87114 w 563186"/>
                <a:gd name="connsiteY46" fmla="*/ 346929 h 649536"/>
                <a:gd name="connsiteX47" fmla="*/ 0 w 563186"/>
                <a:gd name="connsiteY47" fmla="*/ 303372 h 649536"/>
                <a:gd name="connsiteX48" fmla="*/ 22161 w 563186"/>
                <a:gd name="connsiteY48" fmla="*/ 259815 h 649536"/>
                <a:gd name="connsiteX49" fmla="*/ 0 w 563186"/>
                <a:gd name="connsiteY49" fmla="*/ 194861 h 649536"/>
                <a:gd name="connsiteX50" fmla="*/ 87114 w 563186"/>
                <a:gd name="connsiteY50" fmla="*/ 238418 h 649536"/>
                <a:gd name="connsiteX51" fmla="*/ 108511 w 563186"/>
                <a:gd name="connsiteY51" fmla="*/ 216257 h 649536"/>
                <a:gd name="connsiteX52" fmla="*/ 108511 w 563186"/>
                <a:gd name="connsiteY52" fmla="*/ 173464 h 649536"/>
                <a:gd name="connsiteX53" fmla="*/ 129907 w 563186"/>
                <a:gd name="connsiteY53" fmla="*/ 151304 h 649536"/>
                <a:gd name="connsiteX54" fmla="*/ 173465 w 563186"/>
                <a:gd name="connsiteY54" fmla="*/ 173464 h 649536"/>
                <a:gd name="connsiteX55" fmla="*/ 195625 w 563186"/>
                <a:gd name="connsiteY55" fmla="*/ 173464 h 649536"/>
                <a:gd name="connsiteX56" fmla="*/ 173465 w 563186"/>
                <a:gd name="connsiteY56" fmla="*/ 151304 h 649536"/>
                <a:gd name="connsiteX57" fmla="*/ 238418 w 563186"/>
                <a:gd name="connsiteY57" fmla="*/ 129907 h 649536"/>
                <a:gd name="connsiteX58" fmla="*/ 217022 w 563186"/>
                <a:gd name="connsiteY58" fmla="*/ 108511 h 649536"/>
                <a:gd name="connsiteX59" fmla="*/ 238418 w 563186"/>
                <a:gd name="connsiteY59" fmla="*/ 86350 h 649536"/>
                <a:gd name="connsiteX60" fmla="*/ 195625 w 563186"/>
                <a:gd name="connsiteY60" fmla="*/ 64954 h 649536"/>
                <a:gd name="connsiteX61" fmla="*/ 238418 w 563186"/>
                <a:gd name="connsiteY61" fmla="*/ 43557 h 649536"/>
                <a:gd name="connsiteX62" fmla="*/ 325532 w 563186"/>
                <a:gd name="connsiteY62" fmla="*/ 86350 h 649536"/>
                <a:gd name="connsiteX63" fmla="*/ 346929 w 563186"/>
                <a:gd name="connsiteY63" fmla="*/ 64954 h 649536"/>
                <a:gd name="connsiteX64" fmla="*/ 325532 w 563186"/>
                <a:gd name="connsiteY64" fmla="*/ 21397 h 649536"/>
                <a:gd name="connsiteX65" fmla="*/ 346929 w 563186"/>
                <a:gd name="connsiteY65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68325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260579 w 563186"/>
                <a:gd name="connsiteY7" fmla="*/ 259815 h 649536"/>
                <a:gd name="connsiteX8" fmla="*/ 238418 w 563186"/>
                <a:gd name="connsiteY8" fmla="*/ 303372 h 649536"/>
                <a:gd name="connsiteX9" fmla="*/ 238418 w 563186"/>
                <a:gd name="connsiteY9" fmla="*/ 303372 h 649536"/>
                <a:gd name="connsiteX10" fmla="*/ 260579 w 563186"/>
                <a:gd name="connsiteY10" fmla="*/ 259815 h 649536"/>
                <a:gd name="connsiteX11" fmla="*/ 260579 w 563186"/>
                <a:gd name="connsiteY11" fmla="*/ 259815 h 649536"/>
                <a:gd name="connsiteX12" fmla="*/ 346929 w 563186"/>
                <a:gd name="connsiteY12" fmla="*/ 0 h 649536"/>
                <a:gd name="connsiteX13" fmla="*/ 390486 w 563186"/>
                <a:gd name="connsiteY13" fmla="*/ 21397 h 649536"/>
                <a:gd name="connsiteX14" fmla="*/ 433279 w 563186"/>
                <a:gd name="connsiteY14" fmla="*/ 86350 h 649536"/>
                <a:gd name="connsiteX15" fmla="*/ 476836 w 563186"/>
                <a:gd name="connsiteY15" fmla="*/ 108511 h 649536"/>
                <a:gd name="connsiteX16" fmla="*/ 433279 w 563186"/>
                <a:gd name="connsiteY16" fmla="*/ 151304 h 649536"/>
                <a:gd name="connsiteX17" fmla="*/ 498233 w 563186"/>
                <a:gd name="connsiteY17" fmla="*/ 216257 h 649536"/>
                <a:gd name="connsiteX18" fmla="*/ 476836 w 563186"/>
                <a:gd name="connsiteY18" fmla="*/ 238418 h 649536"/>
                <a:gd name="connsiteX19" fmla="*/ 520393 w 563186"/>
                <a:gd name="connsiteY19" fmla="*/ 281211 h 649536"/>
                <a:gd name="connsiteX20" fmla="*/ 498233 w 563186"/>
                <a:gd name="connsiteY20" fmla="*/ 281211 h 649536"/>
                <a:gd name="connsiteX21" fmla="*/ 520393 w 563186"/>
                <a:gd name="connsiteY21" fmla="*/ 324768 h 649536"/>
                <a:gd name="connsiteX22" fmla="*/ 541790 w 563186"/>
                <a:gd name="connsiteY22" fmla="*/ 324768 h 649536"/>
                <a:gd name="connsiteX23" fmla="*/ 563186 w 563186"/>
                <a:gd name="connsiteY23" fmla="*/ 368325 h 649536"/>
                <a:gd name="connsiteX24" fmla="*/ 498233 w 563186"/>
                <a:gd name="connsiteY24" fmla="*/ 411882 h 649536"/>
                <a:gd name="connsiteX25" fmla="*/ 476836 w 563186"/>
                <a:gd name="connsiteY25" fmla="*/ 411882 h 649536"/>
                <a:gd name="connsiteX26" fmla="*/ 411883 w 563186"/>
                <a:gd name="connsiteY26" fmla="*/ 454675 h 649536"/>
                <a:gd name="connsiteX27" fmla="*/ 411882 w 563186"/>
                <a:gd name="connsiteY27" fmla="*/ 454677 h 649536"/>
                <a:gd name="connsiteX28" fmla="*/ 390486 w 563186"/>
                <a:gd name="connsiteY28" fmla="*/ 476837 h 649536"/>
                <a:gd name="connsiteX29" fmla="*/ 390486 w 563186"/>
                <a:gd name="connsiteY29" fmla="*/ 498233 h 649536"/>
                <a:gd name="connsiteX30" fmla="*/ 433279 w 563186"/>
                <a:gd name="connsiteY30" fmla="*/ 541790 h 649536"/>
                <a:gd name="connsiteX31" fmla="*/ 411883 w 563186"/>
                <a:gd name="connsiteY31" fmla="*/ 606743 h 649536"/>
                <a:gd name="connsiteX32" fmla="*/ 368325 w 563186"/>
                <a:gd name="connsiteY32" fmla="*/ 606743 h 649536"/>
                <a:gd name="connsiteX33" fmla="*/ 325532 w 563186"/>
                <a:gd name="connsiteY33" fmla="*/ 649536 h 649536"/>
                <a:gd name="connsiteX34" fmla="*/ 325532 w 563186"/>
                <a:gd name="connsiteY34" fmla="*/ 606743 h 649536"/>
                <a:gd name="connsiteX35" fmla="*/ 303372 w 563186"/>
                <a:gd name="connsiteY35" fmla="*/ 563186 h 649536"/>
                <a:gd name="connsiteX36" fmla="*/ 260579 w 563186"/>
                <a:gd name="connsiteY36" fmla="*/ 606743 h 649536"/>
                <a:gd name="connsiteX37" fmla="*/ 238418 w 563186"/>
                <a:gd name="connsiteY37" fmla="*/ 563186 h 649536"/>
                <a:gd name="connsiteX38" fmla="*/ 173465 w 563186"/>
                <a:gd name="connsiteY38" fmla="*/ 563186 h 649536"/>
                <a:gd name="connsiteX39" fmla="*/ 108511 w 563186"/>
                <a:gd name="connsiteY39" fmla="*/ 519629 h 649536"/>
                <a:gd name="connsiteX40" fmla="*/ 108511 w 563186"/>
                <a:gd name="connsiteY40" fmla="*/ 498233 h 649536"/>
                <a:gd name="connsiteX41" fmla="*/ 129907 w 563186"/>
                <a:gd name="connsiteY41" fmla="*/ 476836 h 649536"/>
                <a:gd name="connsiteX42" fmla="*/ 129907 w 563186"/>
                <a:gd name="connsiteY42" fmla="*/ 433279 h 649536"/>
                <a:gd name="connsiteX43" fmla="*/ 173465 w 563186"/>
                <a:gd name="connsiteY43" fmla="*/ 389722 h 649536"/>
                <a:gd name="connsiteX44" fmla="*/ 152068 w 563186"/>
                <a:gd name="connsiteY44" fmla="*/ 346929 h 649536"/>
                <a:gd name="connsiteX45" fmla="*/ 87114 w 563186"/>
                <a:gd name="connsiteY45" fmla="*/ 346929 h 649536"/>
                <a:gd name="connsiteX46" fmla="*/ 0 w 563186"/>
                <a:gd name="connsiteY46" fmla="*/ 303372 h 649536"/>
                <a:gd name="connsiteX47" fmla="*/ 22161 w 563186"/>
                <a:gd name="connsiteY47" fmla="*/ 259815 h 649536"/>
                <a:gd name="connsiteX48" fmla="*/ 0 w 563186"/>
                <a:gd name="connsiteY48" fmla="*/ 194861 h 649536"/>
                <a:gd name="connsiteX49" fmla="*/ 87114 w 563186"/>
                <a:gd name="connsiteY49" fmla="*/ 238418 h 649536"/>
                <a:gd name="connsiteX50" fmla="*/ 108511 w 563186"/>
                <a:gd name="connsiteY50" fmla="*/ 216257 h 649536"/>
                <a:gd name="connsiteX51" fmla="*/ 108511 w 563186"/>
                <a:gd name="connsiteY51" fmla="*/ 173464 h 649536"/>
                <a:gd name="connsiteX52" fmla="*/ 129907 w 563186"/>
                <a:gd name="connsiteY52" fmla="*/ 151304 h 649536"/>
                <a:gd name="connsiteX53" fmla="*/ 173465 w 563186"/>
                <a:gd name="connsiteY53" fmla="*/ 173464 h 649536"/>
                <a:gd name="connsiteX54" fmla="*/ 195625 w 563186"/>
                <a:gd name="connsiteY54" fmla="*/ 173464 h 649536"/>
                <a:gd name="connsiteX55" fmla="*/ 173465 w 563186"/>
                <a:gd name="connsiteY55" fmla="*/ 151304 h 649536"/>
                <a:gd name="connsiteX56" fmla="*/ 238418 w 563186"/>
                <a:gd name="connsiteY56" fmla="*/ 129907 h 649536"/>
                <a:gd name="connsiteX57" fmla="*/ 217022 w 563186"/>
                <a:gd name="connsiteY57" fmla="*/ 108511 h 649536"/>
                <a:gd name="connsiteX58" fmla="*/ 238418 w 563186"/>
                <a:gd name="connsiteY58" fmla="*/ 86350 h 649536"/>
                <a:gd name="connsiteX59" fmla="*/ 195625 w 563186"/>
                <a:gd name="connsiteY59" fmla="*/ 64954 h 649536"/>
                <a:gd name="connsiteX60" fmla="*/ 238418 w 563186"/>
                <a:gd name="connsiteY60" fmla="*/ 43557 h 649536"/>
                <a:gd name="connsiteX61" fmla="*/ 325532 w 563186"/>
                <a:gd name="connsiteY61" fmla="*/ 86350 h 649536"/>
                <a:gd name="connsiteX62" fmla="*/ 346929 w 563186"/>
                <a:gd name="connsiteY62" fmla="*/ 64954 h 649536"/>
                <a:gd name="connsiteX63" fmla="*/ 325532 w 563186"/>
                <a:gd name="connsiteY63" fmla="*/ 21397 h 649536"/>
                <a:gd name="connsiteX64" fmla="*/ 346929 w 563186"/>
                <a:gd name="connsiteY64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68325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260579 w 563186"/>
                <a:gd name="connsiteY7" fmla="*/ 259815 h 649536"/>
                <a:gd name="connsiteX8" fmla="*/ 238418 w 563186"/>
                <a:gd name="connsiteY8" fmla="*/ 303372 h 649536"/>
                <a:gd name="connsiteX9" fmla="*/ 260579 w 563186"/>
                <a:gd name="connsiteY9" fmla="*/ 259815 h 649536"/>
                <a:gd name="connsiteX10" fmla="*/ 260579 w 563186"/>
                <a:gd name="connsiteY10" fmla="*/ 259815 h 649536"/>
                <a:gd name="connsiteX11" fmla="*/ 346929 w 563186"/>
                <a:gd name="connsiteY11" fmla="*/ 0 h 649536"/>
                <a:gd name="connsiteX12" fmla="*/ 390486 w 563186"/>
                <a:gd name="connsiteY12" fmla="*/ 21397 h 649536"/>
                <a:gd name="connsiteX13" fmla="*/ 433279 w 563186"/>
                <a:gd name="connsiteY13" fmla="*/ 86350 h 649536"/>
                <a:gd name="connsiteX14" fmla="*/ 476836 w 563186"/>
                <a:gd name="connsiteY14" fmla="*/ 108511 h 649536"/>
                <a:gd name="connsiteX15" fmla="*/ 433279 w 563186"/>
                <a:gd name="connsiteY15" fmla="*/ 151304 h 649536"/>
                <a:gd name="connsiteX16" fmla="*/ 498233 w 563186"/>
                <a:gd name="connsiteY16" fmla="*/ 216257 h 649536"/>
                <a:gd name="connsiteX17" fmla="*/ 476836 w 563186"/>
                <a:gd name="connsiteY17" fmla="*/ 238418 h 649536"/>
                <a:gd name="connsiteX18" fmla="*/ 520393 w 563186"/>
                <a:gd name="connsiteY18" fmla="*/ 281211 h 649536"/>
                <a:gd name="connsiteX19" fmla="*/ 498233 w 563186"/>
                <a:gd name="connsiteY19" fmla="*/ 281211 h 649536"/>
                <a:gd name="connsiteX20" fmla="*/ 520393 w 563186"/>
                <a:gd name="connsiteY20" fmla="*/ 324768 h 649536"/>
                <a:gd name="connsiteX21" fmla="*/ 541790 w 563186"/>
                <a:gd name="connsiteY21" fmla="*/ 324768 h 649536"/>
                <a:gd name="connsiteX22" fmla="*/ 563186 w 563186"/>
                <a:gd name="connsiteY22" fmla="*/ 368325 h 649536"/>
                <a:gd name="connsiteX23" fmla="*/ 498233 w 563186"/>
                <a:gd name="connsiteY23" fmla="*/ 411882 h 649536"/>
                <a:gd name="connsiteX24" fmla="*/ 476836 w 563186"/>
                <a:gd name="connsiteY24" fmla="*/ 411882 h 649536"/>
                <a:gd name="connsiteX25" fmla="*/ 411883 w 563186"/>
                <a:gd name="connsiteY25" fmla="*/ 454675 h 649536"/>
                <a:gd name="connsiteX26" fmla="*/ 411882 w 563186"/>
                <a:gd name="connsiteY26" fmla="*/ 454677 h 649536"/>
                <a:gd name="connsiteX27" fmla="*/ 390486 w 563186"/>
                <a:gd name="connsiteY27" fmla="*/ 476837 h 649536"/>
                <a:gd name="connsiteX28" fmla="*/ 390486 w 563186"/>
                <a:gd name="connsiteY28" fmla="*/ 498233 h 649536"/>
                <a:gd name="connsiteX29" fmla="*/ 433279 w 563186"/>
                <a:gd name="connsiteY29" fmla="*/ 541790 h 649536"/>
                <a:gd name="connsiteX30" fmla="*/ 411883 w 563186"/>
                <a:gd name="connsiteY30" fmla="*/ 606743 h 649536"/>
                <a:gd name="connsiteX31" fmla="*/ 368325 w 563186"/>
                <a:gd name="connsiteY31" fmla="*/ 606743 h 649536"/>
                <a:gd name="connsiteX32" fmla="*/ 325532 w 563186"/>
                <a:gd name="connsiteY32" fmla="*/ 649536 h 649536"/>
                <a:gd name="connsiteX33" fmla="*/ 325532 w 563186"/>
                <a:gd name="connsiteY33" fmla="*/ 606743 h 649536"/>
                <a:gd name="connsiteX34" fmla="*/ 303372 w 563186"/>
                <a:gd name="connsiteY34" fmla="*/ 563186 h 649536"/>
                <a:gd name="connsiteX35" fmla="*/ 260579 w 563186"/>
                <a:gd name="connsiteY35" fmla="*/ 606743 h 649536"/>
                <a:gd name="connsiteX36" fmla="*/ 238418 w 563186"/>
                <a:gd name="connsiteY36" fmla="*/ 563186 h 649536"/>
                <a:gd name="connsiteX37" fmla="*/ 173465 w 563186"/>
                <a:gd name="connsiteY37" fmla="*/ 563186 h 649536"/>
                <a:gd name="connsiteX38" fmla="*/ 108511 w 563186"/>
                <a:gd name="connsiteY38" fmla="*/ 519629 h 649536"/>
                <a:gd name="connsiteX39" fmla="*/ 108511 w 563186"/>
                <a:gd name="connsiteY39" fmla="*/ 498233 h 649536"/>
                <a:gd name="connsiteX40" fmla="*/ 129907 w 563186"/>
                <a:gd name="connsiteY40" fmla="*/ 476836 h 649536"/>
                <a:gd name="connsiteX41" fmla="*/ 129907 w 563186"/>
                <a:gd name="connsiteY41" fmla="*/ 433279 h 649536"/>
                <a:gd name="connsiteX42" fmla="*/ 173465 w 563186"/>
                <a:gd name="connsiteY42" fmla="*/ 389722 h 649536"/>
                <a:gd name="connsiteX43" fmla="*/ 152068 w 563186"/>
                <a:gd name="connsiteY43" fmla="*/ 346929 h 649536"/>
                <a:gd name="connsiteX44" fmla="*/ 87114 w 563186"/>
                <a:gd name="connsiteY44" fmla="*/ 346929 h 649536"/>
                <a:gd name="connsiteX45" fmla="*/ 0 w 563186"/>
                <a:gd name="connsiteY45" fmla="*/ 303372 h 649536"/>
                <a:gd name="connsiteX46" fmla="*/ 22161 w 563186"/>
                <a:gd name="connsiteY46" fmla="*/ 259815 h 649536"/>
                <a:gd name="connsiteX47" fmla="*/ 0 w 563186"/>
                <a:gd name="connsiteY47" fmla="*/ 194861 h 649536"/>
                <a:gd name="connsiteX48" fmla="*/ 87114 w 563186"/>
                <a:gd name="connsiteY48" fmla="*/ 238418 h 649536"/>
                <a:gd name="connsiteX49" fmla="*/ 108511 w 563186"/>
                <a:gd name="connsiteY49" fmla="*/ 216257 h 649536"/>
                <a:gd name="connsiteX50" fmla="*/ 108511 w 563186"/>
                <a:gd name="connsiteY50" fmla="*/ 173464 h 649536"/>
                <a:gd name="connsiteX51" fmla="*/ 129907 w 563186"/>
                <a:gd name="connsiteY51" fmla="*/ 151304 h 649536"/>
                <a:gd name="connsiteX52" fmla="*/ 173465 w 563186"/>
                <a:gd name="connsiteY52" fmla="*/ 173464 h 649536"/>
                <a:gd name="connsiteX53" fmla="*/ 195625 w 563186"/>
                <a:gd name="connsiteY53" fmla="*/ 173464 h 649536"/>
                <a:gd name="connsiteX54" fmla="*/ 173465 w 563186"/>
                <a:gd name="connsiteY54" fmla="*/ 151304 h 649536"/>
                <a:gd name="connsiteX55" fmla="*/ 238418 w 563186"/>
                <a:gd name="connsiteY55" fmla="*/ 129907 h 649536"/>
                <a:gd name="connsiteX56" fmla="*/ 217022 w 563186"/>
                <a:gd name="connsiteY56" fmla="*/ 108511 h 649536"/>
                <a:gd name="connsiteX57" fmla="*/ 238418 w 563186"/>
                <a:gd name="connsiteY57" fmla="*/ 86350 h 649536"/>
                <a:gd name="connsiteX58" fmla="*/ 195625 w 563186"/>
                <a:gd name="connsiteY58" fmla="*/ 64954 h 649536"/>
                <a:gd name="connsiteX59" fmla="*/ 238418 w 563186"/>
                <a:gd name="connsiteY59" fmla="*/ 43557 h 649536"/>
                <a:gd name="connsiteX60" fmla="*/ 325532 w 563186"/>
                <a:gd name="connsiteY60" fmla="*/ 86350 h 649536"/>
                <a:gd name="connsiteX61" fmla="*/ 346929 w 563186"/>
                <a:gd name="connsiteY61" fmla="*/ 64954 h 649536"/>
                <a:gd name="connsiteX62" fmla="*/ 325532 w 563186"/>
                <a:gd name="connsiteY62" fmla="*/ 21397 h 649536"/>
                <a:gd name="connsiteX63" fmla="*/ 346929 w 563186"/>
                <a:gd name="connsiteY63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68325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260579 w 563186"/>
                <a:gd name="connsiteY7" fmla="*/ 259815 h 649536"/>
                <a:gd name="connsiteX8" fmla="*/ 238418 w 563186"/>
                <a:gd name="connsiteY8" fmla="*/ 303372 h 649536"/>
                <a:gd name="connsiteX9" fmla="*/ 260579 w 563186"/>
                <a:gd name="connsiteY9" fmla="*/ 259815 h 649536"/>
                <a:gd name="connsiteX10" fmla="*/ 346929 w 563186"/>
                <a:gd name="connsiteY10" fmla="*/ 0 h 649536"/>
                <a:gd name="connsiteX11" fmla="*/ 390486 w 563186"/>
                <a:gd name="connsiteY11" fmla="*/ 21397 h 649536"/>
                <a:gd name="connsiteX12" fmla="*/ 433279 w 563186"/>
                <a:gd name="connsiteY12" fmla="*/ 86350 h 649536"/>
                <a:gd name="connsiteX13" fmla="*/ 476836 w 563186"/>
                <a:gd name="connsiteY13" fmla="*/ 108511 h 649536"/>
                <a:gd name="connsiteX14" fmla="*/ 433279 w 563186"/>
                <a:gd name="connsiteY14" fmla="*/ 151304 h 649536"/>
                <a:gd name="connsiteX15" fmla="*/ 498233 w 563186"/>
                <a:gd name="connsiteY15" fmla="*/ 216257 h 649536"/>
                <a:gd name="connsiteX16" fmla="*/ 476836 w 563186"/>
                <a:gd name="connsiteY16" fmla="*/ 238418 h 649536"/>
                <a:gd name="connsiteX17" fmla="*/ 520393 w 563186"/>
                <a:gd name="connsiteY17" fmla="*/ 281211 h 649536"/>
                <a:gd name="connsiteX18" fmla="*/ 498233 w 563186"/>
                <a:gd name="connsiteY18" fmla="*/ 281211 h 649536"/>
                <a:gd name="connsiteX19" fmla="*/ 520393 w 563186"/>
                <a:gd name="connsiteY19" fmla="*/ 324768 h 649536"/>
                <a:gd name="connsiteX20" fmla="*/ 541790 w 563186"/>
                <a:gd name="connsiteY20" fmla="*/ 324768 h 649536"/>
                <a:gd name="connsiteX21" fmla="*/ 563186 w 563186"/>
                <a:gd name="connsiteY21" fmla="*/ 368325 h 649536"/>
                <a:gd name="connsiteX22" fmla="*/ 498233 w 563186"/>
                <a:gd name="connsiteY22" fmla="*/ 411882 h 649536"/>
                <a:gd name="connsiteX23" fmla="*/ 476836 w 563186"/>
                <a:gd name="connsiteY23" fmla="*/ 411882 h 649536"/>
                <a:gd name="connsiteX24" fmla="*/ 411883 w 563186"/>
                <a:gd name="connsiteY24" fmla="*/ 454675 h 649536"/>
                <a:gd name="connsiteX25" fmla="*/ 411882 w 563186"/>
                <a:gd name="connsiteY25" fmla="*/ 454677 h 649536"/>
                <a:gd name="connsiteX26" fmla="*/ 390486 w 563186"/>
                <a:gd name="connsiteY26" fmla="*/ 476837 h 649536"/>
                <a:gd name="connsiteX27" fmla="*/ 390486 w 563186"/>
                <a:gd name="connsiteY27" fmla="*/ 498233 h 649536"/>
                <a:gd name="connsiteX28" fmla="*/ 433279 w 563186"/>
                <a:gd name="connsiteY28" fmla="*/ 541790 h 649536"/>
                <a:gd name="connsiteX29" fmla="*/ 411883 w 563186"/>
                <a:gd name="connsiteY29" fmla="*/ 606743 h 649536"/>
                <a:gd name="connsiteX30" fmla="*/ 368325 w 563186"/>
                <a:gd name="connsiteY30" fmla="*/ 606743 h 649536"/>
                <a:gd name="connsiteX31" fmla="*/ 325532 w 563186"/>
                <a:gd name="connsiteY31" fmla="*/ 649536 h 649536"/>
                <a:gd name="connsiteX32" fmla="*/ 325532 w 563186"/>
                <a:gd name="connsiteY32" fmla="*/ 606743 h 649536"/>
                <a:gd name="connsiteX33" fmla="*/ 303372 w 563186"/>
                <a:gd name="connsiteY33" fmla="*/ 563186 h 649536"/>
                <a:gd name="connsiteX34" fmla="*/ 260579 w 563186"/>
                <a:gd name="connsiteY34" fmla="*/ 606743 h 649536"/>
                <a:gd name="connsiteX35" fmla="*/ 238418 w 563186"/>
                <a:gd name="connsiteY35" fmla="*/ 563186 h 649536"/>
                <a:gd name="connsiteX36" fmla="*/ 173465 w 563186"/>
                <a:gd name="connsiteY36" fmla="*/ 563186 h 649536"/>
                <a:gd name="connsiteX37" fmla="*/ 108511 w 563186"/>
                <a:gd name="connsiteY37" fmla="*/ 519629 h 649536"/>
                <a:gd name="connsiteX38" fmla="*/ 108511 w 563186"/>
                <a:gd name="connsiteY38" fmla="*/ 498233 h 649536"/>
                <a:gd name="connsiteX39" fmla="*/ 129907 w 563186"/>
                <a:gd name="connsiteY39" fmla="*/ 476836 h 649536"/>
                <a:gd name="connsiteX40" fmla="*/ 129907 w 563186"/>
                <a:gd name="connsiteY40" fmla="*/ 433279 h 649536"/>
                <a:gd name="connsiteX41" fmla="*/ 173465 w 563186"/>
                <a:gd name="connsiteY41" fmla="*/ 389722 h 649536"/>
                <a:gd name="connsiteX42" fmla="*/ 152068 w 563186"/>
                <a:gd name="connsiteY42" fmla="*/ 346929 h 649536"/>
                <a:gd name="connsiteX43" fmla="*/ 87114 w 563186"/>
                <a:gd name="connsiteY43" fmla="*/ 346929 h 649536"/>
                <a:gd name="connsiteX44" fmla="*/ 0 w 563186"/>
                <a:gd name="connsiteY44" fmla="*/ 303372 h 649536"/>
                <a:gd name="connsiteX45" fmla="*/ 22161 w 563186"/>
                <a:gd name="connsiteY45" fmla="*/ 259815 h 649536"/>
                <a:gd name="connsiteX46" fmla="*/ 0 w 563186"/>
                <a:gd name="connsiteY46" fmla="*/ 194861 h 649536"/>
                <a:gd name="connsiteX47" fmla="*/ 87114 w 563186"/>
                <a:gd name="connsiteY47" fmla="*/ 238418 h 649536"/>
                <a:gd name="connsiteX48" fmla="*/ 108511 w 563186"/>
                <a:gd name="connsiteY48" fmla="*/ 216257 h 649536"/>
                <a:gd name="connsiteX49" fmla="*/ 108511 w 563186"/>
                <a:gd name="connsiteY49" fmla="*/ 173464 h 649536"/>
                <a:gd name="connsiteX50" fmla="*/ 129907 w 563186"/>
                <a:gd name="connsiteY50" fmla="*/ 151304 h 649536"/>
                <a:gd name="connsiteX51" fmla="*/ 173465 w 563186"/>
                <a:gd name="connsiteY51" fmla="*/ 173464 h 649536"/>
                <a:gd name="connsiteX52" fmla="*/ 195625 w 563186"/>
                <a:gd name="connsiteY52" fmla="*/ 173464 h 649536"/>
                <a:gd name="connsiteX53" fmla="*/ 173465 w 563186"/>
                <a:gd name="connsiteY53" fmla="*/ 151304 h 649536"/>
                <a:gd name="connsiteX54" fmla="*/ 238418 w 563186"/>
                <a:gd name="connsiteY54" fmla="*/ 129907 h 649536"/>
                <a:gd name="connsiteX55" fmla="*/ 217022 w 563186"/>
                <a:gd name="connsiteY55" fmla="*/ 108511 h 649536"/>
                <a:gd name="connsiteX56" fmla="*/ 238418 w 563186"/>
                <a:gd name="connsiteY56" fmla="*/ 86350 h 649536"/>
                <a:gd name="connsiteX57" fmla="*/ 195625 w 563186"/>
                <a:gd name="connsiteY57" fmla="*/ 64954 h 649536"/>
                <a:gd name="connsiteX58" fmla="*/ 238418 w 563186"/>
                <a:gd name="connsiteY58" fmla="*/ 43557 h 649536"/>
                <a:gd name="connsiteX59" fmla="*/ 325532 w 563186"/>
                <a:gd name="connsiteY59" fmla="*/ 86350 h 649536"/>
                <a:gd name="connsiteX60" fmla="*/ 346929 w 563186"/>
                <a:gd name="connsiteY60" fmla="*/ 64954 h 649536"/>
                <a:gd name="connsiteX61" fmla="*/ 325532 w 563186"/>
                <a:gd name="connsiteY61" fmla="*/ 21397 h 649536"/>
                <a:gd name="connsiteX62" fmla="*/ 346929 w 563186"/>
                <a:gd name="connsiteY62" fmla="*/ 0 h 649536"/>
                <a:gd name="connsiteX0" fmla="*/ 281975 w 563186"/>
                <a:gd name="connsiteY0" fmla="*/ 346929 h 649536"/>
                <a:gd name="connsiteX1" fmla="*/ 281975 w 563186"/>
                <a:gd name="connsiteY1" fmla="*/ 346930 h 649536"/>
                <a:gd name="connsiteX2" fmla="*/ 281975 w 563186"/>
                <a:gd name="connsiteY2" fmla="*/ 346929 h 649536"/>
                <a:gd name="connsiteX3" fmla="*/ 368325 w 563186"/>
                <a:gd name="connsiteY3" fmla="*/ 259815 h 649536"/>
                <a:gd name="connsiteX4" fmla="*/ 303372 w 563186"/>
                <a:gd name="connsiteY4" fmla="*/ 259815 h 649536"/>
                <a:gd name="connsiteX5" fmla="*/ 368325 w 563186"/>
                <a:gd name="connsiteY5" fmla="*/ 259815 h 649536"/>
                <a:gd name="connsiteX6" fmla="*/ 368325 w 563186"/>
                <a:gd name="connsiteY6" fmla="*/ 259815 h 649536"/>
                <a:gd name="connsiteX7" fmla="*/ 346929 w 563186"/>
                <a:gd name="connsiteY7" fmla="*/ 0 h 649536"/>
                <a:gd name="connsiteX8" fmla="*/ 390486 w 563186"/>
                <a:gd name="connsiteY8" fmla="*/ 21397 h 649536"/>
                <a:gd name="connsiteX9" fmla="*/ 433279 w 563186"/>
                <a:gd name="connsiteY9" fmla="*/ 86350 h 649536"/>
                <a:gd name="connsiteX10" fmla="*/ 476836 w 563186"/>
                <a:gd name="connsiteY10" fmla="*/ 108511 h 649536"/>
                <a:gd name="connsiteX11" fmla="*/ 433279 w 563186"/>
                <a:gd name="connsiteY11" fmla="*/ 151304 h 649536"/>
                <a:gd name="connsiteX12" fmla="*/ 498233 w 563186"/>
                <a:gd name="connsiteY12" fmla="*/ 216257 h 649536"/>
                <a:gd name="connsiteX13" fmla="*/ 476836 w 563186"/>
                <a:gd name="connsiteY13" fmla="*/ 238418 h 649536"/>
                <a:gd name="connsiteX14" fmla="*/ 520393 w 563186"/>
                <a:gd name="connsiteY14" fmla="*/ 281211 h 649536"/>
                <a:gd name="connsiteX15" fmla="*/ 498233 w 563186"/>
                <a:gd name="connsiteY15" fmla="*/ 281211 h 649536"/>
                <a:gd name="connsiteX16" fmla="*/ 520393 w 563186"/>
                <a:gd name="connsiteY16" fmla="*/ 324768 h 649536"/>
                <a:gd name="connsiteX17" fmla="*/ 541790 w 563186"/>
                <a:gd name="connsiteY17" fmla="*/ 324768 h 649536"/>
                <a:gd name="connsiteX18" fmla="*/ 563186 w 563186"/>
                <a:gd name="connsiteY18" fmla="*/ 368325 h 649536"/>
                <a:gd name="connsiteX19" fmla="*/ 498233 w 563186"/>
                <a:gd name="connsiteY19" fmla="*/ 411882 h 649536"/>
                <a:gd name="connsiteX20" fmla="*/ 476836 w 563186"/>
                <a:gd name="connsiteY20" fmla="*/ 411882 h 649536"/>
                <a:gd name="connsiteX21" fmla="*/ 411883 w 563186"/>
                <a:gd name="connsiteY21" fmla="*/ 454675 h 649536"/>
                <a:gd name="connsiteX22" fmla="*/ 411882 w 563186"/>
                <a:gd name="connsiteY22" fmla="*/ 454677 h 649536"/>
                <a:gd name="connsiteX23" fmla="*/ 390486 w 563186"/>
                <a:gd name="connsiteY23" fmla="*/ 476837 h 649536"/>
                <a:gd name="connsiteX24" fmla="*/ 390486 w 563186"/>
                <a:gd name="connsiteY24" fmla="*/ 498233 h 649536"/>
                <a:gd name="connsiteX25" fmla="*/ 433279 w 563186"/>
                <a:gd name="connsiteY25" fmla="*/ 541790 h 649536"/>
                <a:gd name="connsiteX26" fmla="*/ 411883 w 563186"/>
                <a:gd name="connsiteY26" fmla="*/ 606743 h 649536"/>
                <a:gd name="connsiteX27" fmla="*/ 368325 w 563186"/>
                <a:gd name="connsiteY27" fmla="*/ 606743 h 649536"/>
                <a:gd name="connsiteX28" fmla="*/ 325532 w 563186"/>
                <a:gd name="connsiteY28" fmla="*/ 649536 h 649536"/>
                <a:gd name="connsiteX29" fmla="*/ 325532 w 563186"/>
                <a:gd name="connsiteY29" fmla="*/ 606743 h 649536"/>
                <a:gd name="connsiteX30" fmla="*/ 303372 w 563186"/>
                <a:gd name="connsiteY30" fmla="*/ 563186 h 649536"/>
                <a:gd name="connsiteX31" fmla="*/ 260579 w 563186"/>
                <a:gd name="connsiteY31" fmla="*/ 606743 h 649536"/>
                <a:gd name="connsiteX32" fmla="*/ 238418 w 563186"/>
                <a:gd name="connsiteY32" fmla="*/ 563186 h 649536"/>
                <a:gd name="connsiteX33" fmla="*/ 173465 w 563186"/>
                <a:gd name="connsiteY33" fmla="*/ 563186 h 649536"/>
                <a:gd name="connsiteX34" fmla="*/ 108511 w 563186"/>
                <a:gd name="connsiteY34" fmla="*/ 519629 h 649536"/>
                <a:gd name="connsiteX35" fmla="*/ 108511 w 563186"/>
                <a:gd name="connsiteY35" fmla="*/ 498233 h 649536"/>
                <a:gd name="connsiteX36" fmla="*/ 129907 w 563186"/>
                <a:gd name="connsiteY36" fmla="*/ 476836 h 649536"/>
                <a:gd name="connsiteX37" fmla="*/ 129907 w 563186"/>
                <a:gd name="connsiteY37" fmla="*/ 433279 h 649536"/>
                <a:gd name="connsiteX38" fmla="*/ 173465 w 563186"/>
                <a:gd name="connsiteY38" fmla="*/ 389722 h 649536"/>
                <a:gd name="connsiteX39" fmla="*/ 152068 w 563186"/>
                <a:gd name="connsiteY39" fmla="*/ 346929 h 649536"/>
                <a:gd name="connsiteX40" fmla="*/ 87114 w 563186"/>
                <a:gd name="connsiteY40" fmla="*/ 346929 h 649536"/>
                <a:gd name="connsiteX41" fmla="*/ 0 w 563186"/>
                <a:gd name="connsiteY41" fmla="*/ 303372 h 649536"/>
                <a:gd name="connsiteX42" fmla="*/ 22161 w 563186"/>
                <a:gd name="connsiteY42" fmla="*/ 259815 h 649536"/>
                <a:gd name="connsiteX43" fmla="*/ 0 w 563186"/>
                <a:gd name="connsiteY43" fmla="*/ 194861 h 649536"/>
                <a:gd name="connsiteX44" fmla="*/ 87114 w 563186"/>
                <a:gd name="connsiteY44" fmla="*/ 238418 h 649536"/>
                <a:gd name="connsiteX45" fmla="*/ 108511 w 563186"/>
                <a:gd name="connsiteY45" fmla="*/ 216257 h 649536"/>
                <a:gd name="connsiteX46" fmla="*/ 108511 w 563186"/>
                <a:gd name="connsiteY46" fmla="*/ 173464 h 649536"/>
                <a:gd name="connsiteX47" fmla="*/ 129907 w 563186"/>
                <a:gd name="connsiteY47" fmla="*/ 151304 h 649536"/>
                <a:gd name="connsiteX48" fmla="*/ 173465 w 563186"/>
                <a:gd name="connsiteY48" fmla="*/ 173464 h 649536"/>
                <a:gd name="connsiteX49" fmla="*/ 195625 w 563186"/>
                <a:gd name="connsiteY49" fmla="*/ 173464 h 649536"/>
                <a:gd name="connsiteX50" fmla="*/ 173465 w 563186"/>
                <a:gd name="connsiteY50" fmla="*/ 151304 h 649536"/>
                <a:gd name="connsiteX51" fmla="*/ 238418 w 563186"/>
                <a:gd name="connsiteY51" fmla="*/ 129907 h 649536"/>
                <a:gd name="connsiteX52" fmla="*/ 217022 w 563186"/>
                <a:gd name="connsiteY52" fmla="*/ 108511 h 649536"/>
                <a:gd name="connsiteX53" fmla="*/ 238418 w 563186"/>
                <a:gd name="connsiteY53" fmla="*/ 86350 h 649536"/>
                <a:gd name="connsiteX54" fmla="*/ 195625 w 563186"/>
                <a:gd name="connsiteY54" fmla="*/ 64954 h 649536"/>
                <a:gd name="connsiteX55" fmla="*/ 238418 w 563186"/>
                <a:gd name="connsiteY55" fmla="*/ 43557 h 649536"/>
                <a:gd name="connsiteX56" fmla="*/ 325532 w 563186"/>
                <a:gd name="connsiteY56" fmla="*/ 86350 h 649536"/>
                <a:gd name="connsiteX57" fmla="*/ 346929 w 563186"/>
                <a:gd name="connsiteY57" fmla="*/ 64954 h 649536"/>
                <a:gd name="connsiteX58" fmla="*/ 325532 w 563186"/>
                <a:gd name="connsiteY58" fmla="*/ 21397 h 649536"/>
                <a:gd name="connsiteX59" fmla="*/ 346929 w 563186"/>
                <a:gd name="connsiteY59" fmla="*/ 0 h 649536"/>
                <a:gd name="connsiteX0" fmla="*/ 368325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68325 w 563186"/>
                <a:gd name="connsiteY3" fmla="*/ 259815 h 649536"/>
                <a:gd name="connsiteX4" fmla="*/ 346929 w 563186"/>
                <a:gd name="connsiteY4" fmla="*/ 0 h 649536"/>
                <a:gd name="connsiteX5" fmla="*/ 390486 w 563186"/>
                <a:gd name="connsiteY5" fmla="*/ 21397 h 649536"/>
                <a:gd name="connsiteX6" fmla="*/ 433279 w 563186"/>
                <a:gd name="connsiteY6" fmla="*/ 86350 h 649536"/>
                <a:gd name="connsiteX7" fmla="*/ 476836 w 563186"/>
                <a:gd name="connsiteY7" fmla="*/ 108511 h 649536"/>
                <a:gd name="connsiteX8" fmla="*/ 433279 w 563186"/>
                <a:gd name="connsiteY8" fmla="*/ 151304 h 649536"/>
                <a:gd name="connsiteX9" fmla="*/ 498233 w 563186"/>
                <a:gd name="connsiteY9" fmla="*/ 216257 h 649536"/>
                <a:gd name="connsiteX10" fmla="*/ 476836 w 563186"/>
                <a:gd name="connsiteY10" fmla="*/ 238418 h 649536"/>
                <a:gd name="connsiteX11" fmla="*/ 520393 w 563186"/>
                <a:gd name="connsiteY11" fmla="*/ 281211 h 649536"/>
                <a:gd name="connsiteX12" fmla="*/ 498233 w 563186"/>
                <a:gd name="connsiteY12" fmla="*/ 281211 h 649536"/>
                <a:gd name="connsiteX13" fmla="*/ 520393 w 563186"/>
                <a:gd name="connsiteY13" fmla="*/ 324768 h 649536"/>
                <a:gd name="connsiteX14" fmla="*/ 541790 w 563186"/>
                <a:gd name="connsiteY14" fmla="*/ 324768 h 649536"/>
                <a:gd name="connsiteX15" fmla="*/ 563186 w 563186"/>
                <a:gd name="connsiteY15" fmla="*/ 368325 h 649536"/>
                <a:gd name="connsiteX16" fmla="*/ 498233 w 563186"/>
                <a:gd name="connsiteY16" fmla="*/ 411882 h 649536"/>
                <a:gd name="connsiteX17" fmla="*/ 476836 w 563186"/>
                <a:gd name="connsiteY17" fmla="*/ 411882 h 649536"/>
                <a:gd name="connsiteX18" fmla="*/ 411883 w 563186"/>
                <a:gd name="connsiteY18" fmla="*/ 454675 h 649536"/>
                <a:gd name="connsiteX19" fmla="*/ 411882 w 563186"/>
                <a:gd name="connsiteY19" fmla="*/ 454677 h 649536"/>
                <a:gd name="connsiteX20" fmla="*/ 390486 w 563186"/>
                <a:gd name="connsiteY20" fmla="*/ 476837 h 649536"/>
                <a:gd name="connsiteX21" fmla="*/ 390486 w 563186"/>
                <a:gd name="connsiteY21" fmla="*/ 498233 h 649536"/>
                <a:gd name="connsiteX22" fmla="*/ 433279 w 563186"/>
                <a:gd name="connsiteY22" fmla="*/ 541790 h 649536"/>
                <a:gd name="connsiteX23" fmla="*/ 411883 w 563186"/>
                <a:gd name="connsiteY23" fmla="*/ 606743 h 649536"/>
                <a:gd name="connsiteX24" fmla="*/ 368325 w 563186"/>
                <a:gd name="connsiteY24" fmla="*/ 606743 h 649536"/>
                <a:gd name="connsiteX25" fmla="*/ 325532 w 563186"/>
                <a:gd name="connsiteY25" fmla="*/ 649536 h 649536"/>
                <a:gd name="connsiteX26" fmla="*/ 325532 w 563186"/>
                <a:gd name="connsiteY26" fmla="*/ 606743 h 649536"/>
                <a:gd name="connsiteX27" fmla="*/ 303372 w 563186"/>
                <a:gd name="connsiteY27" fmla="*/ 563186 h 649536"/>
                <a:gd name="connsiteX28" fmla="*/ 260579 w 563186"/>
                <a:gd name="connsiteY28" fmla="*/ 606743 h 649536"/>
                <a:gd name="connsiteX29" fmla="*/ 238418 w 563186"/>
                <a:gd name="connsiteY29" fmla="*/ 563186 h 649536"/>
                <a:gd name="connsiteX30" fmla="*/ 173465 w 563186"/>
                <a:gd name="connsiteY30" fmla="*/ 563186 h 649536"/>
                <a:gd name="connsiteX31" fmla="*/ 108511 w 563186"/>
                <a:gd name="connsiteY31" fmla="*/ 519629 h 649536"/>
                <a:gd name="connsiteX32" fmla="*/ 108511 w 563186"/>
                <a:gd name="connsiteY32" fmla="*/ 498233 h 649536"/>
                <a:gd name="connsiteX33" fmla="*/ 129907 w 563186"/>
                <a:gd name="connsiteY33" fmla="*/ 476836 h 649536"/>
                <a:gd name="connsiteX34" fmla="*/ 129907 w 563186"/>
                <a:gd name="connsiteY34" fmla="*/ 433279 h 649536"/>
                <a:gd name="connsiteX35" fmla="*/ 173465 w 563186"/>
                <a:gd name="connsiteY35" fmla="*/ 389722 h 649536"/>
                <a:gd name="connsiteX36" fmla="*/ 152068 w 563186"/>
                <a:gd name="connsiteY36" fmla="*/ 346929 h 649536"/>
                <a:gd name="connsiteX37" fmla="*/ 87114 w 563186"/>
                <a:gd name="connsiteY37" fmla="*/ 346929 h 649536"/>
                <a:gd name="connsiteX38" fmla="*/ 0 w 563186"/>
                <a:gd name="connsiteY38" fmla="*/ 303372 h 649536"/>
                <a:gd name="connsiteX39" fmla="*/ 22161 w 563186"/>
                <a:gd name="connsiteY39" fmla="*/ 259815 h 649536"/>
                <a:gd name="connsiteX40" fmla="*/ 0 w 563186"/>
                <a:gd name="connsiteY40" fmla="*/ 194861 h 649536"/>
                <a:gd name="connsiteX41" fmla="*/ 87114 w 563186"/>
                <a:gd name="connsiteY41" fmla="*/ 238418 h 649536"/>
                <a:gd name="connsiteX42" fmla="*/ 108511 w 563186"/>
                <a:gd name="connsiteY42" fmla="*/ 216257 h 649536"/>
                <a:gd name="connsiteX43" fmla="*/ 108511 w 563186"/>
                <a:gd name="connsiteY43" fmla="*/ 173464 h 649536"/>
                <a:gd name="connsiteX44" fmla="*/ 129907 w 563186"/>
                <a:gd name="connsiteY44" fmla="*/ 151304 h 649536"/>
                <a:gd name="connsiteX45" fmla="*/ 173465 w 563186"/>
                <a:gd name="connsiteY45" fmla="*/ 173464 h 649536"/>
                <a:gd name="connsiteX46" fmla="*/ 195625 w 563186"/>
                <a:gd name="connsiteY46" fmla="*/ 173464 h 649536"/>
                <a:gd name="connsiteX47" fmla="*/ 173465 w 563186"/>
                <a:gd name="connsiteY47" fmla="*/ 151304 h 649536"/>
                <a:gd name="connsiteX48" fmla="*/ 238418 w 563186"/>
                <a:gd name="connsiteY48" fmla="*/ 129907 h 649536"/>
                <a:gd name="connsiteX49" fmla="*/ 217022 w 563186"/>
                <a:gd name="connsiteY49" fmla="*/ 108511 h 649536"/>
                <a:gd name="connsiteX50" fmla="*/ 238418 w 563186"/>
                <a:gd name="connsiteY50" fmla="*/ 86350 h 649536"/>
                <a:gd name="connsiteX51" fmla="*/ 195625 w 563186"/>
                <a:gd name="connsiteY51" fmla="*/ 64954 h 649536"/>
                <a:gd name="connsiteX52" fmla="*/ 238418 w 563186"/>
                <a:gd name="connsiteY52" fmla="*/ 43557 h 649536"/>
                <a:gd name="connsiteX53" fmla="*/ 325532 w 563186"/>
                <a:gd name="connsiteY53" fmla="*/ 86350 h 649536"/>
                <a:gd name="connsiteX54" fmla="*/ 346929 w 563186"/>
                <a:gd name="connsiteY54" fmla="*/ 64954 h 649536"/>
                <a:gd name="connsiteX55" fmla="*/ 325532 w 563186"/>
                <a:gd name="connsiteY55" fmla="*/ 21397 h 649536"/>
                <a:gd name="connsiteX56" fmla="*/ 346929 w 563186"/>
                <a:gd name="connsiteY56" fmla="*/ 0 h 649536"/>
                <a:gd name="connsiteX0" fmla="*/ 368325 w 563186"/>
                <a:gd name="connsiteY0" fmla="*/ 259815 h 649536"/>
                <a:gd name="connsiteX1" fmla="*/ 368325 w 563186"/>
                <a:gd name="connsiteY1" fmla="*/ 259815 h 649536"/>
                <a:gd name="connsiteX2" fmla="*/ 368325 w 563186"/>
                <a:gd name="connsiteY2" fmla="*/ 259815 h 649536"/>
                <a:gd name="connsiteX3" fmla="*/ 346929 w 563186"/>
                <a:gd name="connsiteY3" fmla="*/ 0 h 649536"/>
                <a:gd name="connsiteX4" fmla="*/ 390486 w 563186"/>
                <a:gd name="connsiteY4" fmla="*/ 21397 h 649536"/>
                <a:gd name="connsiteX5" fmla="*/ 433279 w 563186"/>
                <a:gd name="connsiteY5" fmla="*/ 86350 h 649536"/>
                <a:gd name="connsiteX6" fmla="*/ 476836 w 563186"/>
                <a:gd name="connsiteY6" fmla="*/ 108511 h 649536"/>
                <a:gd name="connsiteX7" fmla="*/ 433279 w 563186"/>
                <a:gd name="connsiteY7" fmla="*/ 151304 h 649536"/>
                <a:gd name="connsiteX8" fmla="*/ 498233 w 563186"/>
                <a:gd name="connsiteY8" fmla="*/ 216257 h 649536"/>
                <a:gd name="connsiteX9" fmla="*/ 476836 w 563186"/>
                <a:gd name="connsiteY9" fmla="*/ 238418 h 649536"/>
                <a:gd name="connsiteX10" fmla="*/ 520393 w 563186"/>
                <a:gd name="connsiteY10" fmla="*/ 281211 h 649536"/>
                <a:gd name="connsiteX11" fmla="*/ 498233 w 563186"/>
                <a:gd name="connsiteY11" fmla="*/ 281211 h 649536"/>
                <a:gd name="connsiteX12" fmla="*/ 520393 w 563186"/>
                <a:gd name="connsiteY12" fmla="*/ 324768 h 649536"/>
                <a:gd name="connsiteX13" fmla="*/ 541790 w 563186"/>
                <a:gd name="connsiteY13" fmla="*/ 324768 h 649536"/>
                <a:gd name="connsiteX14" fmla="*/ 563186 w 563186"/>
                <a:gd name="connsiteY14" fmla="*/ 368325 h 649536"/>
                <a:gd name="connsiteX15" fmla="*/ 498233 w 563186"/>
                <a:gd name="connsiteY15" fmla="*/ 411882 h 649536"/>
                <a:gd name="connsiteX16" fmla="*/ 476836 w 563186"/>
                <a:gd name="connsiteY16" fmla="*/ 411882 h 649536"/>
                <a:gd name="connsiteX17" fmla="*/ 411883 w 563186"/>
                <a:gd name="connsiteY17" fmla="*/ 454675 h 649536"/>
                <a:gd name="connsiteX18" fmla="*/ 411882 w 563186"/>
                <a:gd name="connsiteY18" fmla="*/ 454677 h 649536"/>
                <a:gd name="connsiteX19" fmla="*/ 390486 w 563186"/>
                <a:gd name="connsiteY19" fmla="*/ 476837 h 649536"/>
                <a:gd name="connsiteX20" fmla="*/ 390486 w 563186"/>
                <a:gd name="connsiteY20" fmla="*/ 498233 h 649536"/>
                <a:gd name="connsiteX21" fmla="*/ 433279 w 563186"/>
                <a:gd name="connsiteY21" fmla="*/ 541790 h 649536"/>
                <a:gd name="connsiteX22" fmla="*/ 411883 w 563186"/>
                <a:gd name="connsiteY22" fmla="*/ 606743 h 649536"/>
                <a:gd name="connsiteX23" fmla="*/ 368325 w 563186"/>
                <a:gd name="connsiteY23" fmla="*/ 606743 h 649536"/>
                <a:gd name="connsiteX24" fmla="*/ 325532 w 563186"/>
                <a:gd name="connsiteY24" fmla="*/ 649536 h 649536"/>
                <a:gd name="connsiteX25" fmla="*/ 325532 w 563186"/>
                <a:gd name="connsiteY25" fmla="*/ 606743 h 649536"/>
                <a:gd name="connsiteX26" fmla="*/ 303372 w 563186"/>
                <a:gd name="connsiteY26" fmla="*/ 563186 h 649536"/>
                <a:gd name="connsiteX27" fmla="*/ 260579 w 563186"/>
                <a:gd name="connsiteY27" fmla="*/ 606743 h 649536"/>
                <a:gd name="connsiteX28" fmla="*/ 238418 w 563186"/>
                <a:gd name="connsiteY28" fmla="*/ 563186 h 649536"/>
                <a:gd name="connsiteX29" fmla="*/ 173465 w 563186"/>
                <a:gd name="connsiteY29" fmla="*/ 563186 h 649536"/>
                <a:gd name="connsiteX30" fmla="*/ 108511 w 563186"/>
                <a:gd name="connsiteY30" fmla="*/ 519629 h 649536"/>
                <a:gd name="connsiteX31" fmla="*/ 108511 w 563186"/>
                <a:gd name="connsiteY31" fmla="*/ 498233 h 649536"/>
                <a:gd name="connsiteX32" fmla="*/ 129907 w 563186"/>
                <a:gd name="connsiteY32" fmla="*/ 476836 h 649536"/>
                <a:gd name="connsiteX33" fmla="*/ 129907 w 563186"/>
                <a:gd name="connsiteY33" fmla="*/ 433279 h 649536"/>
                <a:gd name="connsiteX34" fmla="*/ 173465 w 563186"/>
                <a:gd name="connsiteY34" fmla="*/ 389722 h 649536"/>
                <a:gd name="connsiteX35" fmla="*/ 152068 w 563186"/>
                <a:gd name="connsiteY35" fmla="*/ 346929 h 649536"/>
                <a:gd name="connsiteX36" fmla="*/ 87114 w 563186"/>
                <a:gd name="connsiteY36" fmla="*/ 346929 h 649536"/>
                <a:gd name="connsiteX37" fmla="*/ 0 w 563186"/>
                <a:gd name="connsiteY37" fmla="*/ 303372 h 649536"/>
                <a:gd name="connsiteX38" fmla="*/ 22161 w 563186"/>
                <a:gd name="connsiteY38" fmla="*/ 259815 h 649536"/>
                <a:gd name="connsiteX39" fmla="*/ 0 w 563186"/>
                <a:gd name="connsiteY39" fmla="*/ 194861 h 649536"/>
                <a:gd name="connsiteX40" fmla="*/ 87114 w 563186"/>
                <a:gd name="connsiteY40" fmla="*/ 238418 h 649536"/>
                <a:gd name="connsiteX41" fmla="*/ 108511 w 563186"/>
                <a:gd name="connsiteY41" fmla="*/ 216257 h 649536"/>
                <a:gd name="connsiteX42" fmla="*/ 108511 w 563186"/>
                <a:gd name="connsiteY42" fmla="*/ 173464 h 649536"/>
                <a:gd name="connsiteX43" fmla="*/ 129907 w 563186"/>
                <a:gd name="connsiteY43" fmla="*/ 151304 h 649536"/>
                <a:gd name="connsiteX44" fmla="*/ 173465 w 563186"/>
                <a:gd name="connsiteY44" fmla="*/ 173464 h 649536"/>
                <a:gd name="connsiteX45" fmla="*/ 195625 w 563186"/>
                <a:gd name="connsiteY45" fmla="*/ 173464 h 649536"/>
                <a:gd name="connsiteX46" fmla="*/ 173465 w 563186"/>
                <a:gd name="connsiteY46" fmla="*/ 151304 h 649536"/>
                <a:gd name="connsiteX47" fmla="*/ 238418 w 563186"/>
                <a:gd name="connsiteY47" fmla="*/ 129907 h 649536"/>
                <a:gd name="connsiteX48" fmla="*/ 217022 w 563186"/>
                <a:gd name="connsiteY48" fmla="*/ 108511 h 649536"/>
                <a:gd name="connsiteX49" fmla="*/ 238418 w 563186"/>
                <a:gd name="connsiteY49" fmla="*/ 86350 h 649536"/>
                <a:gd name="connsiteX50" fmla="*/ 195625 w 563186"/>
                <a:gd name="connsiteY50" fmla="*/ 64954 h 649536"/>
                <a:gd name="connsiteX51" fmla="*/ 238418 w 563186"/>
                <a:gd name="connsiteY51" fmla="*/ 43557 h 649536"/>
                <a:gd name="connsiteX52" fmla="*/ 325532 w 563186"/>
                <a:gd name="connsiteY52" fmla="*/ 86350 h 649536"/>
                <a:gd name="connsiteX53" fmla="*/ 346929 w 563186"/>
                <a:gd name="connsiteY53" fmla="*/ 64954 h 649536"/>
                <a:gd name="connsiteX54" fmla="*/ 325532 w 563186"/>
                <a:gd name="connsiteY54" fmla="*/ 21397 h 649536"/>
                <a:gd name="connsiteX55" fmla="*/ 346929 w 563186"/>
                <a:gd name="connsiteY55" fmla="*/ 0 h 649536"/>
                <a:gd name="connsiteX0" fmla="*/ 346929 w 563186"/>
                <a:gd name="connsiteY0" fmla="*/ 0 h 649536"/>
                <a:gd name="connsiteX1" fmla="*/ 390486 w 563186"/>
                <a:gd name="connsiteY1" fmla="*/ 21397 h 649536"/>
                <a:gd name="connsiteX2" fmla="*/ 433279 w 563186"/>
                <a:gd name="connsiteY2" fmla="*/ 86350 h 649536"/>
                <a:gd name="connsiteX3" fmla="*/ 476836 w 563186"/>
                <a:gd name="connsiteY3" fmla="*/ 108511 h 649536"/>
                <a:gd name="connsiteX4" fmla="*/ 433279 w 563186"/>
                <a:gd name="connsiteY4" fmla="*/ 151304 h 649536"/>
                <a:gd name="connsiteX5" fmla="*/ 498233 w 563186"/>
                <a:gd name="connsiteY5" fmla="*/ 216257 h 649536"/>
                <a:gd name="connsiteX6" fmla="*/ 476836 w 563186"/>
                <a:gd name="connsiteY6" fmla="*/ 238418 h 649536"/>
                <a:gd name="connsiteX7" fmla="*/ 520393 w 563186"/>
                <a:gd name="connsiteY7" fmla="*/ 281211 h 649536"/>
                <a:gd name="connsiteX8" fmla="*/ 498233 w 563186"/>
                <a:gd name="connsiteY8" fmla="*/ 281211 h 649536"/>
                <a:gd name="connsiteX9" fmla="*/ 520393 w 563186"/>
                <a:gd name="connsiteY9" fmla="*/ 324768 h 649536"/>
                <a:gd name="connsiteX10" fmla="*/ 541790 w 563186"/>
                <a:gd name="connsiteY10" fmla="*/ 324768 h 649536"/>
                <a:gd name="connsiteX11" fmla="*/ 563186 w 563186"/>
                <a:gd name="connsiteY11" fmla="*/ 368325 h 649536"/>
                <a:gd name="connsiteX12" fmla="*/ 498233 w 563186"/>
                <a:gd name="connsiteY12" fmla="*/ 411882 h 649536"/>
                <a:gd name="connsiteX13" fmla="*/ 476836 w 563186"/>
                <a:gd name="connsiteY13" fmla="*/ 411882 h 649536"/>
                <a:gd name="connsiteX14" fmla="*/ 411883 w 563186"/>
                <a:gd name="connsiteY14" fmla="*/ 454675 h 649536"/>
                <a:gd name="connsiteX15" fmla="*/ 411882 w 563186"/>
                <a:gd name="connsiteY15" fmla="*/ 454677 h 649536"/>
                <a:gd name="connsiteX16" fmla="*/ 390486 w 563186"/>
                <a:gd name="connsiteY16" fmla="*/ 476837 h 649536"/>
                <a:gd name="connsiteX17" fmla="*/ 390486 w 563186"/>
                <a:gd name="connsiteY17" fmla="*/ 498233 h 649536"/>
                <a:gd name="connsiteX18" fmla="*/ 433279 w 563186"/>
                <a:gd name="connsiteY18" fmla="*/ 541790 h 649536"/>
                <a:gd name="connsiteX19" fmla="*/ 411883 w 563186"/>
                <a:gd name="connsiteY19" fmla="*/ 606743 h 649536"/>
                <a:gd name="connsiteX20" fmla="*/ 368325 w 563186"/>
                <a:gd name="connsiteY20" fmla="*/ 606743 h 649536"/>
                <a:gd name="connsiteX21" fmla="*/ 325532 w 563186"/>
                <a:gd name="connsiteY21" fmla="*/ 649536 h 649536"/>
                <a:gd name="connsiteX22" fmla="*/ 325532 w 563186"/>
                <a:gd name="connsiteY22" fmla="*/ 606743 h 649536"/>
                <a:gd name="connsiteX23" fmla="*/ 303372 w 563186"/>
                <a:gd name="connsiteY23" fmla="*/ 563186 h 649536"/>
                <a:gd name="connsiteX24" fmla="*/ 260579 w 563186"/>
                <a:gd name="connsiteY24" fmla="*/ 606743 h 649536"/>
                <a:gd name="connsiteX25" fmla="*/ 238418 w 563186"/>
                <a:gd name="connsiteY25" fmla="*/ 563186 h 649536"/>
                <a:gd name="connsiteX26" fmla="*/ 173465 w 563186"/>
                <a:gd name="connsiteY26" fmla="*/ 563186 h 649536"/>
                <a:gd name="connsiteX27" fmla="*/ 108511 w 563186"/>
                <a:gd name="connsiteY27" fmla="*/ 519629 h 649536"/>
                <a:gd name="connsiteX28" fmla="*/ 108511 w 563186"/>
                <a:gd name="connsiteY28" fmla="*/ 498233 h 649536"/>
                <a:gd name="connsiteX29" fmla="*/ 129907 w 563186"/>
                <a:gd name="connsiteY29" fmla="*/ 476836 h 649536"/>
                <a:gd name="connsiteX30" fmla="*/ 129907 w 563186"/>
                <a:gd name="connsiteY30" fmla="*/ 433279 h 649536"/>
                <a:gd name="connsiteX31" fmla="*/ 173465 w 563186"/>
                <a:gd name="connsiteY31" fmla="*/ 389722 h 649536"/>
                <a:gd name="connsiteX32" fmla="*/ 152068 w 563186"/>
                <a:gd name="connsiteY32" fmla="*/ 346929 h 649536"/>
                <a:gd name="connsiteX33" fmla="*/ 87114 w 563186"/>
                <a:gd name="connsiteY33" fmla="*/ 346929 h 649536"/>
                <a:gd name="connsiteX34" fmla="*/ 0 w 563186"/>
                <a:gd name="connsiteY34" fmla="*/ 303372 h 649536"/>
                <a:gd name="connsiteX35" fmla="*/ 22161 w 563186"/>
                <a:gd name="connsiteY35" fmla="*/ 259815 h 649536"/>
                <a:gd name="connsiteX36" fmla="*/ 0 w 563186"/>
                <a:gd name="connsiteY36" fmla="*/ 194861 h 649536"/>
                <a:gd name="connsiteX37" fmla="*/ 87114 w 563186"/>
                <a:gd name="connsiteY37" fmla="*/ 238418 h 649536"/>
                <a:gd name="connsiteX38" fmla="*/ 108511 w 563186"/>
                <a:gd name="connsiteY38" fmla="*/ 216257 h 649536"/>
                <a:gd name="connsiteX39" fmla="*/ 108511 w 563186"/>
                <a:gd name="connsiteY39" fmla="*/ 173464 h 649536"/>
                <a:gd name="connsiteX40" fmla="*/ 129907 w 563186"/>
                <a:gd name="connsiteY40" fmla="*/ 151304 h 649536"/>
                <a:gd name="connsiteX41" fmla="*/ 173465 w 563186"/>
                <a:gd name="connsiteY41" fmla="*/ 173464 h 649536"/>
                <a:gd name="connsiteX42" fmla="*/ 195625 w 563186"/>
                <a:gd name="connsiteY42" fmla="*/ 173464 h 649536"/>
                <a:gd name="connsiteX43" fmla="*/ 173465 w 563186"/>
                <a:gd name="connsiteY43" fmla="*/ 151304 h 649536"/>
                <a:gd name="connsiteX44" fmla="*/ 238418 w 563186"/>
                <a:gd name="connsiteY44" fmla="*/ 129907 h 649536"/>
                <a:gd name="connsiteX45" fmla="*/ 217022 w 563186"/>
                <a:gd name="connsiteY45" fmla="*/ 108511 h 649536"/>
                <a:gd name="connsiteX46" fmla="*/ 238418 w 563186"/>
                <a:gd name="connsiteY46" fmla="*/ 86350 h 649536"/>
                <a:gd name="connsiteX47" fmla="*/ 195625 w 563186"/>
                <a:gd name="connsiteY47" fmla="*/ 64954 h 649536"/>
                <a:gd name="connsiteX48" fmla="*/ 238418 w 563186"/>
                <a:gd name="connsiteY48" fmla="*/ 43557 h 649536"/>
                <a:gd name="connsiteX49" fmla="*/ 325532 w 563186"/>
                <a:gd name="connsiteY49" fmla="*/ 86350 h 649536"/>
                <a:gd name="connsiteX50" fmla="*/ 346929 w 563186"/>
                <a:gd name="connsiteY50" fmla="*/ 64954 h 649536"/>
                <a:gd name="connsiteX51" fmla="*/ 325532 w 563186"/>
                <a:gd name="connsiteY51" fmla="*/ 21397 h 649536"/>
                <a:gd name="connsiteX52" fmla="*/ 346929 w 563186"/>
                <a:gd name="connsiteY52" fmla="*/ 0 h 6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63186" h="649536">
                  <a:moveTo>
                    <a:pt x="346929" y="0"/>
                  </a:moveTo>
                  <a:lnTo>
                    <a:pt x="390486" y="21397"/>
                  </a:lnTo>
                  <a:lnTo>
                    <a:pt x="433279" y="86350"/>
                  </a:lnTo>
                  <a:lnTo>
                    <a:pt x="476836" y="108511"/>
                  </a:lnTo>
                  <a:lnTo>
                    <a:pt x="433279" y="151304"/>
                  </a:lnTo>
                  <a:lnTo>
                    <a:pt x="498233" y="216257"/>
                  </a:lnTo>
                  <a:lnTo>
                    <a:pt x="476836" y="238418"/>
                  </a:lnTo>
                  <a:lnTo>
                    <a:pt x="520393" y="281211"/>
                  </a:lnTo>
                  <a:lnTo>
                    <a:pt x="498233" y="281211"/>
                  </a:lnTo>
                  <a:lnTo>
                    <a:pt x="520393" y="324768"/>
                  </a:lnTo>
                  <a:lnTo>
                    <a:pt x="541790" y="324768"/>
                  </a:lnTo>
                  <a:lnTo>
                    <a:pt x="563186" y="368325"/>
                  </a:lnTo>
                  <a:lnTo>
                    <a:pt x="498233" y="411882"/>
                  </a:lnTo>
                  <a:lnTo>
                    <a:pt x="476836" y="411882"/>
                  </a:lnTo>
                  <a:lnTo>
                    <a:pt x="411883" y="454675"/>
                  </a:lnTo>
                  <a:cubicBezTo>
                    <a:pt x="411883" y="454676"/>
                    <a:pt x="411882" y="454676"/>
                    <a:pt x="411882" y="454677"/>
                  </a:cubicBezTo>
                  <a:lnTo>
                    <a:pt x="390486" y="476837"/>
                  </a:lnTo>
                  <a:lnTo>
                    <a:pt x="390486" y="498233"/>
                  </a:lnTo>
                  <a:lnTo>
                    <a:pt x="433279" y="541790"/>
                  </a:lnTo>
                  <a:lnTo>
                    <a:pt x="411883" y="606743"/>
                  </a:lnTo>
                  <a:lnTo>
                    <a:pt x="368325" y="606743"/>
                  </a:lnTo>
                  <a:lnTo>
                    <a:pt x="325532" y="649536"/>
                  </a:lnTo>
                  <a:lnTo>
                    <a:pt x="325532" y="606743"/>
                  </a:lnTo>
                  <a:lnTo>
                    <a:pt x="303372" y="563186"/>
                  </a:lnTo>
                  <a:lnTo>
                    <a:pt x="260579" y="606743"/>
                  </a:lnTo>
                  <a:lnTo>
                    <a:pt x="238418" y="563186"/>
                  </a:lnTo>
                  <a:lnTo>
                    <a:pt x="173465" y="563186"/>
                  </a:lnTo>
                  <a:lnTo>
                    <a:pt x="108511" y="519629"/>
                  </a:lnTo>
                  <a:lnTo>
                    <a:pt x="108511" y="498233"/>
                  </a:lnTo>
                  <a:lnTo>
                    <a:pt x="129907" y="476836"/>
                  </a:lnTo>
                  <a:lnTo>
                    <a:pt x="129907" y="433279"/>
                  </a:lnTo>
                  <a:lnTo>
                    <a:pt x="173465" y="389722"/>
                  </a:lnTo>
                  <a:lnTo>
                    <a:pt x="152068" y="346929"/>
                  </a:lnTo>
                  <a:lnTo>
                    <a:pt x="87114" y="346929"/>
                  </a:lnTo>
                  <a:lnTo>
                    <a:pt x="0" y="303372"/>
                  </a:lnTo>
                  <a:lnTo>
                    <a:pt x="22161" y="259815"/>
                  </a:lnTo>
                  <a:lnTo>
                    <a:pt x="0" y="194861"/>
                  </a:lnTo>
                  <a:lnTo>
                    <a:pt x="87114" y="238418"/>
                  </a:lnTo>
                  <a:lnTo>
                    <a:pt x="108511" y="216257"/>
                  </a:lnTo>
                  <a:lnTo>
                    <a:pt x="108511" y="173464"/>
                  </a:lnTo>
                  <a:lnTo>
                    <a:pt x="129907" y="151304"/>
                  </a:lnTo>
                  <a:lnTo>
                    <a:pt x="173465" y="173464"/>
                  </a:lnTo>
                  <a:lnTo>
                    <a:pt x="195625" y="173464"/>
                  </a:lnTo>
                  <a:lnTo>
                    <a:pt x="173465" y="151304"/>
                  </a:lnTo>
                  <a:lnTo>
                    <a:pt x="238418" y="129907"/>
                  </a:lnTo>
                  <a:lnTo>
                    <a:pt x="217022" y="108511"/>
                  </a:lnTo>
                  <a:lnTo>
                    <a:pt x="238418" y="86350"/>
                  </a:lnTo>
                  <a:lnTo>
                    <a:pt x="195625" y="64954"/>
                  </a:lnTo>
                  <a:lnTo>
                    <a:pt x="238418" y="43557"/>
                  </a:lnTo>
                  <a:lnTo>
                    <a:pt x="325532" y="86350"/>
                  </a:lnTo>
                  <a:lnTo>
                    <a:pt x="346929" y="64954"/>
                  </a:lnTo>
                  <a:lnTo>
                    <a:pt x="325532" y="21397"/>
                  </a:lnTo>
                  <a:lnTo>
                    <a:pt x="3469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02" name="Group 1018"/>
            <p:cNvGrpSpPr>
              <a:grpSpLocks/>
            </p:cNvGrpSpPr>
            <p:nvPr/>
          </p:nvGrpSpPr>
          <p:grpSpPr bwMode="auto">
            <a:xfrm>
              <a:off x="4464255" y="3181744"/>
              <a:ext cx="1040021" cy="1040022"/>
              <a:chOff x="5591" y="3166"/>
              <a:chExt cx="1361" cy="1361"/>
            </a:xfrm>
          </p:grpSpPr>
          <p:sp>
            <p:nvSpPr>
              <p:cNvPr id="243" name="Freeform 965"/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4" name="Freeform 966"/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5" name="Freeform 967"/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6" name="Freeform 968"/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7" name="Freeform 969"/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8" name="Freeform 970"/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9" name="Freeform 971"/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0" name="Freeform 972"/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1" name="Freeform 973"/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2" name="Freeform 976"/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3" name="Group 1020"/>
            <p:cNvGrpSpPr>
              <a:grpSpLocks/>
            </p:cNvGrpSpPr>
            <p:nvPr/>
          </p:nvGrpSpPr>
          <p:grpSpPr bwMode="auto">
            <a:xfrm>
              <a:off x="369888" y="1470027"/>
              <a:ext cx="5849646" cy="3185021"/>
              <a:chOff x="233" y="926"/>
              <a:chExt cx="7655" cy="4168"/>
            </a:xfrm>
          </p:grpSpPr>
          <p:sp>
            <p:nvSpPr>
              <p:cNvPr id="180" name="Freeform 919"/>
              <p:cNvSpPr>
                <a:spLocks/>
              </p:cNvSpPr>
              <p:nvPr/>
            </p:nvSpPr>
            <p:spPr bwMode="auto">
              <a:xfrm>
                <a:off x="3463" y="3221"/>
                <a:ext cx="850" cy="567"/>
              </a:xfrm>
              <a:custGeom>
                <a:avLst/>
                <a:gdLst>
                  <a:gd name="T0" fmla="*/ 0 w 850"/>
                  <a:gd name="T1" fmla="*/ 284 h 567"/>
                  <a:gd name="T2" fmla="*/ 28 w 850"/>
                  <a:gd name="T3" fmla="*/ 341 h 567"/>
                  <a:gd name="T4" fmla="*/ 113 w 850"/>
                  <a:gd name="T5" fmla="*/ 397 h 567"/>
                  <a:gd name="T6" fmla="*/ 142 w 850"/>
                  <a:gd name="T7" fmla="*/ 482 h 567"/>
                  <a:gd name="T8" fmla="*/ 227 w 850"/>
                  <a:gd name="T9" fmla="*/ 539 h 567"/>
                  <a:gd name="T10" fmla="*/ 198 w 850"/>
                  <a:gd name="T11" fmla="*/ 567 h 567"/>
                  <a:gd name="T12" fmla="*/ 312 w 850"/>
                  <a:gd name="T13" fmla="*/ 539 h 567"/>
                  <a:gd name="T14" fmla="*/ 340 w 850"/>
                  <a:gd name="T15" fmla="*/ 511 h 567"/>
                  <a:gd name="T16" fmla="*/ 312 w 850"/>
                  <a:gd name="T17" fmla="*/ 482 h 567"/>
                  <a:gd name="T18" fmla="*/ 340 w 850"/>
                  <a:gd name="T19" fmla="*/ 397 h 567"/>
                  <a:gd name="T20" fmla="*/ 397 w 850"/>
                  <a:gd name="T21" fmla="*/ 397 h 567"/>
                  <a:gd name="T22" fmla="*/ 397 w 850"/>
                  <a:gd name="T23" fmla="*/ 341 h 567"/>
                  <a:gd name="T24" fmla="*/ 482 w 850"/>
                  <a:gd name="T25" fmla="*/ 341 h 567"/>
                  <a:gd name="T26" fmla="*/ 539 w 850"/>
                  <a:gd name="T27" fmla="*/ 397 h 567"/>
                  <a:gd name="T28" fmla="*/ 595 w 850"/>
                  <a:gd name="T29" fmla="*/ 341 h 567"/>
                  <a:gd name="T30" fmla="*/ 680 w 850"/>
                  <a:gd name="T31" fmla="*/ 284 h 567"/>
                  <a:gd name="T32" fmla="*/ 765 w 850"/>
                  <a:gd name="T33" fmla="*/ 312 h 567"/>
                  <a:gd name="T34" fmla="*/ 794 w 850"/>
                  <a:gd name="T35" fmla="*/ 312 h 567"/>
                  <a:gd name="T36" fmla="*/ 822 w 850"/>
                  <a:gd name="T37" fmla="*/ 312 h 567"/>
                  <a:gd name="T38" fmla="*/ 794 w 850"/>
                  <a:gd name="T39" fmla="*/ 284 h 567"/>
                  <a:gd name="T40" fmla="*/ 850 w 850"/>
                  <a:gd name="T41" fmla="*/ 256 h 567"/>
                  <a:gd name="T42" fmla="*/ 822 w 850"/>
                  <a:gd name="T43" fmla="*/ 227 h 567"/>
                  <a:gd name="T44" fmla="*/ 765 w 850"/>
                  <a:gd name="T45" fmla="*/ 256 h 567"/>
                  <a:gd name="T46" fmla="*/ 680 w 850"/>
                  <a:gd name="T47" fmla="*/ 227 h 567"/>
                  <a:gd name="T48" fmla="*/ 595 w 850"/>
                  <a:gd name="T49" fmla="*/ 85 h 567"/>
                  <a:gd name="T50" fmla="*/ 482 w 850"/>
                  <a:gd name="T51" fmla="*/ 0 h 567"/>
                  <a:gd name="T52" fmla="*/ 397 w 850"/>
                  <a:gd name="T53" fmla="*/ 0 h 567"/>
                  <a:gd name="T54" fmla="*/ 369 w 850"/>
                  <a:gd name="T55" fmla="*/ 57 h 567"/>
                  <a:gd name="T56" fmla="*/ 284 w 850"/>
                  <a:gd name="T57" fmla="*/ 57 h 567"/>
                  <a:gd name="T58" fmla="*/ 85 w 850"/>
                  <a:gd name="T59" fmla="*/ 171 h 567"/>
                  <a:gd name="T60" fmla="*/ 28 w 850"/>
                  <a:gd name="T61" fmla="*/ 256 h 567"/>
                  <a:gd name="T62" fmla="*/ 28 w 850"/>
                  <a:gd name="T63" fmla="*/ 284 h 567"/>
                  <a:gd name="T64" fmla="*/ 0 w 850"/>
                  <a:gd name="T65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567">
                    <a:moveTo>
                      <a:pt x="0" y="284"/>
                    </a:moveTo>
                    <a:lnTo>
                      <a:pt x="28" y="341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312" y="539"/>
                    </a:lnTo>
                    <a:lnTo>
                      <a:pt x="340" y="511"/>
                    </a:lnTo>
                    <a:lnTo>
                      <a:pt x="312" y="482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82" y="341"/>
                    </a:lnTo>
                    <a:lnTo>
                      <a:pt x="539" y="397"/>
                    </a:lnTo>
                    <a:lnTo>
                      <a:pt x="595" y="341"/>
                    </a:lnTo>
                    <a:lnTo>
                      <a:pt x="680" y="284"/>
                    </a:lnTo>
                    <a:lnTo>
                      <a:pt x="765" y="312"/>
                    </a:lnTo>
                    <a:lnTo>
                      <a:pt x="794" y="312"/>
                    </a:lnTo>
                    <a:lnTo>
                      <a:pt x="822" y="312"/>
                    </a:lnTo>
                    <a:lnTo>
                      <a:pt x="794" y="284"/>
                    </a:lnTo>
                    <a:lnTo>
                      <a:pt x="850" y="256"/>
                    </a:lnTo>
                    <a:lnTo>
                      <a:pt x="822" y="227"/>
                    </a:lnTo>
                    <a:lnTo>
                      <a:pt x="765" y="256"/>
                    </a:lnTo>
                    <a:lnTo>
                      <a:pt x="680" y="227"/>
                    </a:lnTo>
                    <a:lnTo>
                      <a:pt x="595" y="85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284" y="57"/>
                    </a:lnTo>
                    <a:lnTo>
                      <a:pt x="85" y="171"/>
                    </a:lnTo>
                    <a:lnTo>
                      <a:pt x="28" y="256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1" name="Freeform 921"/>
              <p:cNvSpPr>
                <a:spLocks/>
              </p:cNvSpPr>
              <p:nvPr/>
            </p:nvSpPr>
            <p:spPr bwMode="auto">
              <a:xfrm>
                <a:off x="3182" y="2854"/>
                <a:ext cx="963" cy="652"/>
              </a:xfrm>
              <a:custGeom>
                <a:avLst/>
                <a:gdLst>
                  <a:gd name="T0" fmla="*/ 283 w 963"/>
                  <a:gd name="T1" fmla="*/ 652 h 652"/>
                  <a:gd name="T2" fmla="*/ 311 w 963"/>
                  <a:gd name="T3" fmla="*/ 652 h 652"/>
                  <a:gd name="T4" fmla="*/ 311 w 963"/>
                  <a:gd name="T5" fmla="*/ 624 h 652"/>
                  <a:gd name="T6" fmla="*/ 368 w 963"/>
                  <a:gd name="T7" fmla="*/ 539 h 652"/>
                  <a:gd name="T8" fmla="*/ 567 w 963"/>
                  <a:gd name="T9" fmla="*/ 425 h 652"/>
                  <a:gd name="T10" fmla="*/ 652 w 963"/>
                  <a:gd name="T11" fmla="*/ 425 h 652"/>
                  <a:gd name="T12" fmla="*/ 680 w 963"/>
                  <a:gd name="T13" fmla="*/ 368 h 652"/>
                  <a:gd name="T14" fmla="*/ 765 w 963"/>
                  <a:gd name="T15" fmla="*/ 368 h 652"/>
                  <a:gd name="T16" fmla="*/ 737 w 963"/>
                  <a:gd name="T17" fmla="*/ 340 h 652"/>
                  <a:gd name="T18" fmla="*/ 793 w 963"/>
                  <a:gd name="T19" fmla="*/ 312 h 652"/>
                  <a:gd name="T20" fmla="*/ 822 w 963"/>
                  <a:gd name="T21" fmla="*/ 340 h 652"/>
                  <a:gd name="T22" fmla="*/ 850 w 963"/>
                  <a:gd name="T23" fmla="*/ 340 h 652"/>
                  <a:gd name="T24" fmla="*/ 878 w 963"/>
                  <a:gd name="T25" fmla="*/ 255 h 652"/>
                  <a:gd name="T26" fmla="*/ 963 w 963"/>
                  <a:gd name="T27" fmla="*/ 227 h 652"/>
                  <a:gd name="T28" fmla="*/ 907 w 963"/>
                  <a:gd name="T29" fmla="*/ 170 h 652"/>
                  <a:gd name="T30" fmla="*/ 850 w 963"/>
                  <a:gd name="T31" fmla="*/ 85 h 652"/>
                  <a:gd name="T32" fmla="*/ 850 w 963"/>
                  <a:gd name="T33" fmla="*/ 0 h 652"/>
                  <a:gd name="T34" fmla="*/ 793 w 963"/>
                  <a:gd name="T35" fmla="*/ 57 h 652"/>
                  <a:gd name="T36" fmla="*/ 737 w 963"/>
                  <a:gd name="T37" fmla="*/ 85 h 652"/>
                  <a:gd name="T38" fmla="*/ 652 w 963"/>
                  <a:gd name="T39" fmla="*/ 85 h 652"/>
                  <a:gd name="T40" fmla="*/ 510 w 963"/>
                  <a:gd name="T41" fmla="*/ 28 h 652"/>
                  <a:gd name="T42" fmla="*/ 481 w 963"/>
                  <a:gd name="T43" fmla="*/ 85 h 652"/>
                  <a:gd name="T44" fmla="*/ 481 w 963"/>
                  <a:gd name="T45" fmla="*/ 142 h 652"/>
                  <a:gd name="T46" fmla="*/ 425 w 963"/>
                  <a:gd name="T47" fmla="*/ 113 h 652"/>
                  <a:gd name="T48" fmla="*/ 396 w 963"/>
                  <a:gd name="T49" fmla="*/ 170 h 652"/>
                  <a:gd name="T50" fmla="*/ 368 w 963"/>
                  <a:gd name="T51" fmla="*/ 170 h 652"/>
                  <a:gd name="T52" fmla="*/ 340 w 963"/>
                  <a:gd name="T53" fmla="*/ 227 h 652"/>
                  <a:gd name="T54" fmla="*/ 283 w 963"/>
                  <a:gd name="T55" fmla="*/ 227 h 652"/>
                  <a:gd name="T56" fmla="*/ 255 w 963"/>
                  <a:gd name="T57" fmla="*/ 283 h 652"/>
                  <a:gd name="T58" fmla="*/ 226 w 963"/>
                  <a:gd name="T59" fmla="*/ 255 h 652"/>
                  <a:gd name="T60" fmla="*/ 141 w 963"/>
                  <a:gd name="T61" fmla="*/ 255 h 652"/>
                  <a:gd name="T62" fmla="*/ 113 w 963"/>
                  <a:gd name="T63" fmla="*/ 312 h 652"/>
                  <a:gd name="T64" fmla="*/ 28 w 963"/>
                  <a:gd name="T65" fmla="*/ 340 h 652"/>
                  <a:gd name="T66" fmla="*/ 28 w 963"/>
                  <a:gd name="T67" fmla="*/ 397 h 652"/>
                  <a:gd name="T68" fmla="*/ 0 w 963"/>
                  <a:gd name="T69" fmla="*/ 425 h 652"/>
                  <a:gd name="T70" fmla="*/ 28 w 963"/>
                  <a:gd name="T71" fmla="*/ 482 h 652"/>
                  <a:gd name="T72" fmla="*/ 0 w 963"/>
                  <a:gd name="T73" fmla="*/ 510 h 652"/>
                  <a:gd name="T74" fmla="*/ 56 w 963"/>
                  <a:gd name="T75" fmla="*/ 567 h 652"/>
                  <a:gd name="T76" fmla="*/ 198 w 963"/>
                  <a:gd name="T77" fmla="*/ 567 h 652"/>
                  <a:gd name="T78" fmla="*/ 198 w 963"/>
                  <a:gd name="T79" fmla="*/ 624 h 652"/>
                  <a:gd name="T80" fmla="*/ 283 w 963"/>
                  <a:gd name="T8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52">
                    <a:moveTo>
                      <a:pt x="283" y="652"/>
                    </a:moveTo>
                    <a:lnTo>
                      <a:pt x="311" y="652"/>
                    </a:lnTo>
                    <a:lnTo>
                      <a:pt x="311" y="624"/>
                    </a:lnTo>
                    <a:lnTo>
                      <a:pt x="368" y="539"/>
                    </a:lnTo>
                    <a:lnTo>
                      <a:pt x="567" y="425"/>
                    </a:lnTo>
                    <a:lnTo>
                      <a:pt x="652" y="425"/>
                    </a:lnTo>
                    <a:lnTo>
                      <a:pt x="680" y="368"/>
                    </a:lnTo>
                    <a:lnTo>
                      <a:pt x="765" y="368"/>
                    </a:lnTo>
                    <a:lnTo>
                      <a:pt x="737" y="340"/>
                    </a:lnTo>
                    <a:lnTo>
                      <a:pt x="793" y="312"/>
                    </a:lnTo>
                    <a:lnTo>
                      <a:pt x="822" y="340"/>
                    </a:lnTo>
                    <a:lnTo>
                      <a:pt x="850" y="340"/>
                    </a:lnTo>
                    <a:lnTo>
                      <a:pt x="878" y="255"/>
                    </a:lnTo>
                    <a:lnTo>
                      <a:pt x="963" y="227"/>
                    </a:lnTo>
                    <a:lnTo>
                      <a:pt x="907" y="170"/>
                    </a:lnTo>
                    <a:lnTo>
                      <a:pt x="850" y="85"/>
                    </a:lnTo>
                    <a:lnTo>
                      <a:pt x="850" y="0"/>
                    </a:lnTo>
                    <a:lnTo>
                      <a:pt x="793" y="57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510" y="28"/>
                    </a:lnTo>
                    <a:lnTo>
                      <a:pt x="481" y="85"/>
                    </a:lnTo>
                    <a:lnTo>
                      <a:pt x="481" y="142"/>
                    </a:lnTo>
                    <a:lnTo>
                      <a:pt x="425" y="113"/>
                    </a:lnTo>
                    <a:lnTo>
                      <a:pt x="396" y="170"/>
                    </a:lnTo>
                    <a:lnTo>
                      <a:pt x="368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28" y="340"/>
                    </a:lnTo>
                    <a:lnTo>
                      <a:pt x="28" y="397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56" y="567"/>
                    </a:lnTo>
                    <a:lnTo>
                      <a:pt x="198" y="567"/>
                    </a:lnTo>
                    <a:lnTo>
                      <a:pt x="198" y="624"/>
                    </a:lnTo>
                    <a:lnTo>
                      <a:pt x="283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2" name="Freeform 922"/>
              <p:cNvSpPr>
                <a:spLocks/>
              </p:cNvSpPr>
              <p:nvPr/>
            </p:nvSpPr>
            <p:spPr bwMode="auto">
              <a:xfrm>
                <a:off x="3777" y="3393"/>
                <a:ext cx="624" cy="567"/>
              </a:xfrm>
              <a:custGeom>
                <a:avLst/>
                <a:gdLst>
                  <a:gd name="T0" fmla="*/ 0 w 624"/>
                  <a:gd name="T1" fmla="*/ 368 h 567"/>
                  <a:gd name="T2" fmla="*/ 28 w 624"/>
                  <a:gd name="T3" fmla="*/ 340 h 567"/>
                  <a:gd name="T4" fmla="*/ 0 w 624"/>
                  <a:gd name="T5" fmla="*/ 311 h 567"/>
                  <a:gd name="T6" fmla="*/ 28 w 624"/>
                  <a:gd name="T7" fmla="*/ 226 h 567"/>
                  <a:gd name="T8" fmla="*/ 85 w 624"/>
                  <a:gd name="T9" fmla="*/ 226 h 567"/>
                  <a:gd name="T10" fmla="*/ 85 w 624"/>
                  <a:gd name="T11" fmla="*/ 170 h 567"/>
                  <a:gd name="T12" fmla="*/ 170 w 624"/>
                  <a:gd name="T13" fmla="*/ 170 h 567"/>
                  <a:gd name="T14" fmla="*/ 227 w 624"/>
                  <a:gd name="T15" fmla="*/ 226 h 567"/>
                  <a:gd name="T16" fmla="*/ 283 w 624"/>
                  <a:gd name="T17" fmla="*/ 170 h 567"/>
                  <a:gd name="T18" fmla="*/ 368 w 624"/>
                  <a:gd name="T19" fmla="*/ 113 h 567"/>
                  <a:gd name="T20" fmla="*/ 453 w 624"/>
                  <a:gd name="T21" fmla="*/ 141 h 567"/>
                  <a:gd name="T22" fmla="*/ 510 w 624"/>
                  <a:gd name="T23" fmla="*/ 141 h 567"/>
                  <a:gd name="T24" fmla="*/ 482 w 624"/>
                  <a:gd name="T25" fmla="*/ 113 h 567"/>
                  <a:gd name="T26" fmla="*/ 538 w 624"/>
                  <a:gd name="T27" fmla="*/ 85 h 567"/>
                  <a:gd name="T28" fmla="*/ 510 w 624"/>
                  <a:gd name="T29" fmla="*/ 56 h 567"/>
                  <a:gd name="T30" fmla="*/ 567 w 624"/>
                  <a:gd name="T31" fmla="*/ 0 h 567"/>
                  <a:gd name="T32" fmla="*/ 567 w 624"/>
                  <a:gd name="T33" fmla="*/ 56 h 567"/>
                  <a:gd name="T34" fmla="*/ 595 w 624"/>
                  <a:gd name="T35" fmla="*/ 56 h 567"/>
                  <a:gd name="T36" fmla="*/ 595 w 624"/>
                  <a:gd name="T37" fmla="*/ 113 h 567"/>
                  <a:gd name="T38" fmla="*/ 624 w 624"/>
                  <a:gd name="T39" fmla="*/ 113 h 567"/>
                  <a:gd name="T40" fmla="*/ 624 w 624"/>
                  <a:gd name="T41" fmla="*/ 141 h 567"/>
                  <a:gd name="T42" fmla="*/ 538 w 624"/>
                  <a:gd name="T43" fmla="*/ 226 h 567"/>
                  <a:gd name="T44" fmla="*/ 595 w 624"/>
                  <a:gd name="T45" fmla="*/ 255 h 567"/>
                  <a:gd name="T46" fmla="*/ 538 w 624"/>
                  <a:gd name="T47" fmla="*/ 283 h 567"/>
                  <a:gd name="T48" fmla="*/ 538 w 624"/>
                  <a:gd name="T49" fmla="*/ 311 h 567"/>
                  <a:gd name="T50" fmla="*/ 567 w 624"/>
                  <a:gd name="T51" fmla="*/ 340 h 567"/>
                  <a:gd name="T52" fmla="*/ 510 w 624"/>
                  <a:gd name="T53" fmla="*/ 396 h 567"/>
                  <a:gd name="T54" fmla="*/ 453 w 624"/>
                  <a:gd name="T55" fmla="*/ 425 h 567"/>
                  <a:gd name="T56" fmla="*/ 425 w 624"/>
                  <a:gd name="T57" fmla="*/ 368 h 567"/>
                  <a:gd name="T58" fmla="*/ 368 w 624"/>
                  <a:gd name="T59" fmla="*/ 396 h 567"/>
                  <a:gd name="T60" fmla="*/ 368 w 624"/>
                  <a:gd name="T61" fmla="*/ 425 h 567"/>
                  <a:gd name="T62" fmla="*/ 312 w 624"/>
                  <a:gd name="T63" fmla="*/ 453 h 567"/>
                  <a:gd name="T64" fmla="*/ 283 w 624"/>
                  <a:gd name="T65" fmla="*/ 510 h 567"/>
                  <a:gd name="T66" fmla="*/ 227 w 624"/>
                  <a:gd name="T67" fmla="*/ 510 h 567"/>
                  <a:gd name="T68" fmla="*/ 198 w 624"/>
                  <a:gd name="T69" fmla="*/ 538 h 567"/>
                  <a:gd name="T70" fmla="*/ 142 w 624"/>
                  <a:gd name="T71" fmla="*/ 538 h 567"/>
                  <a:gd name="T72" fmla="*/ 113 w 624"/>
                  <a:gd name="T73" fmla="*/ 567 h 567"/>
                  <a:gd name="T74" fmla="*/ 57 w 624"/>
                  <a:gd name="T75" fmla="*/ 538 h 567"/>
                  <a:gd name="T76" fmla="*/ 85 w 624"/>
                  <a:gd name="T77" fmla="*/ 453 h 567"/>
                  <a:gd name="T78" fmla="*/ 28 w 624"/>
                  <a:gd name="T79" fmla="*/ 425 h 567"/>
                  <a:gd name="T80" fmla="*/ 28 w 624"/>
                  <a:gd name="T81" fmla="*/ 396 h 567"/>
                  <a:gd name="T82" fmla="*/ 0 w 624"/>
                  <a:gd name="T83" fmla="*/ 36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567">
                    <a:moveTo>
                      <a:pt x="0" y="368"/>
                    </a:moveTo>
                    <a:lnTo>
                      <a:pt x="28" y="340"/>
                    </a:lnTo>
                    <a:lnTo>
                      <a:pt x="0" y="311"/>
                    </a:lnTo>
                    <a:lnTo>
                      <a:pt x="28" y="226"/>
                    </a:lnTo>
                    <a:lnTo>
                      <a:pt x="85" y="226"/>
                    </a:lnTo>
                    <a:lnTo>
                      <a:pt x="85" y="170"/>
                    </a:lnTo>
                    <a:lnTo>
                      <a:pt x="170" y="170"/>
                    </a:lnTo>
                    <a:lnTo>
                      <a:pt x="227" y="226"/>
                    </a:lnTo>
                    <a:lnTo>
                      <a:pt x="283" y="170"/>
                    </a:lnTo>
                    <a:lnTo>
                      <a:pt x="368" y="113"/>
                    </a:lnTo>
                    <a:lnTo>
                      <a:pt x="453" y="141"/>
                    </a:lnTo>
                    <a:lnTo>
                      <a:pt x="510" y="141"/>
                    </a:lnTo>
                    <a:lnTo>
                      <a:pt x="482" y="113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4" y="113"/>
                    </a:lnTo>
                    <a:lnTo>
                      <a:pt x="624" y="141"/>
                    </a:lnTo>
                    <a:lnTo>
                      <a:pt x="538" y="226"/>
                    </a:lnTo>
                    <a:lnTo>
                      <a:pt x="595" y="255"/>
                    </a:lnTo>
                    <a:lnTo>
                      <a:pt x="538" y="283"/>
                    </a:lnTo>
                    <a:lnTo>
                      <a:pt x="538" y="311"/>
                    </a:lnTo>
                    <a:lnTo>
                      <a:pt x="567" y="340"/>
                    </a:lnTo>
                    <a:lnTo>
                      <a:pt x="510" y="396"/>
                    </a:lnTo>
                    <a:lnTo>
                      <a:pt x="453" y="425"/>
                    </a:lnTo>
                    <a:lnTo>
                      <a:pt x="425" y="368"/>
                    </a:lnTo>
                    <a:lnTo>
                      <a:pt x="368" y="396"/>
                    </a:lnTo>
                    <a:lnTo>
                      <a:pt x="368" y="425"/>
                    </a:lnTo>
                    <a:lnTo>
                      <a:pt x="312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198" y="538"/>
                    </a:lnTo>
                    <a:lnTo>
                      <a:pt x="142" y="538"/>
                    </a:lnTo>
                    <a:lnTo>
                      <a:pt x="113" y="567"/>
                    </a:lnTo>
                    <a:lnTo>
                      <a:pt x="57" y="538"/>
                    </a:lnTo>
                    <a:lnTo>
                      <a:pt x="85" y="453"/>
                    </a:lnTo>
                    <a:lnTo>
                      <a:pt x="28" y="425"/>
                    </a:lnTo>
                    <a:lnTo>
                      <a:pt x="28" y="396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3" name="Freeform 923"/>
              <p:cNvSpPr>
                <a:spLocks/>
              </p:cNvSpPr>
              <p:nvPr/>
            </p:nvSpPr>
            <p:spPr bwMode="auto">
              <a:xfrm>
                <a:off x="4315" y="3506"/>
                <a:ext cx="539" cy="340"/>
              </a:xfrm>
              <a:custGeom>
                <a:avLst/>
                <a:gdLst>
                  <a:gd name="T0" fmla="*/ 0 w 539"/>
                  <a:gd name="T1" fmla="*/ 198 h 340"/>
                  <a:gd name="T2" fmla="*/ 86 w 539"/>
                  <a:gd name="T3" fmla="*/ 198 h 340"/>
                  <a:gd name="T4" fmla="*/ 171 w 539"/>
                  <a:gd name="T5" fmla="*/ 113 h 340"/>
                  <a:gd name="T6" fmla="*/ 199 w 539"/>
                  <a:gd name="T7" fmla="*/ 113 h 340"/>
                  <a:gd name="T8" fmla="*/ 284 w 539"/>
                  <a:gd name="T9" fmla="*/ 28 h 340"/>
                  <a:gd name="T10" fmla="*/ 397 w 539"/>
                  <a:gd name="T11" fmla="*/ 85 h 340"/>
                  <a:gd name="T12" fmla="*/ 454 w 539"/>
                  <a:gd name="T13" fmla="*/ 0 h 340"/>
                  <a:gd name="T14" fmla="*/ 511 w 539"/>
                  <a:gd name="T15" fmla="*/ 28 h 340"/>
                  <a:gd name="T16" fmla="*/ 539 w 539"/>
                  <a:gd name="T17" fmla="*/ 113 h 340"/>
                  <a:gd name="T18" fmla="*/ 454 w 539"/>
                  <a:gd name="T19" fmla="*/ 198 h 340"/>
                  <a:gd name="T20" fmla="*/ 482 w 539"/>
                  <a:gd name="T21" fmla="*/ 255 h 340"/>
                  <a:gd name="T22" fmla="*/ 369 w 539"/>
                  <a:gd name="T23" fmla="*/ 283 h 340"/>
                  <a:gd name="T24" fmla="*/ 284 w 539"/>
                  <a:gd name="T25" fmla="*/ 340 h 340"/>
                  <a:gd name="T26" fmla="*/ 256 w 539"/>
                  <a:gd name="T27" fmla="*/ 312 h 340"/>
                  <a:gd name="T28" fmla="*/ 114 w 539"/>
                  <a:gd name="T29" fmla="*/ 227 h 340"/>
                  <a:gd name="T30" fmla="*/ 86 w 539"/>
                  <a:gd name="T31" fmla="*/ 255 h 340"/>
                  <a:gd name="T32" fmla="*/ 29 w 539"/>
                  <a:gd name="T33" fmla="*/ 227 h 340"/>
                  <a:gd name="T34" fmla="*/ 0 w 539"/>
                  <a:gd name="T35" fmla="*/ 19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340">
                    <a:moveTo>
                      <a:pt x="0" y="198"/>
                    </a:moveTo>
                    <a:lnTo>
                      <a:pt x="86" y="198"/>
                    </a:lnTo>
                    <a:lnTo>
                      <a:pt x="171" y="113"/>
                    </a:lnTo>
                    <a:lnTo>
                      <a:pt x="199" y="113"/>
                    </a:lnTo>
                    <a:lnTo>
                      <a:pt x="284" y="28"/>
                    </a:lnTo>
                    <a:lnTo>
                      <a:pt x="397" y="85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113"/>
                    </a:lnTo>
                    <a:lnTo>
                      <a:pt x="454" y="198"/>
                    </a:lnTo>
                    <a:lnTo>
                      <a:pt x="482" y="255"/>
                    </a:lnTo>
                    <a:lnTo>
                      <a:pt x="369" y="283"/>
                    </a:lnTo>
                    <a:lnTo>
                      <a:pt x="284" y="340"/>
                    </a:lnTo>
                    <a:lnTo>
                      <a:pt x="256" y="312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29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Freeform 924"/>
              <p:cNvSpPr>
                <a:spLocks/>
              </p:cNvSpPr>
              <p:nvPr/>
            </p:nvSpPr>
            <p:spPr bwMode="auto">
              <a:xfrm>
                <a:off x="3862" y="3733"/>
                <a:ext cx="822" cy="482"/>
              </a:xfrm>
              <a:custGeom>
                <a:avLst/>
                <a:gdLst>
                  <a:gd name="T0" fmla="*/ 28 w 822"/>
                  <a:gd name="T1" fmla="*/ 227 h 482"/>
                  <a:gd name="T2" fmla="*/ 57 w 822"/>
                  <a:gd name="T3" fmla="*/ 198 h 482"/>
                  <a:gd name="T4" fmla="*/ 113 w 822"/>
                  <a:gd name="T5" fmla="*/ 198 h 482"/>
                  <a:gd name="T6" fmla="*/ 142 w 822"/>
                  <a:gd name="T7" fmla="*/ 170 h 482"/>
                  <a:gd name="T8" fmla="*/ 198 w 822"/>
                  <a:gd name="T9" fmla="*/ 170 h 482"/>
                  <a:gd name="T10" fmla="*/ 227 w 822"/>
                  <a:gd name="T11" fmla="*/ 113 h 482"/>
                  <a:gd name="T12" fmla="*/ 283 w 822"/>
                  <a:gd name="T13" fmla="*/ 85 h 482"/>
                  <a:gd name="T14" fmla="*/ 283 w 822"/>
                  <a:gd name="T15" fmla="*/ 56 h 482"/>
                  <a:gd name="T16" fmla="*/ 340 w 822"/>
                  <a:gd name="T17" fmla="*/ 28 h 482"/>
                  <a:gd name="T18" fmla="*/ 368 w 822"/>
                  <a:gd name="T19" fmla="*/ 85 h 482"/>
                  <a:gd name="T20" fmla="*/ 425 w 822"/>
                  <a:gd name="T21" fmla="*/ 56 h 482"/>
                  <a:gd name="T22" fmla="*/ 482 w 822"/>
                  <a:gd name="T23" fmla="*/ 0 h 482"/>
                  <a:gd name="T24" fmla="*/ 539 w 822"/>
                  <a:gd name="T25" fmla="*/ 28 h 482"/>
                  <a:gd name="T26" fmla="*/ 567 w 822"/>
                  <a:gd name="T27" fmla="*/ 0 h 482"/>
                  <a:gd name="T28" fmla="*/ 709 w 822"/>
                  <a:gd name="T29" fmla="*/ 85 h 482"/>
                  <a:gd name="T30" fmla="*/ 680 w 822"/>
                  <a:gd name="T31" fmla="*/ 170 h 482"/>
                  <a:gd name="T32" fmla="*/ 765 w 822"/>
                  <a:gd name="T33" fmla="*/ 198 h 482"/>
                  <a:gd name="T34" fmla="*/ 765 w 822"/>
                  <a:gd name="T35" fmla="*/ 255 h 482"/>
                  <a:gd name="T36" fmla="*/ 822 w 822"/>
                  <a:gd name="T37" fmla="*/ 283 h 482"/>
                  <a:gd name="T38" fmla="*/ 709 w 822"/>
                  <a:gd name="T39" fmla="*/ 368 h 482"/>
                  <a:gd name="T40" fmla="*/ 709 w 822"/>
                  <a:gd name="T41" fmla="*/ 397 h 482"/>
                  <a:gd name="T42" fmla="*/ 737 w 822"/>
                  <a:gd name="T43" fmla="*/ 425 h 482"/>
                  <a:gd name="T44" fmla="*/ 652 w 822"/>
                  <a:gd name="T45" fmla="*/ 482 h 482"/>
                  <a:gd name="T46" fmla="*/ 567 w 822"/>
                  <a:gd name="T47" fmla="*/ 425 h 482"/>
                  <a:gd name="T48" fmla="*/ 595 w 822"/>
                  <a:gd name="T49" fmla="*/ 397 h 482"/>
                  <a:gd name="T50" fmla="*/ 567 w 822"/>
                  <a:gd name="T51" fmla="*/ 340 h 482"/>
                  <a:gd name="T52" fmla="*/ 510 w 822"/>
                  <a:gd name="T53" fmla="*/ 425 h 482"/>
                  <a:gd name="T54" fmla="*/ 453 w 822"/>
                  <a:gd name="T55" fmla="*/ 368 h 482"/>
                  <a:gd name="T56" fmla="*/ 368 w 822"/>
                  <a:gd name="T57" fmla="*/ 397 h 482"/>
                  <a:gd name="T58" fmla="*/ 340 w 822"/>
                  <a:gd name="T59" fmla="*/ 368 h 482"/>
                  <a:gd name="T60" fmla="*/ 227 w 822"/>
                  <a:gd name="T61" fmla="*/ 453 h 482"/>
                  <a:gd name="T62" fmla="*/ 113 w 822"/>
                  <a:gd name="T63" fmla="*/ 482 h 482"/>
                  <a:gd name="T64" fmla="*/ 85 w 822"/>
                  <a:gd name="T65" fmla="*/ 453 h 482"/>
                  <a:gd name="T66" fmla="*/ 28 w 822"/>
                  <a:gd name="T67" fmla="*/ 453 h 482"/>
                  <a:gd name="T68" fmla="*/ 0 w 822"/>
                  <a:gd name="T69" fmla="*/ 425 h 482"/>
                  <a:gd name="T70" fmla="*/ 28 w 822"/>
                  <a:gd name="T71" fmla="*/ 368 h 482"/>
                  <a:gd name="T72" fmla="*/ 0 w 822"/>
                  <a:gd name="T73" fmla="*/ 340 h 482"/>
                  <a:gd name="T74" fmla="*/ 28 w 822"/>
                  <a:gd name="T75" fmla="*/ 312 h 482"/>
                  <a:gd name="T76" fmla="*/ 28 w 822"/>
                  <a:gd name="T77" fmla="*/ 22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482">
                    <a:moveTo>
                      <a:pt x="28" y="227"/>
                    </a:moveTo>
                    <a:lnTo>
                      <a:pt x="57" y="198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28"/>
                    </a:lnTo>
                    <a:lnTo>
                      <a:pt x="567" y="0"/>
                    </a:lnTo>
                    <a:lnTo>
                      <a:pt x="709" y="85"/>
                    </a:lnTo>
                    <a:lnTo>
                      <a:pt x="680" y="170"/>
                    </a:lnTo>
                    <a:lnTo>
                      <a:pt x="765" y="198"/>
                    </a:lnTo>
                    <a:lnTo>
                      <a:pt x="765" y="255"/>
                    </a:lnTo>
                    <a:lnTo>
                      <a:pt x="822" y="283"/>
                    </a:lnTo>
                    <a:lnTo>
                      <a:pt x="709" y="368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652" y="482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10" y="425"/>
                    </a:lnTo>
                    <a:lnTo>
                      <a:pt x="453" y="368"/>
                    </a:lnTo>
                    <a:lnTo>
                      <a:pt x="368" y="397"/>
                    </a:lnTo>
                    <a:lnTo>
                      <a:pt x="340" y="368"/>
                    </a:lnTo>
                    <a:lnTo>
                      <a:pt x="227" y="453"/>
                    </a:lnTo>
                    <a:lnTo>
                      <a:pt x="113" y="482"/>
                    </a:lnTo>
                    <a:lnTo>
                      <a:pt x="85" y="453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Freeform 925"/>
              <p:cNvSpPr>
                <a:spLocks/>
              </p:cNvSpPr>
              <p:nvPr/>
            </p:nvSpPr>
            <p:spPr bwMode="auto">
              <a:xfrm>
                <a:off x="4401" y="3960"/>
                <a:ext cx="793" cy="652"/>
              </a:xfrm>
              <a:custGeom>
                <a:avLst/>
                <a:gdLst>
                  <a:gd name="T0" fmla="*/ 283 w 793"/>
                  <a:gd name="T1" fmla="*/ 56 h 652"/>
                  <a:gd name="T2" fmla="*/ 283 w 793"/>
                  <a:gd name="T3" fmla="*/ 28 h 652"/>
                  <a:gd name="T4" fmla="*/ 311 w 793"/>
                  <a:gd name="T5" fmla="*/ 0 h 652"/>
                  <a:gd name="T6" fmla="*/ 453 w 793"/>
                  <a:gd name="T7" fmla="*/ 85 h 652"/>
                  <a:gd name="T8" fmla="*/ 481 w 793"/>
                  <a:gd name="T9" fmla="*/ 141 h 652"/>
                  <a:gd name="T10" fmla="*/ 538 w 793"/>
                  <a:gd name="T11" fmla="*/ 141 h 652"/>
                  <a:gd name="T12" fmla="*/ 567 w 793"/>
                  <a:gd name="T13" fmla="*/ 170 h 652"/>
                  <a:gd name="T14" fmla="*/ 623 w 793"/>
                  <a:gd name="T15" fmla="*/ 113 h 652"/>
                  <a:gd name="T16" fmla="*/ 652 w 793"/>
                  <a:gd name="T17" fmla="*/ 113 h 652"/>
                  <a:gd name="T18" fmla="*/ 595 w 793"/>
                  <a:gd name="T19" fmla="*/ 198 h 652"/>
                  <a:gd name="T20" fmla="*/ 623 w 793"/>
                  <a:gd name="T21" fmla="*/ 226 h 652"/>
                  <a:gd name="T22" fmla="*/ 652 w 793"/>
                  <a:gd name="T23" fmla="*/ 170 h 652"/>
                  <a:gd name="T24" fmla="*/ 680 w 793"/>
                  <a:gd name="T25" fmla="*/ 255 h 652"/>
                  <a:gd name="T26" fmla="*/ 623 w 793"/>
                  <a:gd name="T27" fmla="*/ 340 h 652"/>
                  <a:gd name="T28" fmla="*/ 793 w 793"/>
                  <a:gd name="T29" fmla="*/ 510 h 652"/>
                  <a:gd name="T30" fmla="*/ 737 w 793"/>
                  <a:gd name="T31" fmla="*/ 538 h 652"/>
                  <a:gd name="T32" fmla="*/ 708 w 793"/>
                  <a:gd name="T33" fmla="*/ 481 h 652"/>
                  <a:gd name="T34" fmla="*/ 680 w 793"/>
                  <a:gd name="T35" fmla="*/ 510 h 652"/>
                  <a:gd name="T36" fmla="*/ 652 w 793"/>
                  <a:gd name="T37" fmla="*/ 453 h 652"/>
                  <a:gd name="T38" fmla="*/ 595 w 793"/>
                  <a:gd name="T39" fmla="*/ 510 h 652"/>
                  <a:gd name="T40" fmla="*/ 595 w 793"/>
                  <a:gd name="T41" fmla="*/ 538 h 652"/>
                  <a:gd name="T42" fmla="*/ 510 w 793"/>
                  <a:gd name="T43" fmla="*/ 595 h 652"/>
                  <a:gd name="T44" fmla="*/ 481 w 793"/>
                  <a:gd name="T45" fmla="*/ 652 h 652"/>
                  <a:gd name="T46" fmla="*/ 425 w 793"/>
                  <a:gd name="T47" fmla="*/ 623 h 652"/>
                  <a:gd name="T48" fmla="*/ 396 w 793"/>
                  <a:gd name="T49" fmla="*/ 652 h 652"/>
                  <a:gd name="T50" fmla="*/ 340 w 793"/>
                  <a:gd name="T51" fmla="*/ 567 h 652"/>
                  <a:gd name="T52" fmla="*/ 311 w 793"/>
                  <a:gd name="T53" fmla="*/ 481 h 652"/>
                  <a:gd name="T54" fmla="*/ 226 w 793"/>
                  <a:gd name="T55" fmla="*/ 481 h 652"/>
                  <a:gd name="T56" fmla="*/ 198 w 793"/>
                  <a:gd name="T57" fmla="*/ 368 h 652"/>
                  <a:gd name="T58" fmla="*/ 85 w 793"/>
                  <a:gd name="T59" fmla="*/ 396 h 652"/>
                  <a:gd name="T60" fmla="*/ 28 w 793"/>
                  <a:gd name="T61" fmla="*/ 453 h 652"/>
                  <a:gd name="T62" fmla="*/ 0 w 793"/>
                  <a:gd name="T63" fmla="*/ 368 h 652"/>
                  <a:gd name="T64" fmla="*/ 0 w 793"/>
                  <a:gd name="T65" fmla="*/ 340 h 652"/>
                  <a:gd name="T66" fmla="*/ 56 w 793"/>
                  <a:gd name="T67" fmla="*/ 311 h 652"/>
                  <a:gd name="T68" fmla="*/ 113 w 793"/>
                  <a:gd name="T69" fmla="*/ 255 h 652"/>
                  <a:gd name="T70" fmla="*/ 198 w 793"/>
                  <a:gd name="T71" fmla="*/ 198 h 652"/>
                  <a:gd name="T72" fmla="*/ 170 w 793"/>
                  <a:gd name="T73" fmla="*/ 170 h 652"/>
                  <a:gd name="T74" fmla="*/ 170 w 793"/>
                  <a:gd name="T75" fmla="*/ 141 h 652"/>
                  <a:gd name="T76" fmla="*/ 283 w 793"/>
                  <a:gd name="T77" fmla="*/ 5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652">
                    <a:moveTo>
                      <a:pt x="283" y="56"/>
                    </a:moveTo>
                    <a:lnTo>
                      <a:pt x="283" y="28"/>
                    </a:lnTo>
                    <a:lnTo>
                      <a:pt x="311" y="0"/>
                    </a:lnTo>
                    <a:lnTo>
                      <a:pt x="453" y="85"/>
                    </a:lnTo>
                    <a:lnTo>
                      <a:pt x="481" y="141"/>
                    </a:lnTo>
                    <a:lnTo>
                      <a:pt x="538" y="141"/>
                    </a:lnTo>
                    <a:lnTo>
                      <a:pt x="567" y="170"/>
                    </a:lnTo>
                    <a:lnTo>
                      <a:pt x="623" y="113"/>
                    </a:lnTo>
                    <a:lnTo>
                      <a:pt x="652" y="113"/>
                    </a:lnTo>
                    <a:lnTo>
                      <a:pt x="595" y="198"/>
                    </a:lnTo>
                    <a:lnTo>
                      <a:pt x="623" y="226"/>
                    </a:lnTo>
                    <a:lnTo>
                      <a:pt x="652" y="170"/>
                    </a:lnTo>
                    <a:lnTo>
                      <a:pt x="680" y="255"/>
                    </a:lnTo>
                    <a:lnTo>
                      <a:pt x="623" y="340"/>
                    </a:lnTo>
                    <a:lnTo>
                      <a:pt x="793" y="510"/>
                    </a:lnTo>
                    <a:lnTo>
                      <a:pt x="737" y="538"/>
                    </a:lnTo>
                    <a:lnTo>
                      <a:pt x="708" y="481"/>
                    </a:lnTo>
                    <a:lnTo>
                      <a:pt x="680" y="510"/>
                    </a:lnTo>
                    <a:lnTo>
                      <a:pt x="652" y="453"/>
                    </a:lnTo>
                    <a:lnTo>
                      <a:pt x="595" y="510"/>
                    </a:lnTo>
                    <a:lnTo>
                      <a:pt x="595" y="538"/>
                    </a:lnTo>
                    <a:lnTo>
                      <a:pt x="510" y="595"/>
                    </a:lnTo>
                    <a:lnTo>
                      <a:pt x="481" y="652"/>
                    </a:lnTo>
                    <a:lnTo>
                      <a:pt x="425" y="623"/>
                    </a:lnTo>
                    <a:lnTo>
                      <a:pt x="396" y="652"/>
                    </a:lnTo>
                    <a:lnTo>
                      <a:pt x="340" y="567"/>
                    </a:lnTo>
                    <a:lnTo>
                      <a:pt x="311" y="481"/>
                    </a:lnTo>
                    <a:lnTo>
                      <a:pt x="226" y="481"/>
                    </a:lnTo>
                    <a:lnTo>
                      <a:pt x="198" y="368"/>
                    </a:lnTo>
                    <a:lnTo>
                      <a:pt x="85" y="396"/>
                    </a:lnTo>
                    <a:lnTo>
                      <a:pt x="28" y="453"/>
                    </a:lnTo>
                    <a:lnTo>
                      <a:pt x="0" y="368"/>
                    </a:lnTo>
                    <a:lnTo>
                      <a:pt x="0" y="340"/>
                    </a:lnTo>
                    <a:lnTo>
                      <a:pt x="56" y="311"/>
                    </a:lnTo>
                    <a:lnTo>
                      <a:pt x="113" y="255"/>
                    </a:lnTo>
                    <a:lnTo>
                      <a:pt x="198" y="198"/>
                    </a:lnTo>
                    <a:lnTo>
                      <a:pt x="170" y="170"/>
                    </a:lnTo>
                    <a:lnTo>
                      <a:pt x="170" y="141"/>
                    </a:lnTo>
                    <a:lnTo>
                      <a:pt x="283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926"/>
              <p:cNvSpPr>
                <a:spLocks/>
              </p:cNvSpPr>
              <p:nvPr/>
            </p:nvSpPr>
            <p:spPr bwMode="auto">
              <a:xfrm>
                <a:off x="4117" y="4271"/>
                <a:ext cx="680" cy="681"/>
              </a:xfrm>
              <a:custGeom>
                <a:avLst/>
                <a:gdLst>
                  <a:gd name="T0" fmla="*/ 284 w 680"/>
                  <a:gd name="T1" fmla="*/ 57 h 681"/>
                  <a:gd name="T2" fmla="*/ 227 w 680"/>
                  <a:gd name="T3" fmla="*/ 0 h 681"/>
                  <a:gd name="T4" fmla="*/ 227 w 680"/>
                  <a:gd name="T5" fmla="*/ 57 h 681"/>
                  <a:gd name="T6" fmla="*/ 170 w 680"/>
                  <a:gd name="T7" fmla="*/ 85 h 681"/>
                  <a:gd name="T8" fmla="*/ 198 w 680"/>
                  <a:gd name="T9" fmla="*/ 256 h 681"/>
                  <a:gd name="T10" fmla="*/ 142 w 680"/>
                  <a:gd name="T11" fmla="*/ 256 h 681"/>
                  <a:gd name="T12" fmla="*/ 142 w 680"/>
                  <a:gd name="T13" fmla="*/ 312 h 681"/>
                  <a:gd name="T14" fmla="*/ 85 w 680"/>
                  <a:gd name="T15" fmla="*/ 256 h 681"/>
                  <a:gd name="T16" fmla="*/ 0 w 680"/>
                  <a:gd name="T17" fmla="*/ 341 h 681"/>
                  <a:gd name="T18" fmla="*/ 57 w 680"/>
                  <a:gd name="T19" fmla="*/ 511 h 681"/>
                  <a:gd name="T20" fmla="*/ 113 w 680"/>
                  <a:gd name="T21" fmla="*/ 539 h 681"/>
                  <a:gd name="T22" fmla="*/ 142 w 680"/>
                  <a:gd name="T23" fmla="*/ 511 h 681"/>
                  <a:gd name="T24" fmla="*/ 170 w 680"/>
                  <a:gd name="T25" fmla="*/ 539 h 681"/>
                  <a:gd name="T26" fmla="*/ 198 w 680"/>
                  <a:gd name="T27" fmla="*/ 511 h 681"/>
                  <a:gd name="T28" fmla="*/ 227 w 680"/>
                  <a:gd name="T29" fmla="*/ 539 h 681"/>
                  <a:gd name="T30" fmla="*/ 284 w 680"/>
                  <a:gd name="T31" fmla="*/ 539 h 681"/>
                  <a:gd name="T32" fmla="*/ 369 w 680"/>
                  <a:gd name="T33" fmla="*/ 539 h 681"/>
                  <a:gd name="T34" fmla="*/ 340 w 680"/>
                  <a:gd name="T35" fmla="*/ 567 h 681"/>
                  <a:gd name="T36" fmla="*/ 369 w 680"/>
                  <a:gd name="T37" fmla="*/ 652 h 681"/>
                  <a:gd name="T38" fmla="*/ 425 w 680"/>
                  <a:gd name="T39" fmla="*/ 652 h 681"/>
                  <a:gd name="T40" fmla="*/ 425 w 680"/>
                  <a:gd name="T41" fmla="*/ 681 h 681"/>
                  <a:gd name="T42" fmla="*/ 510 w 680"/>
                  <a:gd name="T43" fmla="*/ 681 h 681"/>
                  <a:gd name="T44" fmla="*/ 539 w 680"/>
                  <a:gd name="T45" fmla="*/ 624 h 681"/>
                  <a:gd name="T46" fmla="*/ 482 w 680"/>
                  <a:gd name="T47" fmla="*/ 596 h 681"/>
                  <a:gd name="T48" fmla="*/ 454 w 680"/>
                  <a:gd name="T49" fmla="*/ 567 h 681"/>
                  <a:gd name="T50" fmla="*/ 482 w 680"/>
                  <a:gd name="T51" fmla="*/ 482 h 681"/>
                  <a:gd name="T52" fmla="*/ 454 w 680"/>
                  <a:gd name="T53" fmla="*/ 426 h 681"/>
                  <a:gd name="T54" fmla="*/ 510 w 680"/>
                  <a:gd name="T55" fmla="*/ 426 h 681"/>
                  <a:gd name="T56" fmla="*/ 567 w 680"/>
                  <a:gd name="T57" fmla="*/ 369 h 681"/>
                  <a:gd name="T58" fmla="*/ 680 w 680"/>
                  <a:gd name="T59" fmla="*/ 369 h 681"/>
                  <a:gd name="T60" fmla="*/ 680 w 680"/>
                  <a:gd name="T61" fmla="*/ 341 h 681"/>
                  <a:gd name="T62" fmla="*/ 624 w 680"/>
                  <a:gd name="T63" fmla="*/ 256 h 681"/>
                  <a:gd name="T64" fmla="*/ 595 w 680"/>
                  <a:gd name="T65" fmla="*/ 170 h 681"/>
                  <a:gd name="T66" fmla="*/ 510 w 680"/>
                  <a:gd name="T67" fmla="*/ 170 h 681"/>
                  <a:gd name="T68" fmla="*/ 482 w 680"/>
                  <a:gd name="T69" fmla="*/ 57 h 681"/>
                  <a:gd name="T70" fmla="*/ 369 w 680"/>
                  <a:gd name="T71" fmla="*/ 85 h 681"/>
                  <a:gd name="T72" fmla="*/ 312 w 680"/>
                  <a:gd name="T73" fmla="*/ 142 h 681"/>
                  <a:gd name="T74" fmla="*/ 284 w 680"/>
                  <a:gd name="T75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0" h="681">
                    <a:moveTo>
                      <a:pt x="284" y="57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98" y="256"/>
                    </a:lnTo>
                    <a:lnTo>
                      <a:pt x="142" y="256"/>
                    </a:lnTo>
                    <a:lnTo>
                      <a:pt x="142" y="312"/>
                    </a:lnTo>
                    <a:lnTo>
                      <a:pt x="85" y="256"/>
                    </a:lnTo>
                    <a:lnTo>
                      <a:pt x="0" y="341"/>
                    </a:lnTo>
                    <a:lnTo>
                      <a:pt x="57" y="511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27" y="539"/>
                    </a:lnTo>
                    <a:lnTo>
                      <a:pt x="284" y="539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425" y="652"/>
                    </a:lnTo>
                    <a:lnTo>
                      <a:pt x="425" y="681"/>
                    </a:lnTo>
                    <a:lnTo>
                      <a:pt x="510" y="681"/>
                    </a:lnTo>
                    <a:lnTo>
                      <a:pt x="539" y="624"/>
                    </a:lnTo>
                    <a:lnTo>
                      <a:pt x="482" y="596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454" y="426"/>
                    </a:lnTo>
                    <a:lnTo>
                      <a:pt x="510" y="426"/>
                    </a:lnTo>
                    <a:lnTo>
                      <a:pt x="567" y="369"/>
                    </a:lnTo>
                    <a:lnTo>
                      <a:pt x="680" y="369"/>
                    </a:lnTo>
                    <a:lnTo>
                      <a:pt x="680" y="341"/>
                    </a:lnTo>
                    <a:lnTo>
                      <a:pt x="624" y="256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312" y="142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928"/>
              <p:cNvSpPr>
                <a:spLocks/>
              </p:cNvSpPr>
              <p:nvPr/>
            </p:nvSpPr>
            <p:spPr bwMode="auto">
              <a:xfrm>
                <a:off x="4514" y="4413"/>
                <a:ext cx="1077" cy="624"/>
              </a:xfrm>
              <a:custGeom>
                <a:avLst/>
                <a:gdLst>
                  <a:gd name="T0" fmla="*/ 680 w 1077"/>
                  <a:gd name="T1" fmla="*/ 57 h 624"/>
                  <a:gd name="T2" fmla="*/ 624 w 1077"/>
                  <a:gd name="T3" fmla="*/ 85 h 624"/>
                  <a:gd name="T4" fmla="*/ 595 w 1077"/>
                  <a:gd name="T5" fmla="*/ 28 h 624"/>
                  <a:gd name="T6" fmla="*/ 567 w 1077"/>
                  <a:gd name="T7" fmla="*/ 57 h 624"/>
                  <a:gd name="T8" fmla="*/ 539 w 1077"/>
                  <a:gd name="T9" fmla="*/ 0 h 624"/>
                  <a:gd name="T10" fmla="*/ 482 w 1077"/>
                  <a:gd name="T11" fmla="*/ 57 h 624"/>
                  <a:gd name="T12" fmla="*/ 482 w 1077"/>
                  <a:gd name="T13" fmla="*/ 85 h 624"/>
                  <a:gd name="T14" fmla="*/ 397 w 1077"/>
                  <a:gd name="T15" fmla="*/ 142 h 624"/>
                  <a:gd name="T16" fmla="*/ 368 w 1077"/>
                  <a:gd name="T17" fmla="*/ 199 h 624"/>
                  <a:gd name="T18" fmla="*/ 312 w 1077"/>
                  <a:gd name="T19" fmla="*/ 170 h 624"/>
                  <a:gd name="T20" fmla="*/ 283 w 1077"/>
                  <a:gd name="T21" fmla="*/ 199 h 624"/>
                  <a:gd name="T22" fmla="*/ 283 w 1077"/>
                  <a:gd name="T23" fmla="*/ 227 h 624"/>
                  <a:gd name="T24" fmla="*/ 170 w 1077"/>
                  <a:gd name="T25" fmla="*/ 227 h 624"/>
                  <a:gd name="T26" fmla="*/ 113 w 1077"/>
                  <a:gd name="T27" fmla="*/ 284 h 624"/>
                  <a:gd name="T28" fmla="*/ 57 w 1077"/>
                  <a:gd name="T29" fmla="*/ 284 h 624"/>
                  <a:gd name="T30" fmla="*/ 85 w 1077"/>
                  <a:gd name="T31" fmla="*/ 340 h 624"/>
                  <a:gd name="T32" fmla="*/ 57 w 1077"/>
                  <a:gd name="T33" fmla="*/ 425 h 624"/>
                  <a:gd name="T34" fmla="*/ 85 w 1077"/>
                  <a:gd name="T35" fmla="*/ 454 h 624"/>
                  <a:gd name="T36" fmla="*/ 142 w 1077"/>
                  <a:gd name="T37" fmla="*/ 482 h 624"/>
                  <a:gd name="T38" fmla="*/ 113 w 1077"/>
                  <a:gd name="T39" fmla="*/ 539 h 624"/>
                  <a:gd name="T40" fmla="*/ 28 w 1077"/>
                  <a:gd name="T41" fmla="*/ 539 h 624"/>
                  <a:gd name="T42" fmla="*/ 0 w 1077"/>
                  <a:gd name="T43" fmla="*/ 595 h 624"/>
                  <a:gd name="T44" fmla="*/ 28 w 1077"/>
                  <a:gd name="T45" fmla="*/ 624 h 624"/>
                  <a:gd name="T46" fmla="*/ 142 w 1077"/>
                  <a:gd name="T47" fmla="*/ 624 h 624"/>
                  <a:gd name="T48" fmla="*/ 170 w 1077"/>
                  <a:gd name="T49" fmla="*/ 595 h 624"/>
                  <a:gd name="T50" fmla="*/ 255 w 1077"/>
                  <a:gd name="T51" fmla="*/ 595 h 624"/>
                  <a:gd name="T52" fmla="*/ 397 w 1077"/>
                  <a:gd name="T53" fmla="*/ 595 h 624"/>
                  <a:gd name="T54" fmla="*/ 454 w 1077"/>
                  <a:gd name="T55" fmla="*/ 624 h 624"/>
                  <a:gd name="T56" fmla="*/ 454 w 1077"/>
                  <a:gd name="T57" fmla="*/ 595 h 624"/>
                  <a:gd name="T58" fmla="*/ 510 w 1077"/>
                  <a:gd name="T59" fmla="*/ 595 h 624"/>
                  <a:gd name="T60" fmla="*/ 539 w 1077"/>
                  <a:gd name="T61" fmla="*/ 539 h 624"/>
                  <a:gd name="T62" fmla="*/ 595 w 1077"/>
                  <a:gd name="T63" fmla="*/ 539 h 624"/>
                  <a:gd name="T64" fmla="*/ 652 w 1077"/>
                  <a:gd name="T65" fmla="*/ 482 h 624"/>
                  <a:gd name="T66" fmla="*/ 822 w 1077"/>
                  <a:gd name="T67" fmla="*/ 482 h 624"/>
                  <a:gd name="T68" fmla="*/ 907 w 1077"/>
                  <a:gd name="T69" fmla="*/ 425 h 624"/>
                  <a:gd name="T70" fmla="*/ 935 w 1077"/>
                  <a:gd name="T71" fmla="*/ 425 h 624"/>
                  <a:gd name="T72" fmla="*/ 1049 w 1077"/>
                  <a:gd name="T73" fmla="*/ 284 h 624"/>
                  <a:gd name="T74" fmla="*/ 1077 w 1077"/>
                  <a:gd name="T75" fmla="*/ 255 h 624"/>
                  <a:gd name="T76" fmla="*/ 1049 w 1077"/>
                  <a:gd name="T77" fmla="*/ 199 h 624"/>
                  <a:gd name="T78" fmla="*/ 1021 w 1077"/>
                  <a:gd name="T79" fmla="*/ 227 h 624"/>
                  <a:gd name="T80" fmla="*/ 1021 w 1077"/>
                  <a:gd name="T81" fmla="*/ 170 h 624"/>
                  <a:gd name="T82" fmla="*/ 992 w 1077"/>
                  <a:gd name="T83" fmla="*/ 142 h 624"/>
                  <a:gd name="T84" fmla="*/ 907 w 1077"/>
                  <a:gd name="T85" fmla="*/ 170 h 624"/>
                  <a:gd name="T86" fmla="*/ 879 w 1077"/>
                  <a:gd name="T87" fmla="*/ 227 h 624"/>
                  <a:gd name="T88" fmla="*/ 822 w 1077"/>
                  <a:gd name="T89" fmla="*/ 227 h 624"/>
                  <a:gd name="T90" fmla="*/ 794 w 1077"/>
                  <a:gd name="T91" fmla="*/ 199 h 624"/>
                  <a:gd name="T92" fmla="*/ 680 w 1077"/>
                  <a:gd name="T9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624">
                    <a:moveTo>
                      <a:pt x="680" y="57"/>
                    </a:moveTo>
                    <a:lnTo>
                      <a:pt x="624" y="85"/>
                    </a:lnTo>
                    <a:lnTo>
                      <a:pt x="595" y="28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82" y="57"/>
                    </a:lnTo>
                    <a:lnTo>
                      <a:pt x="482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170"/>
                    </a:lnTo>
                    <a:lnTo>
                      <a:pt x="283" y="199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28" y="539"/>
                    </a:lnTo>
                    <a:lnTo>
                      <a:pt x="0" y="595"/>
                    </a:lnTo>
                    <a:lnTo>
                      <a:pt x="28" y="624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255" y="595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454" y="595"/>
                    </a:lnTo>
                    <a:lnTo>
                      <a:pt x="510" y="595"/>
                    </a:lnTo>
                    <a:lnTo>
                      <a:pt x="539" y="539"/>
                    </a:lnTo>
                    <a:lnTo>
                      <a:pt x="595" y="539"/>
                    </a:lnTo>
                    <a:lnTo>
                      <a:pt x="652" y="482"/>
                    </a:lnTo>
                    <a:lnTo>
                      <a:pt x="822" y="482"/>
                    </a:lnTo>
                    <a:lnTo>
                      <a:pt x="907" y="425"/>
                    </a:lnTo>
                    <a:lnTo>
                      <a:pt x="935" y="42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49" y="199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92" y="142"/>
                    </a:lnTo>
                    <a:lnTo>
                      <a:pt x="907" y="170"/>
                    </a:lnTo>
                    <a:lnTo>
                      <a:pt x="879" y="227"/>
                    </a:lnTo>
                    <a:lnTo>
                      <a:pt x="822" y="227"/>
                    </a:lnTo>
                    <a:lnTo>
                      <a:pt x="794" y="199"/>
                    </a:lnTo>
                    <a:lnTo>
                      <a:pt x="68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Freeform 929"/>
              <p:cNvSpPr>
                <a:spLocks/>
              </p:cNvSpPr>
              <p:nvPr/>
            </p:nvSpPr>
            <p:spPr bwMode="auto">
              <a:xfrm>
                <a:off x="5194" y="4356"/>
                <a:ext cx="482" cy="284"/>
              </a:xfrm>
              <a:custGeom>
                <a:avLst/>
                <a:gdLst>
                  <a:gd name="T0" fmla="*/ 0 w 482"/>
                  <a:gd name="T1" fmla="*/ 114 h 284"/>
                  <a:gd name="T2" fmla="*/ 29 w 482"/>
                  <a:gd name="T3" fmla="*/ 85 h 284"/>
                  <a:gd name="T4" fmla="*/ 57 w 482"/>
                  <a:gd name="T5" fmla="*/ 0 h 284"/>
                  <a:gd name="T6" fmla="*/ 114 w 482"/>
                  <a:gd name="T7" fmla="*/ 29 h 284"/>
                  <a:gd name="T8" fmla="*/ 170 w 482"/>
                  <a:gd name="T9" fmla="*/ 0 h 284"/>
                  <a:gd name="T10" fmla="*/ 170 w 482"/>
                  <a:gd name="T11" fmla="*/ 29 h 284"/>
                  <a:gd name="T12" fmla="*/ 199 w 482"/>
                  <a:gd name="T13" fmla="*/ 29 h 284"/>
                  <a:gd name="T14" fmla="*/ 255 w 482"/>
                  <a:gd name="T15" fmla="*/ 57 h 284"/>
                  <a:gd name="T16" fmla="*/ 255 w 482"/>
                  <a:gd name="T17" fmla="*/ 0 h 284"/>
                  <a:gd name="T18" fmla="*/ 312 w 482"/>
                  <a:gd name="T19" fmla="*/ 0 h 284"/>
                  <a:gd name="T20" fmla="*/ 284 w 482"/>
                  <a:gd name="T21" fmla="*/ 29 h 284"/>
                  <a:gd name="T22" fmla="*/ 369 w 482"/>
                  <a:gd name="T23" fmla="*/ 85 h 284"/>
                  <a:gd name="T24" fmla="*/ 369 w 482"/>
                  <a:gd name="T25" fmla="*/ 114 h 284"/>
                  <a:gd name="T26" fmla="*/ 482 w 482"/>
                  <a:gd name="T27" fmla="*/ 199 h 284"/>
                  <a:gd name="T28" fmla="*/ 426 w 482"/>
                  <a:gd name="T29" fmla="*/ 256 h 284"/>
                  <a:gd name="T30" fmla="*/ 369 w 482"/>
                  <a:gd name="T31" fmla="*/ 227 h 284"/>
                  <a:gd name="T32" fmla="*/ 341 w 482"/>
                  <a:gd name="T33" fmla="*/ 227 h 284"/>
                  <a:gd name="T34" fmla="*/ 312 w 482"/>
                  <a:gd name="T35" fmla="*/ 199 h 284"/>
                  <a:gd name="T36" fmla="*/ 227 w 482"/>
                  <a:gd name="T37" fmla="*/ 227 h 284"/>
                  <a:gd name="T38" fmla="*/ 199 w 482"/>
                  <a:gd name="T39" fmla="*/ 284 h 284"/>
                  <a:gd name="T40" fmla="*/ 142 w 482"/>
                  <a:gd name="T41" fmla="*/ 284 h 284"/>
                  <a:gd name="T42" fmla="*/ 114 w 482"/>
                  <a:gd name="T43" fmla="*/ 256 h 284"/>
                  <a:gd name="T44" fmla="*/ 0 w 482"/>
                  <a:gd name="T4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284">
                    <a:moveTo>
                      <a:pt x="0" y="114"/>
                    </a:moveTo>
                    <a:lnTo>
                      <a:pt x="29" y="85"/>
                    </a:lnTo>
                    <a:lnTo>
                      <a:pt x="57" y="0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170" y="29"/>
                    </a:lnTo>
                    <a:lnTo>
                      <a:pt x="199" y="29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482" y="199"/>
                    </a:lnTo>
                    <a:lnTo>
                      <a:pt x="426" y="256"/>
                    </a:lnTo>
                    <a:lnTo>
                      <a:pt x="369" y="227"/>
                    </a:lnTo>
                    <a:lnTo>
                      <a:pt x="341" y="227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199" y="284"/>
                    </a:lnTo>
                    <a:lnTo>
                      <a:pt x="142" y="284"/>
                    </a:lnTo>
                    <a:lnTo>
                      <a:pt x="114" y="256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Freeform 930"/>
              <p:cNvSpPr>
                <a:spLocks/>
              </p:cNvSpPr>
              <p:nvPr/>
            </p:nvSpPr>
            <p:spPr bwMode="auto">
              <a:xfrm>
                <a:off x="5393" y="4555"/>
                <a:ext cx="510" cy="539"/>
              </a:xfrm>
              <a:custGeom>
                <a:avLst/>
                <a:gdLst>
                  <a:gd name="T0" fmla="*/ 283 w 510"/>
                  <a:gd name="T1" fmla="*/ 0 h 539"/>
                  <a:gd name="T2" fmla="*/ 227 w 510"/>
                  <a:gd name="T3" fmla="*/ 57 h 539"/>
                  <a:gd name="T4" fmla="*/ 170 w 510"/>
                  <a:gd name="T5" fmla="*/ 28 h 539"/>
                  <a:gd name="T6" fmla="*/ 142 w 510"/>
                  <a:gd name="T7" fmla="*/ 28 h 539"/>
                  <a:gd name="T8" fmla="*/ 142 w 510"/>
                  <a:gd name="T9" fmla="*/ 85 h 539"/>
                  <a:gd name="T10" fmla="*/ 170 w 510"/>
                  <a:gd name="T11" fmla="*/ 57 h 539"/>
                  <a:gd name="T12" fmla="*/ 198 w 510"/>
                  <a:gd name="T13" fmla="*/ 113 h 539"/>
                  <a:gd name="T14" fmla="*/ 170 w 510"/>
                  <a:gd name="T15" fmla="*/ 142 h 539"/>
                  <a:gd name="T16" fmla="*/ 227 w 510"/>
                  <a:gd name="T17" fmla="*/ 170 h 539"/>
                  <a:gd name="T18" fmla="*/ 198 w 510"/>
                  <a:gd name="T19" fmla="*/ 227 h 539"/>
                  <a:gd name="T20" fmla="*/ 142 w 510"/>
                  <a:gd name="T21" fmla="*/ 255 h 539"/>
                  <a:gd name="T22" fmla="*/ 198 w 510"/>
                  <a:gd name="T23" fmla="*/ 312 h 539"/>
                  <a:gd name="T24" fmla="*/ 198 w 510"/>
                  <a:gd name="T25" fmla="*/ 340 h 539"/>
                  <a:gd name="T26" fmla="*/ 113 w 510"/>
                  <a:gd name="T27" fmla="*/ 397 h 539"/>
                  <a:gd name="T28" fmla="*/ 28 w 510"/>
                  <a:gd name="T29" fmla="*/ 425 h 539"/>
                  <a:gd name="T30" fmla="*/ 0 w 510"/>
                  <a:gd name="T31" fmla="*/ 482 h 539"/>
                  <a:gd name="T32" fmla="*/ 85 w 510"/>
                  <a:gd name="T33" fmla="*/ 453 h 539"/>
                  <a:gd name="T34" fmla="*/ 113 w 510"/>
                  <a:gd name="T35" fmla="*/ 453 h 539"/>
                  <a:gd name="T36" fmla="*/ 227 w 510"/>
                  <a:gd name="T37" fmla="*/ 368 h 539"/>
                  <a:gd name="T38" fmla="*/ 227 w 510"/>
                  <a:gd name="T39" fmla="*/ 482 h 539"/>
                  <a:gd name="T40" fmla="*/ 198 w 510"/>
                  <a:gd name="T41" fmla="*/ 539 h 539"/>
                  <a:gd name="T42" fmla="*/ 255 w 510"/>
                  <a:gd name="T43" fmla="*/ 539 h 539"/>
                  <a:gd name="T44" fmla="*/ 283 w 510"/>
                  <a:gd name="T45" fmla="*/ 510 h 539"/>
                  <a:gd name="T46" fmla="*/ 397 w 510"/>
                  <a:gd name="T47" fmla="*/ 453 h 539"/>
                  <a:gd name="T48" fmla="*/ 510 w 510"/>
                  <a:gd name="T49" fmla="*/ 368 h 539"/>
                  <a:gd name="T50" fmla="*/ 482 w 510"/>
                  <a:gd name="T51" fmla="*/ 340 h 539"/>
                  <a:gd name="T52" fmla="*/ 510 w 510"/>
                  <a:gd name="T53" fmla="*/ 340 h 539"/>
                  <a:gd name="T54" fmla="*/ 482 w 510"/>
                  <a:gd name="T55" fmla="*/ 312 h 539"/>
                  <a:gd name="T56" fmla="*/ 453 w 510"/>
                  <a:gd name="T57" fmla="*/ 340 h 539"/>
                  <a:gd name="T58" fmla="*/ 453 w 510"/>
                  <a:gd name="T59" fmla="*/ 312 h 539"/>
                  <a:gd name="T60" fmla="*/ 425 w 510"/>
                  <a:gd name="T61" fmla="*/ 283 h 539"/>
                  <a:gd name="T62" fmla="*/ 425 w 510"/>
                  <a:gd name="T63" fmla="*/ 255 h 539"/>
                  <a:gd name="T64" fmla="*/ 397 w 510"/>
                  <a:gd name="T65" fmla="*/ 198 h 539"/>
                  <a:gd name="T66" fmla="*/ 397 w 510"/>
                  <a:gd name="T67" fmla="*/ 142 h 539"/>
                  <a:gd name="T68" fmla="*/ 368 w 510"/>
                  <a:gd name="T69" fmla="*/ 113 h 539"/>
                  <a:gd name="T70" fmla="*/ 397 w 510"/>
                  <a:gd name="T71" fmla="*/ 113 h 539"/>
                  <a:gd name="T72" fmla="*/ 397 w 510"/>
                  <a:gd name="T73" fmla="*/ 85 h 539"/>
                  <a:gd name="T74" fmla="*/ 397 w 510"/>
                  <a:gd name="T75" fmla="*/ 0 h 539"/>
                  <a:gd name="T76" fmla="*/ 340 w 510"/>
                  <a:gd name="T77" fmla="*/ 28 h 539"/>
                  <a:gd name="T78" fmla="*/ 312 w 510"/>
                  <a:gd name="T79" fmla="*/ 28 h 539"/>
                  <a:gd name="T80" fmla="*/ 283 w 510"/>
                  <a:gd name="T8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539">
                    <a:moveTo>
                      <a:pt x="283" y="0"/>
                    </a:moveTo>
                    <a:lnTo>
                      <a:pt x="227" y="57"/>
                    </a:lnTo>
                    <a:lnTo>
                      <a:pt x="170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170" y="142"/>
                    </a:lnTo>
                    <a:lnTo>
                      <a:pt x="227" y="170"/>
                    </a:lnTo>
                    <a:lnTo>
                      <a:pt x="198" y="227"/>
                    </a:lnTo>
                    <a:lnTo>
                      <a:pt x="142" y="255"/>
                    </a:lnTo>
                    <a:lnTo>
                      <a:pt x="198" y="312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85" y="453"/>
                    </a:lnTo>
                    <a:lnTo>
                      <a:pt x="113" y="453"/>
                    </a:lnTo>
                    <a:lnTo>
                      <a:pt x="227" y="368"/>
                    </a:lnTo>
                    <a:lnTo>
                      <a:pt x="227" y="482"/>
                    </a:lnTo>
                    <a:lnTo>
                      <a:pt x="198" y="539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97" y="453"/>
                    </a:lnTo>
                    <a:lnTo>
                      <a:pt x="510" y="368"/>
                    </a:lnTo>
                    <a:lnTo>
                      <a:pt x="482" y="340"/>
                    </a:lnTo>
                    <a:lnTo>
                      <a:pt x="510" y="340"/>
                    </a:lnTo>
                    <a:lnTo>
                      <a:pt x="482" y="312"/>
                    </a:lnTo>
                    <a:lnTo>
                      <a:pt x="453" y="340"/>
                    </a:lnTo>
                    <a:lnTo>
                      <a:pt x="453" y="312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397" y="198"/>
                    </a:lnTo>
                    <a:lnTo>
                      <a:pt x="397" y="142"/>
                    </a:lnTo>
                    <a:lnTo>
                      <a:pt x="368" y="113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312" y="28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0" name="Freeform 931"/>
              <p:cNvSpPr>
                <a:spLocks/>
              </p:cNvSpPr>
              <p:nvPr/>
            </p:nvSpPr>
            <p:spPr bwMode="auto">
              <a:xfrm>
                <a:off x="5761" y="4470"/>
                <a:ext cx="341" cy="453"/>
              </a:xfrm>
              <a:custGeom>
                <a:avLst/>
                <a:gdLst>
                  <a:gd name="T0" fmla="*/ 142 w 341"/>
                  <a:gd name="T1" fmla="*/ 453 h 453"/>
                  <a:gd name="T2" fmla="*/ 114 w 341"/>
                  <a:gd name="T3" fmla="*/ 425 h 453"/>
                  <a:gd name="T4" fmla="*/ 142 w 341"/>
                  <a:gd name="T5" fmla="*/ 425 h 453"/>
                  <a:gd name="T6" fmla="*/ 114 w 341"/>
                  <a:gd name="T7" fmla="*/ 397 h 453"/>
                  <a:gd name="T8" fmla="*/ 85 w 341"/>
                  <a:gd name="T9" fmla="*/ 425 h 453"/>
                  <a:gd name="T10" fmla="*/ 85 w 341"/>
                  <a:gd name="T11" fmla="*/ 397 h 453"/>
                  <a:gd name="T12" fmla="*/ 57 w 341"/>
                  <a:gd name="T13" fmla="*/ 368 h 453"/>
                  <a:gd name="T14" fmla="*/ 57 w 341"/>
                  <a:gd name="T15" fmla="*/ 340 h 453"/>
                  <a:gd name="T16" fmla="*/ 29 w 341"/>
                  <a:gd name="T17" fmla="*/ 283 h 453"/>
                  <a:gd name="T18" fmla="*/ 29 w 341"/>
                  <a:gd name="T19" fmla="*/ 227 h 453"/>
                  <a:gd name="T20" fmla="*/ 0 w 341"/>
                  <a:gd name="T21" fmla="*/ 198 h 453"/>
                  <a:gd name="T22" fmla="*/ 29 w 341"/>
                  <a:gd name="T23" fmla="*/ 198 h 453"/>
                  <a:gd name="T24" fmla="*/ 29 w 341"/>
                  <a:gd name="T25" fmla="*/ 113 h 453"/>
                  <a:gd name="T26" fmla="*/ 57 w 341"/>
                  <a:gd name="T27" fmla="*/ 113 h 453"/>
                  <a:gd name="T28" fmla="*/ 85 w 341"/>
                  <a:gd name="T29" fmla="*/ 85 h 453"/>
                  <a:gd name="T30" fmla="*/ 57 w 341"/>
                  <a:gd name="T31" fmla="*/ 57 h 453"/>
                  <a:gd name="T32" fmla="*/ 114 w 341"/>
                  <a:gd name="T33" fmla="*/ 28 h 453"/>
                  <a:gd name="T34" fmla="*/ 142 w 341"/>
                  <a:gd name="T35" fmla="*/ 57 h 453"/>
                  <a:gd name="T36" fmla="*/ 170 w 341"/>
                  <a:gd name="T37" fmla="*/ 28 h 453"/>
                  <a:gd name="T38" fmla="*/ 199 w 341"/>
                  <a:gd name="T39" fmla="*/ 57 h 453"/>
                  <a:gd name="T40" fmla="*/ 227 w 341"/>
                  <a:gd name="T41" fmla="*/ 0 h 453"/>
                  <a:gd name="T42" fmla="*/ 312 w 341"/>
                  <a:gd name="T43" fmla="*/ 57 h 453"/>
                  <a:gd name="T44" fmla="*/ 341 w 341"/>
                  <a:gd name="T45" fmla="*/ 57 h 453"/>
                  <a:gd name="T46" fmla="*/ 341 w 341"/>
                  <a:gd name="T47" fmla="*/ 142 h 453"/>
                  <a:gd name="T48" fmla="*/ 312 w 341"/>
                  <a:gd name="T49" fmla="*/ 227 h 453"/>
                  <a:gd name="T50" fmla="*/ 284 w 341"/>
                  <a:gd name="T51" fmla="*/ 227 h 453"/>
                  <a:gd name="T52" fmla="*/ 284 w 341"/>
                  <a:gd name="T53" fmla="*/ 283 h 453"/>
                  <a:gd name="T54" fmla="*/ 227 w 341"/>
                  <a:gd name="T55" fmla="*/ 340 h 453"/>
                  <a:gd name="T56" fmla="*/ 170 w 341"/>
                  <a:gd name="T57" fmla="*/ 425 h 453"/>
                  <a:gd name="T58" fmla="*/ 170 w 341"/>
                  <a:gd name="T59" fmla="*/ 453 h 453"/>
                  <a:gd name="T60" fmla="*/ 142 w 341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41" h="453">
                    <a:moveTo>
                      <a:pt x="142" y="453"/>
                    </a:moveTo>
                    <a:lnTo>
                      <a:pt x="114" y="425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29" y="283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42"/>
                    </a:lnTo>
                    <a:lnTo>
                      <a:pt x="312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42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1" name="Freeform 932"/>
              <p:cNvSpPr>
                <a:spLocks/>
              </p:cNvSpPr>
              <p:nvPr/>
            </p:nvSpPr>
            <p:spPr bwMode="auto">
              <a:xfrm>
                <a:off x="5931" y="4640"/>
                <a:ext cx="341" cy="397"/>
              </a:xfrm>
              <a:custGeom>
                <a:avLst/>
                <a:gdLst>
                  <a:gd name="T0" fmla="*/ 142 w 341"/>
                  <a:gd name="T1" fmla="*/ 57 h 397"/>
                  <a:gd name="T2" fmla="*/ 114 w 341"/>
                  <a:gd name="T3" fmla="*/ 57 h 397"/>
                  <a:gd name="T4" fmla="*/ 114 w 341"/>
                  <a:gd name="T5" fmla="*/ 113 h 397"/>
                  <a:gd name="T6" fmla="*/ 57 w 341"/>
                  <a:gd name="T7" fmla="*/ 170 h 397"/>
                  <a:gd name="T8" fmla="*/ 0 w 341"/>
                  <a:gd name="T9" fmla="*/ 255 h 397"/>
                  <a:gd name="T10" fmla="*/ 0 w 341"/>
                  <a:gd name="T11" fmla="*/ 283 h 397"/>
                  <a:gd name="T12" fmla="*/ 57 w 341"/>
                  <a:gd name="T13" fmla="*/ 312 h 397"/>
                  <a:gd name="T14" fmla="*/ 0 w 341"/>
                  <a:gd name="T15" fmla="*/ 340 h 397"/>
                  <a:gd name="T16" fmla="*/ 57 w 341"/>
                  <a:gd name="T17" fmla="*/ 340 h 397"/>
                  <a:gd name="T18" fmla="*/ 57 w 341"/>
                  <a:gd name="T19" fmla="*/ 368 h 397"/>
                  <a:gd name="T20" fmla="*/ 85 w 341"/>
                  <a:gd name="T21" fmla="*/ 340 h 397"/>
                  <a:gd name="T22" fmla="*/ 114 w 341"/>
                  <a:gd name="T23" fmla="*/ 340 h 397"/>
                  <a:gd name="T24" fmla="*/ 142 w 341"/>
                  <a:gd name="T25" fmla="*/ 397 h 397"/>
                  <a:gd name="T26" fmla="*/ 171 w 341"/>
                  <a:gd name="T27" fmla="*/ 397 h 397"/>
                  <a:gd name="T28" fmla="*/ 171 w 341"/>
                  <a:gd name="T29" fmla="*/ 255 h 397"/>
                  <a:gd name="T30" fmla="*/ 256 w 341"/>
                  <a:gd name="T31" fmla="*/ 170 h 397"/>
                  <a:gd name="T32" fmla="*/ 284 w 341"/>
                  <a:gd name="T33" fmla="*/ 113 h 397"/>
                  <a:gd name="T34" fmla="*/ 341 w 341"/>
                  <a:gd name="T35" fmla="*/ 142 h 397"/>
                  <a:gd name="T36" fmla="*/ 284 w 341"/>
                  <a:gd name="T37" fmla="*/ 85 h 397"/>
                  <a:gd name="T38" fmla="*/ 284 w 341"/>
                  <a:gd name="T39" fmla="*/ 28 h 397"/>
                  <a:gd name="T40" fmla="*/ 227 w 341"/>
                  <a:gd name="T41" fmla="*/ 0 h 397"/>
                  <a:gd name="T42" fmla="*/ 227 w 341"/>
                  <a:gd name="T43" fmla="*/ 85 h 397"/>
                  <a:gd name="T44" fmla="*/ 199 w 341"/>
                  <a:gd name="T45" fmla="*/ 28 h 397"/>
                  <a:gd name="T46" fmla="*/ 142 w 341"/>
                  <a:gd name="T4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97">
                    <a:moveTo>
                      <a:pt x="142" y="57"/>
                    </a:move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283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71" y="397"/>
                    </a:lnTo>
                    <a:lnTo>
                      <a:pt x="171" y="255"/>
                    </a:lnTo>
                    <a:lnTo>
                      <a:pt x="256" y="170"/>
                    </a:lnTo>
                    <a:lnTo>
                      <a:pt x="284" y="113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99" y="28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2" name="Freeform 933"/>
              <p:cNvSpPr>
                <a:spLocks/>
              </p:cNvSpPr>
              <p:nvPr/>
            </p:nvSpPr>
            <p:spPr bwMode="auto">
              <a:xfrm>
                <a:off x="6073" y="4470"/>
                <a:ext cx="510" cy="312"/>
              </a:xfrm>
              <a:custGeom>
                <a:avLst/>
                <a:gdLst>
                  <a:gd name="T0" fmla="*/ 199 w 510"/>
                  <a:gd name="T1" fmla="*/ 312 h 312"/>
                  <a:gd name="T2" fmla="*/ 142 w 510"/>
                  <a:gd name="T3" fmla="*/ 255 h 312"/>
                  <a:gd name="T4" fmla="*/ 142 w 510"/>
                  <a:gd name="T5" fmla="*/ 198 h 312"/>
                  <a:gd name="T6" fmla="*/ 85 w 510"/>
                  <a:gd name="T7" fmla="*/ 170 h 312"/>
                  <a:gd name="T8" fmla="*/ 85 w 510"/>
                  <a:gd name="T9" fmla="*/ 255 h 312"/>
                  <a:gd name="T10" fmla="*/ 57 w 510"/>
                  <a:gd name="T11" fmla="*/ 198 h 312"/>
                  <a:gd name="T12" fmla="*/ 0 w 510"/>
                  <a:gd name="T13" fmla="*/ 227 h 312"/>
                  <a:gd name="T14" fmla="*/ 29 w 510"/>
                  <a:gd name="T15" fmla="*/ 142 h 312"/>
                  <a:gd name="T16" fmla="*/ 29 w 510"/>
                  <a:gd name="T17" fmla="*/ 57 h 312"/>
                  <a:gd name="T18" fmla="*/ 0 w 510"/>
                  <a:gd name="T19" fmla="*/ 57 h 312"/>
                  <a:gd name="T20" fmla="*/ 29 w 510"/>
                  <a:gd name="T21" fmla="*/ 28 h 312"/>
                  <a:gd name="T22" fmla="*/ 85 w 510"/>
                  <a:gd name="T23" fmla="*/ 57 h 312"/>
                  <a:gd name="T24" fmla="*/ 142 w 510"/>
                  <a:gd name="T25" fmla="*/ 28 h 312"/>
                  <a:gd name="T26" fmla="*/ 170 w 510"/>
                  <a:gd name="T27" fmla="*/ 57 h 312"/>
                  <a:gd name="T28" fmla="*/ 170 w 510"/>
                  <a:gd name="T29" fmla="*/ 28 h 312"/>
                  <a:gd name="T30" fmla="*/ 227 w 510"/>
                  <a:gd name="T31" fmla="*/ 0 h 312"/>
                  <a:gd name="T32" fmla="*/ 255 w 510"/>
                  <a:gd name="T33" fmla="*/ 57 h 312"/>
                  <a:gd name="T34" fmla="*/ 284 w 510"/>
                  <a:gd name="T35" fmla="*/ 57 h 312"/>
                  <a:gd name="T36" fmla="*/ 284 w 510"/>
                  <a:gd name="T37" fmla="*/ 85 h 312"/>
                  <a:gd name="T38" fmla="*/ 454 w 510"/>
                  <a:gd name="T39" fmla="*/ 170 h 312"/>
                  <a:gd name="T40" fmla="*/ 482 w 510"/>
                  <a:gd name="T41" fmla="*/ 142 h 312"/>
                  <a:gd name="T42" fmla="*/ 510 w 510"/>
                  <a:gd name="T43" fmla="*/ 170 h 312"/>
                  <a:gd name="T44" fmla="*/ 510 w 510"/>
                  <a:gd name="T45" fmla="*/ 227 h 312"/>
                  <a:gd name="T46" fmla="*/ 482 w 510"/>
                  <a:gd name="T47" fmla="*/ 255 h 312"/>
                  <a:gd name="T48" fmla="*/ 482 w 510"/>
                  <a:gd name="T49" fmla="*/ 283 h 312"/>
                  <a:gd name="T50" fmla="*/ 369 w 510"/>
                  <a:gd name="T51" fmla="*/ 283 h 312"/>
                  <a:gd name="T52" fmla="*/ 227 w 510"/>
                  <a:gd name="T53" fmla="*/ 283 h 312"/>
                  <a:gd name="T54" fmla="*/ 199 w 510"/>
                  <a:gd name="T5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312">
                    <a:moveTo>
                      <a:pt x="199" y="312"/>
                    </a:move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57" y="198"/>
                    </a:lnTo>
                    <a:lnTo>
                      <a:pt x="0" y="227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29" y="28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482" y="283"/>
                    </a:lnTo>
                    <a:lnTo>
                      <a:pt x="369" y="283"/>
                    </a:lnTo>
                    <a:lnTo>
                      <a:pt x="227" y="283"/>
                    </a:lnTo>
                    <a:lnTo>
                      <a:pt x="199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3" name="Freeform 934"/>
              <p:cNvSpPr>
                <a:spLocks/>
              </p:cNvSpPr>
              <p:nvPr/>
            </p:nvSpPr>
            <p:spPr bwMode="auto">
              <a:xfrm>
                <a:off x="6328" y="4470"/>
                <a:ext cx="312" cy="170"/>
              </a:xfrm>
              <a:custGeom>
                <a:avLst/>
                <a:gdLst>
                  <a:gd name="T0" fmla="*/ 255 w 312"/>
                  <a:gd name="T1" fmla="*/ 170 h 170"/>
                  <a:gd name="T2" fmla="*/ 227 w 312"/>
                  <a:gd name="T3" fmla="*/ 142 h 170"/>
                  <a:gd name="T4" fmla="*/ 199 w 312"/>
                  <a:gd name="T5" fmla="*/ 170 h 170"/>
                  <a:gd name="T6" fmla="*/ 29 w 312"/>
                  <a:gd name="T7" fmla="*/ 85 h 170"/>
                  <a:gd name="T8" fmla="*/ 29 w 312"/>
                  <a:gd name="T9" fmla="*/ 57 h 170"/>
                  <a:gd name="T10" fmla="*/ 0 w 312"/>
                  <a:gd name="T11" fmla="*/ 57 h 170"/>
                  <a:gd name="T12" fmla="*/ 85 w 312"/>
                  <a:gd name="T13" fmla="*/ 0 h 170"/>
                  <a:gd name="T14" fmla="*/ 199 w 312"/>
                  <a:gd name="T15" fmla="*/ 57 h 170"/>
                  <a:gd name="T16" fmla="*/ 284 w 312"/>
                  <a:gd name="T17" fmla="*/ 57 h 170"/>
                  <a:gd name="T18" fmla="*/ 312 w 312"/>
                  <a:gd name="T19" fmla="*/ 113 h 170"/>
                  <a:gd name="T20" fmla="*/ 255 w 312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70">
                    <a:moveTo>
                      <a:pt x="255" y="170"/>
                    </a:moveTo>
                    <a:lnTo>
                      <a:pt x="227" y="142"/>
                    </a:lnTo>
                    <a:lnTo>
                      <a:pt x="199" y="170"/>
                    </a:lnTo>
                    <a:lnTo>
                      <a:pt x="29" y="85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85" y="0"/>
                    </a:lnTo>
                    <a:lnTo>
                      <a:pt x="199" y="57"/>
                    </a:lnTo>
                    <a:lnTo>
                      <a:pt x="284" y="57"/>
                    </a:lnTo>
                    <a:lnTo>
                      <a:pt x="312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6" name="Freeform 938"/>
              <p:cNvSpPr>
                <a:spLocks/>
              </p:cNvSpPr>
              <p:nvPr/>
            </p:nvSpPr>
            <p:spPr bwMode="auto">
              <a:xfrm>
                <a:off x="6980" y="4186"/>
                <a:ext cx="511" cy="511"/>
              </a:xfrm>
              <a:custGeom>
                <a:avLst/>
                <a:gdLst>
                  <a:gd name="T0" fmla="*/ 57 w 511"/>
                  <a:gd name="T1" fmla="*/ 426 h 511"/>
                  <a:gd name="T2" fmla="*/ 85 w 511"/>
                  <a:gd name="T3" fmla="*/ 426 h 511"/>
                  <a:gd name="T4" fmla="*/ 170 w 511"/>
                  <a:gd name="T5" fmla="*/ 369 h 511"/>
                  <a:gd name="T6" fmla="*/ 142 w 511"/>
                  <a:gd name="T7" fmla="*/ 312 h 511"/>
                  <a:gd name="T8" fmla="*/ 114 w 511"/>
                  <a:gd name="T9" fmla="*/ 312 h 511"/>
                  <a:gd name="T10" fmla="*/ 85 w 511"/>
                  <a:gd name="T11" fmla="*/ 255 h 511"/>
                  <a:gd name="T12" fmla="*/ 114 w 511"/>
                  <a:gd name="T13" fmla="*/ 255 h 511"/>
                  <a:gd name="T14" fmla="*/ 57 w 511"/>
                  <a:gd name="T15" fmla="*/ 199 h 511"/>
                  <a:gd name="T16" fmla="*/ 85 w 511"/>
                  <a:gd name="T17" fmla="*/ 170 h 511"/>
                  <a:gd name="T18" fmla="*/ 0 w 511"/>
                  <a:gd name="T19" fmla="*/ 85 h 511"/>
                  <a:gd name="T20" fmla="*/ 57 w 511"/>
                  <a:gd name="T21" fmla="*/ 29 h 511"/>
                  <a:gd name="T22" fmla="*/ 85 w 511"/>
                  <a:gd name="T23" fmla="*/ 114 h 511"/>
                  <a:gd name="T24" fmla="*/ 170 w 511"/>
                  <a:gd name="T25" fmla="*/ 85 h 511"/>
                  <a:gd name="T26" fmla="*/ 227 w 511"/>
                  <a:gd name="T27" fmla="*/ 114 h 511"/>
                  <a:gd name="T28" fmla="*/ 312 w 511"/>
                  <a:gd name="T29" fmla="*/ 114 h 511"/>
                  <a:gd name="T30" fmla="*/ 397 w 511"/>
                  <a:gd name="T31" fmla="*/ 57 h 511"/>
                  <a:gd name="T32" fmla="*/ 369 w 511"/>
                  <a:gd name="T33" fmla="*/ 29 h 511"/>
                  <a:gd name="T34" fmla="*/ 482 w 511"/>
                  <a:gd name="T35" fmla="*/ 0 h 511"/>
                  <a:gd name="T36" fmla="*/ 511 w 511"/>
                  <a:gd name="T37" fmla="*/ 29 h 511"/>
                  <a:gd name="T38" fmla="*/ 511 w 511"/>
                  <a:gd name="T39" fmla="*/ 85 h 511"/>
                  <a:gd name="T40" fmla="*/ 511 w 511"/>
                  <a:gd name="T41" fmla="*/ 142 h 511"/>
                  <a:gd name="T42" fmla="*/ 482 w 511"/>
                  <a:gd name="T43" fmla="*/ 114 h 511"/>
                  <a:gd name="T44" fmla="*/ 454 w 511"/>
                  <a:gd name="T45" fmla="*/ 114 h 511"/>
                  <a:gd name="T46" fmla="*/ 426 w 511"/>
                  <a:gd name="T47" fmla="*/ 170 h 511"/>
                  <a:gd name="T48" fmla="*/ 454 w 511"/>
                  <a:gd name="T49" fmla="*/ 199 h 511"/>
                  <a:gd name="T50" fmla="*/ 426 w 511"/>
                  <a:gd name="T51" fmla="*/ 312 h 511"/>
                  <a:gd name="T52" fmla="*/ 397 w 511"/>
                  <a:gd name="T53" fmla="*/ 341 h 511"/>
                  <a:gd name="T54" fmla="*/ 369 w 511"/>
                  <a:gd name="T55" fmla="*/ 341 h 511"/>
                  <a:gd name="T56" fmla="*/ 341 w 511"/>
                  <a:gd name="T57" fmla="*/ 284 h 511"/>
                  <a:gd name="T58" fmla="*/ 312 w 511"/>
                  <a:gd name="T59" fmla="*/ 284 h 511"/>
                  <a:gd name="T60" fmla="*/ 312 w 511"/>
                  <a:gd name="T61" fmla="*/ 341 h 511"/>
                  <a:gd name="T62" fmla="*/ 397 w 511"/>
                  <a:gd name="T63" fmla="*/ 397 h 511"/>
                  <a:gd name="T64" fmla="*/ 341 w 511"/>
                  <a:gd name="T65" fmla="*/ 397 h 511"/>
                  <a:gd name="T66" fmla="*/ 312 w 511"/>
                  <a:gd name="T67" fmla="*/ 454 h 511"/>
                  <a:gd name="T68" fmla="*/ 369 w 511"/>
                  <a:gd name="T69" fmla="*/ 482 h 511"/>
                  <a:gd name="T70" fmla="*/ 312 w 511"/>
                  <a:gd name="T71" fmla="*/ 511 h 511"/>
                  <a:gd name="T72" fmla="*/ 256 w 511"/>
                  <a:gd name="T73" fmla="*/ 482 h 511"/>
                  <a:gd name="T74" fmla="*/ 227 w 511"/>
                  <a:gd name="T75" fmla="*/ 511 h 511"/>
                  <a:gd name="T76" fmla="*/ 114 w 511"/>
                  <a:gd name="T77" fmla="*/ 511 h 511"/>
                  <a:gd name="T78" fmla="*/ 57 w 511"/>
                  <a:gd name="T79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511">
                    <a:moveTo>
                      <a:pt x="57" y="426"/>
                    </a:moveTo>
                    <a:lnTo>
                      <a:pt x="85" y="426"/>
                    </a:lnTo>
                    <a:lnTo>
                      <a:pt x="170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170" y="85"/>
                    </a:lnTo>
                    <a:lnTo>
                      <a:pt x="227" y="114"/>
                    </a:lnTo>
                    <a:lnTo>
                      <a:pt x="312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482" y="0"/>
                    </a:lnTo>
                    <a:lnTo>
                      <a:pt x="511" y="29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14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199"/>
                    </a:lnTo>
                    <a:lnTo>
                      <a:pt x="426" y="312"/>
                    </a:lnTo>
                    <a:lnTo>
                      <a:pt x="397" y="341"/>
                    </a:lnTo>
                    <a:lnTo>
                      <a:pt x="369" y="341"/>
                    </a:lnTo>
                    <a:lnTo>
                      <a:pt x="341" y="284"/>
                    </a:lnTo>
                    <a:lnTo>
                      <a:pt x="312" y="284"/>
                    </a:lnTo>
                    <a:lnTo>
                      <a:pt x="312" y="341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12" y="454"/>
                    </a:lnTo>
                    <a:lnTo>
                      <a:pt x="369" y="482"/>
                    </a:lnTo>
                    <a:lnTo>
                      <a:pt x="312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14" y="511"/>
                    </a:lnTo>
                    <a:lnTo>
                      <a:pt x="57" y="4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7" name="Freeform 939"/>
              <p:cNvSpPr>
                <a:spLocks/>
              </p:cNvSpPr>
              <p:nvPr/>
            </p:nvSpPr>
            <p:spPr bwMode="auto">
              <a:xfrm>
                <a:off x="7292" y="4300"/>
                <a:ext cx="397" cy="538"/>
              </a:xfrm>
              <a:custGeom>
                <a:avLst/>
                <a:gdLst>
                  <a:gd name="T0" fmla="*/ 57 w 397"/>
                  <a:gd name="T1" fmla="*/ 368 h 538"/>
                  <a:gd name="T2" fmla="*/ 0 w 397"/>
                  <a:gd name="T3" fmla="*/ 340 h 538"/>
                  <a:gd name="T4" fmla="*/ 29 w 397"/>
                  <a:gd name="T5" fmla="*/ 283 h 538"/>
                  <a:gd name="T6" fmla="*/ 85 w 397"/>
                  <a:gd name="T7" fmla="*/ 283 h 538"/>
                  <a:gd name="T8" fmla="*/ 0 w 397"/>
                  <a:gd name="T9" fmla="*/ 227 h 538"/>
                  <a:gd name="T10" fmla="*/ 0 w 397"/>
                  <a:gd name="T11" fmla="*/ 170 h 538"/>
                  <a:gd name="T12" fmla="*/ 29 w 397"/>
                  <a:gd name="T13" fmla="*/ 170 h 538"/>
                  <a:gd name="T14" fmla="*/ 57 w 397"/>
                  <a:gd name="T15" fmla="*/ 227 h 538"/>
                  <a:gd name="T16" fmla="*/ 85 w 397"/>
                  <a:gd name="T17" fmla="*/ 227 h 538"/>
                  <a:gd name="T18" fmla="*/ 114 w 397"/>
                  <a:gd name="T19" fmla="*/ 198 h 538"/>
                  <a:gd name="T20" fmla="*/ 142 w 397"/>
                  <a:gd name="T21" fmla="*/ 85 h 538"/>
                  <a:gd name="T22" fmla="*/ 114 w 397"/>
                  <a:gd name="T23" fmla="*/ 56 h 538"/>
                  <a:gd name="T24" fmla="*/ 142 w 397"/>
                  <a:gd name="T25" fmla="*/ 0 h 538"/>
                  <a:gd name="T26" fmla="*/ 170 w 397"/>
                  <a:gd name="T27" fmla="*/ 0 h 538"/>
                  <a:gd name="T28" fmla="*/ 199 w 397"/>
                  <a:gd name="T29" fmla="*/ 28 h 538"/>
                  <a:gd name="T30" fmla="*/ 199 w 397"/>
                  <a:gd name="T31" fmla="*/ 85 h 538"/>
                  <a:gd name="T32" fmla="*/ 227 w 397"/>
                  <a:gd name="T33" fmla="*/ 141 h 538"/>
                  <a:gd name="T34" fmla="*/ 255 w 397"/>
                  <a:gd name="T35" fmla="*/ 255 h 538"/>
                  <a:gd name="T36" fmla="*/ 312 w 397"/>
                  <a:gd name="T37" fmla="*/ 283 h 538"/>
                  <a:gd name="T38" fmla="*/ 340 w 397"/>
                  <a:gd name="T39" fmla="*/ 283 h 538"/>
                  <a:gd name="T40" fmla="*/ 397 w 397"/>
                  <a:gd name="T41" fmla="*/ 312 h 538"/>
                  <a:gd name="T42" fmla="*/ 397 w 397"/>
                  <a:gd name="T43" fmla="*/ 340 h 538"/>
                  <a:gd name="T44" fmla="*/ 284 w 397"/>
                  <a:gd name="T45" fmla="*/ 425 h 538"/>
                  <a:gd name="T46" fmla="*/ 312 w 397"/>
                  <a:gd name="T47" fmla="*/ 482 h 538"/>
                  <a:gd name="T48" fmla="*/ 312 w 397"/>
                  <a:gd name="T49" fmla="*/ 538 h 538"/>
                  <a:gd name="T50" fmla="*/ 227 w 397"/>
                  <a:gd name="T51" fmla="*/ 482 h 538"/>
                  <a:gd name="T52" fmla="*/ 227 w 397"/>
                  <a:gd name="T53" fmla="*/ 453 h 538"/>
                  <a:gd name="T54" fmla="*/ 170 w 397"/>
                  <a:gd name="T55" fmla="*/ 425 h 538"/>
                  <a:gd name="T56" fmla="*/ 142 w 397"/>
                  <a:gd name="T57" fmla="*/ 510 h 538"/>
                  <a:gd name="T58" fmla="*/ 57 w 397"/>
                  <a:gd name="T59" fmla="*/ 482 h 538"/>
                  <a:gd name="T60" fmla="*/ 57 w 397"/>
                  <a:gd name="T61" fmla="*/ 425 h 538"/>
                  <a:gd name="T62" fmla="*/ 114 w 397"/>
                  <a:gd name="T63" fmla="*/ 368 h 538"/>
                  <a:gd name="T64" fmla="*/ 85 w 397"/>
                  <a:gd name="T65" fmla="*/ 340 h 538"/>
                  <a:gd name="T66" fmla="*/ 57 w 397"/>
                  <a:gd name="T67" fmla="*/ 36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7" h="538">
                    <a:moveTo>
                      <a:pt x="57" y="368"/>
                    </a:moveTo>
                    <a:lnTo>
                      <a:pt x="0" y="340"/>
                    </a:lnTo>
                    <a:lnTo>
                      <a:pt x="29" y="283"/>
                    </a:lnTo>
                    <a:lnTo>
                      <a:pt x="85" y="283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85"/>
                    </a:lnTo>
                    <a:lnTo>
                      <a:pt x="227" y="141"/>
                    </a:lnTo>
                    <a:lnTo>
                      <a:pt x="255" y="255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97" y="312"/>
                    </a:lnTo>
                    <a:lnTo>
                      <a:pt x="397" y="340"/>
                    </a:lnTo>
                    <a:lnTo>
                      <a:pt x="284" y="425"/>
                    </a:lnTo>
                    <a:lnTo>
                      <a:pt x="312" y="482"/>
                    </a:lnTo>
                    <a:lnTo>
                      <a:pt x="312" y="538"/>
                    </a:lnTo>
                    <a:lnTo>
                      <a:pt x="227" y="482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14" y="368"/>
                    </a:lnTo>
                    <a:lnTo>
                      <a:pt x="85" y="340"/>
                    </a:lnTo>
                    <a:lnTo>
                      <a:pt x="57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8" name="Freeform 940"/>
              <p:cNvSpPr>
                <a:spLocks/>
              </p:cNvSpPr>
              <p:nvPr/>
            </p:nvSpPr>
            <p:spPr bwMode="auto">
              <a:xfrm>
                <a:off x="7491" y="4215"/>
                <a:ext cx="397" cy="708"/>
              </a:xfrm>
              <a:custGeom>
                <a:avLst/>
                <a:gdLst>
                  <a:gd name="T0" fmla="*/ 113 w 397"/>
                  <a:gd name="T1" fmla="*/ 567 h 708"/>
                  <a:gd name="T2" fmla="*/ 85 w 397"/>
                  <a:gd name="T3" fmla="*/ 510 h 708"/>
                  <a:gd name="T4" fmla="*/ 198 w 397"/>
                  <a:gd name="T5" fmla="*/ 425 h 708"/>
                  <a:gd name="T6" fmla="*/ 198 w 397"/>
                  <a:gd name="T7" fmla="*/ 397 h 708"/>
                  <a:gd name="T8" fmla="*/ 141 w 397"/>
                  <a:gd name="T9" fmla="*/ 368 h 708"/>
                  <a:gd name="T10" fmla="*/ 113 w 397"/>
                  <a:gd name="T11" fmla="*/ 368 h 708"/>
                  <a:gd name="T12" fmla="*/ 56 w 397"/>
                  <a:gd name="T13" fmla="*/ 340 h 708"/>
                  <a:gd name="T14" fmla="*/ 28 w 397"/>
                  <a:gd name="T15" fmla="*/ 226 h 708"/>
                  <a:gd name="T16" fmla="*/ 0 w 397"/>
                  <a:gd name="T17" fmla="*/ 170 h 708"/>
                  <a:gd name="T18" fmla="*/ 0 w 397"/>
                  <a:gd name="T19" fmla="*/ 56 h 708"/>
                  <a:gd name="T20" fmla="*/ 141 w 397"/>
                  <a:gd name="T21" fmla="*/ 28 h 708"/>
                  <a:gd name="T22" fmla="*/ 141 w 397"/>
                  <a:gd name="T23" fmla="*/ 0 h 708"/>
                  <a:gd name="T24" fmla="*/ 226 w 397"/>
                  <a:gd name="T25" fmla="*/ 0 h 708"/>
                  <a:gd name="T26" fmla="*/ 255 w 397"/>
                  <a:gd name="T27" fmla="*/ 28 h 708"/>
                  <a:gd name="T28" fmla="*/ 283 w 397"/>
                  <a:gd name="T29" fmla="*/ 0 h 708"/>
                  <a:gd name="T30" fmla="*/ 340 w 397"/>
                  <a:gd name="T31" fmla="*/ 28 h 708"/>
                  <a:gd name="T32" fmla="*/ 368 w 397"/>
                  <a:gd name="T33" fmla="*/ 0 h 708"/>
                  <a:gd name="T34" fmla="*/ 397 w 397"/>
                  <a:gd name="T35" fmla="*/ 28 h 708"/>
                  <a:gd name="T36" fmla="*/ 311 w 397"/>
                  <a:gd name="T37" fmla="*/ 198 h 708"/>
                  <a:gd name="T38" fmla="*/ 311 w 397"/>
                  <a:gd name="T39" fmla="*/ 368 h 708"/>
                  <a:gd name="T40" fmla="*/ 340 w 397"/>
                  <a:gd name="T41" fmla="*/ 397 h 708"/>
                  <a:gd name="T42" fmla="*/ 311 w 397"/>
                  <a:gd name="T43" fmla="*/ 510 h 708"/>
                  <a:gd name="T44" fmla="*/ 311 w 397"/>
                  <a:gd name="T45" fmla="*/ 595 h 708"/>
                  <a:gd name="T46" fmla="*/ 340 w 397"/>
                  <a:gd name="T47" fmla="*/ 680 h 708"/>
                  <a:gd name="T48" fmla="*/ 311 w 397"/>
                  <a:gd name="T49" fmla="*/ 652 h 708"/>
                  <a:gd name="T50" fmla="*/ 226 w 397"/>
                  <a:gd name="T51" fmla="*/ 708 h 708"/>
                  <a:gd name="T52" fmla="*/ 198 w 397"/>
                  <a:gd name="T53" fmla="*/ 680 h 708"/>
                  <a:gd name="T54" fmla="*/ 198 w 397"/>
                  <a:gd name="T55" fmla="*/ 623 h 708"/>
                  <a:gd name="T56" fmla="*/ 226 w 397"/>
                  <a:gd name="T57" fmla="*/ 567 h 708"/>
                  <a:gd name="T58" fmla="*/ 198 w 397"/>
                  <a:gd name="T59" fmla="*/ 538 h 708"/>
                  <a:gd name="T60" fmla="*/ 170 w 397"/>
                  <a:gd name="T61" fmla="*/ 567 h 708"/>
                  <a:gd name="T62" fmla="*/ 113 w 397"/>
                  <a:gd name="T63" fmla="*/ 567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" h="708">
                    <a:moveTo>
                      <a:pt x="113" y="567"/>
                    </a:moveTo>
                    <a:lnTo>
                      <a:pt x="85" y="510"/>
                    </a:lnTo>
                    <a:lnTo>
                      <a:pt x="198" y="425"/>
                    </a:lnTo>
                    <a:lnTo>
                      <a:pt x="198" y="397"/>
                    </a:lnTo>
                    <a:lnTo>
                      <a:pt x="141" y="368"/>
                    </a:lnTo>
                    <a:lnTo>
                      <a:pt x="113" y="368"/>
                    </a:lnTo>
                    <a:lnTo>
                      <a:pt x="56" y="340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41" y="28"/>
                    </a:lnTo>
                    <a:lnTo>
                      <a:pt x="141" y="0"/>
                    </a:lnTo>
                    <a:lnTo>
                      <a:pt x="226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311" y="198"/>
                    </a:lnTo>
                    <a:lnTo>
                      <a:pt x="311" y="368"/>
                    </a:lnTo>
                    <a:lnTo>
                      <a:pt x="340" y="397"/>
                    </a:lnTo>
                    <a:lnTo>
                      <a:pt x="311" y="510"/>
                    </a:lnTo>
                    <a:lnTo>
                      <a:pt x="311" y="595"/>
                    </a:lnTo>
                    <a:lnTo>
                      <a:pt x="340" y="680"/>
                    </a:lnTo>
                    <a:lnTo>
                      <a:pt x="311" y="652"/>
                    </a:lnTo>
                    <a:lnTo>
                      <a:pt x="226" y="708"/>
                    </a:lnTo>
                    <a:lnTo>
                      <a:pt x="198" y="680"/>
                    </a:lnTo>
                    <a:lnTo>
                      <a:pt x="198" y="623"/>
                    </a:lnTo>
                    <a:lnTo>
                      <a:pt x="226" y="567"/>
                    </a:lnTo>
                    <a:lnTo>
                      <a:pt x="198" y="538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9" name="Freeform 941"/>
              <p:cNvSpPr>
                <a:spLocks/>
              </p:cNvSpPr>
              <p:nvPr/>
            </p:nvSpPr>
            <p:spPr bwMode="auto">
              <a:xfrm>
                <a:off x="7406" y="3648"/>
                <a:ext cx="453" cy="623"/>
              </a:xfrm>
              <a:custGeom>
                <a:avLst/>
                <a:gdLst>
                  <a:gd name="T0" fmla="*/ 85 w 453"/>
                  <a:gd name="T1" fmla="*/ 623 h 623"/>
                  <a:gd name="T2" fmla="*/ 85 w 453"/>
                  <a:gd name="T3" fmla="*/ 453 h 623"/>
                  <a:gd name="T4" fmla="*/ 56 w 453"/>
                  <a:gd name="T5" fmla="*/ 425 h 623"/>
                  <a:gd name="T6" fmla="*/ 85 w 453"/>
                  <a:gd name="T7" fmla="*/ 397 h 623"/>
                  <a:gd name="T8" fmla="*/ 0 w 453"/>
                  <a:gd name="T9" fmla="*/ 340 h 623"/>
                  <a:gd name="T10" fmla="*/ 0 w 453"/>
                  <a:gd name="T11" fmla="*/ 283 h 623"/>
                  <a:gd name="T12" fmla="*/ 56 w 453"/>
                  <a:gd name="T13" fmla="*/ 283 h 623"/>
                  <a:gd name="T14" fmla="*/ 85 w 453"/>
                  <a:gd name="T15" fmla="*/ 255 h 623"/>
                  <a:gd name="T16" fmla="*/ 141 w 453"/>
                  <a:gd name="T17" fmla="*/ 226 h 623"/>
                  <a:gd name="T18" fmla="*/ 85 w 453"/>
                  <a:gd name="T19" fmla="*/ 170 h 623"/>
                  <a:gd name="T20" fmla="*/ 56 w 453"/>
                  <a:gd name="T21" fmla="*/ 113 h 623"/>
                  <a:gd name="T22" fmla="*/ 85 w 453"/>
                  <a:gd name="T23" fmla="*/ 28 h 623"/>
                  <a:gd name="T24" fmla="*/ 141 w 453"/>
                  <a:gd name="T25" fmla="*/ 0 h 623"/>
                  <a:gd name="T26" fmla="*/ 255 w 453"/>
                  <a:gd name="T27" fmla="*/ 85 h 623"/>
                  <a:gd name="T28" fmla="*/ 283 w 453"/>
                  <a:gd name="T29" fmla="*/ 170 h 623"/>
                  <a:gd name="T30" fmla="*/ 396 w 453"/>
                  <a:gd name="T31" fmla="*/ 340 h 623"/>
                  <a:gd name="T32" fmla="*/ 453 w 453"/>
                  <a:gd name="T33" fmla="*/ 567 h 623"/>
                  <a:gd name="T34" fmla="*/ 425 w 453"/>
                  <a:gd name="T35" fmla="*/ 595 h 623"/>
                  <a:gd name="T36" fmla="*/ 368 w 453"/>
                  <a:gd name="T37" fmla="*/ 567 h 623"/>
                  <a:gd name="T38" fmla="*/ 340 w 453"/>
                  <a:gd name="T39" fmla="*/ 595 h 623"/>
                  <a:gd name="T40" fmla="*/ 311 w 453"/>
                  <a:gd name="T41" fmla="*/ 567 h 623"/>
                  <a:gd name="T42" fmla="*/ 226 w 453"/>
                  <a:gd name="T43" fmla="*/ 567 h 623"/>
                  <a:gd name="T44" fmla="*/ 226 w 453"/>
                  <a:gd name="T45" fmla="*/ 595 h 623"/>
                  <a:gd name="T46" fmla="*/ 85 w 453"/>
                  <a:gd name="T4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3">
                    <a:moveTo>
                      <a:pt x="85" y="623"/>
                    </a:moveTo>
                    <a:lnTo>
                      <a:pt x="85" y="453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85" y="255"/>
                    </a:lnTo>
                    <a:lnTo>
                      <a:pt x="141" y="226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55" y="85"/>
                    </a:lnTo>
                    <a:lnTo>
                      <a:pt x="283" y="170"/>
                    </a:lnTo>
                    <a:lnTo>
                      <a:pt x="396" y="340"/>
                    </a:lnTo>
                    <a:lnTo>
                      <a:pt x="453" y="567"/>
                    </a:lnTo>
                    <a:lnTo>
                      <a:pt x="425" y="595"/>
                    </a:lnTo>
                    <a:lnTo>
                      <a:pt x="368" y="567"/>
                    </a:lnTo>
                    <a:lnTo>
                      <a:pt x="340" y="595"/>
                    </a:lnTo>
                    <a:lnTo>
                      <a:pt x="311" y="567"/>
                    </a:lnTo>
                    <a:lnTo>
                      <a:pt x="226" y="567"/>
                    </a:lnTo>
                    <a:lnTo>
                      <a:pt x="226" y="595"/>
                    </a:lnTo>
                    <a:lnTo>
                      <a:pt x="85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0" name="Freeform 942"/>
              <p:cNvSpPr>
                <a:spLocks/>
              </p:cNvSpPr>
              <p:nvPr/>
            </p:nvSpPr>
            <p:spPr bwMode="auto">
              <a:xfrm>
                <a:off x="6895" y="3506"/>
                <a:ext cx="596" cy="794"/>
              </a:xfrm>
              <a:custGeom>
                <a:avLst/>
                <a:gdLst>
                  <a:gd name="T0" fmla="*/ 596 w 596"/>
                  <a:gd name="T1" fmla="*/ 397 h 794"/>
                  <a:gd name="T2" fmla="*/ 567 w 596"/>
                  <a:gd name="T3" fmla="*/ 425 h 794"/>
                  <a:gd name="T4" fmla="*/ 511 w 596"/>
                  <a:gd name="T5" fmla="*/ 425 h 794"/>
                  <a:gd name="T6" fmla="*/ 511 w 596"/>
                  <a:gd name="T7" fmla="*/ 482 h 794"/>
                  <a:gd name="T8" fmla="*/ 596 w 596"/>
                  <a:gd name="T9" fmla="*/ 539 h 794"/>
                  <a:gd name="T10" fmla="*/ 567 w 596"/>
                  <a:gd name="T11" fmla="*/ 567 h 794"/>
                  <a:gd name="T12" fmla="*/ 596 w 596"/>
                  <a:gd name="T13" fmla="*/ 595 h 794"/>
                  <a:gd name="T14" fmla="*/ 596 w 596"/>
                  <a:gd name="T15" fmla="*/ 709 h 794"/>
                  <a:gd name="T16" fmla="*/ 567 w 596"/>
                  <a:gd name="T17" fmla="*/ 680 h 794"/>
                  <a:gd name="T18" fmla="*/ 454 w 596"/>
                  <a:gd name="T19" fmla="*/ 709 h 794"/>
                  <a:gd name="T20" fmla="*/ 482 w 596"/>
                  <a:gd name="T21" fmla="*/ 737 h 794"/>
                  <a:gd name="T22" fmla="*/ 397 w 596"/>
                  <a:gd name="T23" fmla="*/ 794 h 794"/>
                  <a:gd name="T24" fmla="*/ 312 w 596"/>
                  <a:gd name="T25" fmla="*/ 794 h 794"/>
                  <a:gd name="T26" fmla="*/ 255 w 596"/>
                  <a:gd name="T27" fmla="*/ 765 h 794"/>
                  <a:gd name="T28" fmla="*/ 170 w 596"/>
                  <a:gd name="T29" fmla="*/ 794 h 794"/>
                  <a:gd name="T30" fmla="*/ 142 w 596"/>
                  <a:gd name="T31" fmla="*/ 709 h 794"/>
                  <a:gd name="T32" fmla="*/ 85 w 596"/>
                  <a:gd name="T33" fmla="*/ 680 h 794"/>
                  <a:gd name="T34" fmla="*/ 29 w 596"/>
                  <a:gd name="T35" fmla="*/ 595 h 794"/>
                  <a:gd name="T36" fmla="*/ 0 w 596"/>
                  <a:gd name="T37" fmla="*/ 482 h 794"/>
                  <a:gd name="T38" fmla="*/ 29 w 596"/>
                  <a:gd name="T39" fmla="*/ 482 h 794"/>
                  <a:gd name="T40" fmla="*/ 57 w 596"/>
                  <a:gd name="T41" fmla="*/ 368 h 794"/>
                  <a:gd name="T42" fmla="*/ 0 w 596"/>
                  <a:gd name="T43" fmla="*/ 340 h 794"/>
                  <a:gd name="T44" fmla="*/ 0 w 596"/>
                  <a:gd name="T45" fmla="*/ 255 h 794"/>
                  <a:gd name="T46" fmla="*/ 57 w 596"/>
                  <a:gd name="T47" fmla="*/ 170 h 794"/>
                  <a:gd name="T48" fmla="*/ 29 w 596"/>
                  <a:gd name="T49" fmla="*/ 142 h 794"/>
                  <a:gd name="T50" fmla="*/ 57 w 596"/>
                  <a:gd name="T51" fmla="*/ 113 h 794"/>
                  <a:gd name="T52" fmla="*/ 85 w 596"/>
                  <a:gd name="T53" fmla="*/ 113 h 794"/>
                  <a:gd name="T54" fmla="*/ 85 w 596"/>
                  <a:gd name="T55" fmla="*/ 142 h 794"/>
                  <a:gd name="T56" fmla="*/ 114 w 596"/>
                  <a:gd name="T57" fmla="*/ 170 h 794"/>
                  <a:gd name="T58" fmla="*/ 142 w 596"/>
                  <a:gd name="T59" fmla="*/ 142 h 794"/>
                  <a:gd name="T60" fmla="*/ 170 w 596"/>
                  <a:gd name="T61" fmla="*/ 170 h 794"/>
                  <a:gd name="T62" fmla="*/ 227 w 596"/>
                  <a:gd name="T63" fmla="*/ 142 h 794"/>
                  <a:gd name="T64" fmla="*/ 170 w 596"/>
                  <a:gd name="T65" fmla="*/ 85 h 794"/>
                  <a:gd name="T66" fmla="*/ 199 w 596"/>
                  <a:gd name="T67" fmla="*/ 28 h 794"/>
                  <a:gd name="T68" fmla="*/ 170 w 596"/>
                  <a:gd name="T69" fmla="*/ 0 h 794"/>
                  <a:gd name="T70" fmla="*/ 255 w 596"/>
                  <a:gd name="T71" fmla="*/ 28 h 794"/>
                  <a:gd name="T72" fmla="*/ 341 w 596"/>
                  <a:gd name="T73" fmla="*/ 113 h 794"/>
                  <a:gd name="T74" fmla="*/ 369 w 596"/>
                  <a:gd name="T75" fmla="*/ 142 h 794"/>
                  <a:gd name="T76" fmla="*/ 397 w 596"/>
                  <a:gd name="T77" fmla="*/ 142 h 794"/>
                  <a:gd name="T78" fmla="*/ 454 w 596"/>
                  <a:gd name="T79" fmla="*/ 198 h 794"/>
                  <a:gd name="T80" fmla="*/ 454 w 596"/>
                  <a:gd name="T81" fmla="*/ 227 h 794"/>
                  <a:gd name="T82" fmla="*/ 369 w 596"/>
                  <a:gd name="T83" fmla="*/ 255 h 794"/>
                  <a:gd name="T84" fmla="*/ 369 w 596"/>
                  <a:gd name="T85" fmla="*/ 312 h 794"/>
                  <a:gd name="T86" fmla="*/ 482 w 596"/>
                  <a:gd name="T87" fmla="*/ 340 h 794"/>
                  <a:gd name="T88" fmla="*/ 482 w 596"/>
                  <a:gd name="T89" fmla="*/ 368 h 794"/>
                  <a:gd name="T90" fmla="*/ 511 w 596"/>
                  <a:gd name="T91" fmla="*/ 397 h 794"/>
                  <a:gd name="T92" fmla="*/ 596 w 596"/>
                  <a:gd name="T93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6" h="794">
                    <a:moveTo>
                      <a:pt x="596" y="397"/>
                    </a:moveTo>
                    <a:lnTo>
                      <a:pt x="567" y="425"/>
                    </a:lnTo>
                    <a:lnTo>
                      <a:pt x="511" y="425"/>
                    </a:lnTo>
                    <a:lnTo>
                      <a:pt x="511" y="482"/>
                    </a:lnTo>
                    <a:lnTo>
                      <a:pt x="596" y="539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596" y="709"/>
                    </a:lnTo>
                    <a:lnTo>
                      <a:pt x="567" y="680"/>
                    </a:lnTo>
                    <a:lnTo>
                      <a:pt x="454" y="709"/>
                    </a:lnTo>
                    <a:lnTo>
                      <a:pt x="482" y="737"/>
                    </a:lnTo>
                    <a:lnTo>
                      <a:pt x="397" y="794"/>
                    </a:lnTo>
                    <a:lnTo>
                      <a:pt x="312" y="794"/>
                    </a:lnTo>
                    <a:lnTo>
                      <a:pt x="255" y="765"/>
                    </a:lnTo>
                    <a:lnTo>
                      <a:pt x="170" y="794"/>
                    </a:lnTo>
                    <a:lnTo>
                      <a:pt x="142" y="709"/>
                    </a:lnTo>
                    <a:lnTo>
                      <a:pt x="85" y="680"/>
                    </a:lnTo>
                    <a:lnTo>
                      <a:pt x="29" y="595"/>
                    </a:lnTo>
                    <a:lnTo>
                      <a:pt x="0" y="482"/>
                    </a:lnTo>
                    <a:lnTo>
                      <a:pt x="29" y="482"/>
                    </a:lnTo>
                    <a:lnTo>
                      <a:pt x="57" y="368"/>
                    </a:lnTo>
                    <a:lnTo>
                      <a:pt x="0" y="340"/>
                    </a:lnTo>
                    <a:lnTo>
                      <a:pt x="0" y="255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57" y="113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255" y="28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397" y="142"/>
                    </a:lnTo>
                    <a:lnTo>
                      <a:pt x="454" y="198"/>
                    </a:lnTo>
                    <a:lnTo>
                      <a:pt x="454" y="227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340"/>
                    </a:lnTo>
                    <a:lnTo>
                      <a:pt x="482" y="368"/>
                    </a:lnTo>
                    <a:lnTo>
                      <a:pt x="511" y="397"/>
                    </a:lnTo>
                    <a:lnTo>
                      <a:pt x="596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1" name="Freeform 943"/>
              <p:cNvSpPr>
                <a:spLocks/>
              </p:cNvSpPr>
              <p:nvPr/>
            </p:nvSpPr>
            <p:spPr bwMode="auto">
              <a:xfrm>
                <a:off x="7264" y="3393"/>
                <a:ext cx="283" cy="510"/>
              </a:xfrm>
              <a:custGeom>
                <a:avLst/>
                <a:gdLst>
                  <a:gd name="T0" fmla="*/ 283 w 283"/>
                  <a:gd name="T1" fmla="*/ 255 h 510"/>
                  <a:gd name="T2" fmla="*/ 227 w 283"/>
                  <a:gd name="T3" fmla="*/ 283 h 510"/>
                  <a:gd name="T4" fmla="*/ 198 w 283"/>
                  <a:gd name="T5" fmla="*/ 368 h 510"/>
                  <a:gd name="T6" fmla="*/ 227 w 283"/>
                  <a:gd name="T7" fmla="*/ 425 h 510"/>
                  <a:gd name="T8" fmla="*/ 283 w 283"/>
                  <a:gd name="T9" fmla="*/ 481 h 510"/>
                  <a:gd name="T10" fmla="*/ 227 w 283"/>
                  <a:gd name="T11" fmla="*/ 510 h 510"/>
                  <a:gd name="T12" fmla="*/ 142 w 283"/>
                  <a:gd name="T13" fmla="*/ 510 h 510"/>
                  <a:gd name="T14" fmla="*/ 113 w 283"/>
                  <a:gd name="T15" fmla="*/ 481 h 510"/>
                  <a:gd name="T16" fmla="*/ 113 w 283"/>
                  <a:gd name="T17" fmla="*/ 453 h 510"/>
                  <a:gd name="T18" fmla="*/ 0 w 283"/>
                  <a:gd name="T19" fmla="*/ 425 h 510"/>
                  <a:gd name="T20" fmla="*/ 0 w 283"/>
                  <a:gd name="T21" fmla="*/ 368 h 510"/>
                  <a:gd name="T22" fmla="*/ 85 w 283"/>
                  <a:gd name="T23" fmla="*/ 340 h 510"/>
                  <a:gd name="T24" fmla="*/ 85 w 283"/>
                  <a:gd name="T25" fmla="*/ 311 h 510"/>
                  <a:gd name="T26" fmla="*/ 28 w 283"/>
                  <a:gd name="T27" fmla="*/ 255 h 510"/>
                  <a:gd name="T28" fmla="*/ 0 w 283"/>
                  <a:gd name="T29" fmla="*/ 255 h 510"/>
                  <a:gd name="T30" fmla="*/ 0 w 283"/>
                  <a:gd name="T31" fmla="*/ 141 h 510"/>
                  <a:gd name="T32" fmla="*/ 28 w 283"/>
                  <a:gd name="T33" fmla="*/ 170 h 510"/>
                  <a:gd name="T34" fmla="*/ 85 w 283"/>
                  <a:gd name="T35" fmla="*/ 56 h 510"/>
                  <a:gd name="T36" fmla="*/ 142 w 283"/>
                  <a:gd name="T37" fmla="*/ 56 h 510"/>
                  <a:gd name="T38" fmla="*/ 170 w 283"/>
                  <a:gd name="T39" fmla="*/ 0 h 510"/>
                  <a:gd name="T40" fmla="*/ 198 w 283"/>
                  <a:gd name="T41" fmla="*/ 28 h 510"/>
                  <a:gd name="T42" fmla="*/ 198 w 283"/>
                  <a:gd name="T43" fmla="*/ 113 h 510"/>
                  <a:gd name="T44" fmla="*/ 283 w 283"/>
                  <a:gd name="T45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510">
                    <a:moveTo>
                      <a:pt x="283" y="255"/>
                    </a:moveTo>
                    <a:lnTo>
                      <a:pt x="227" y="283"/>
                    </a:lnTo>
                    <a:lnTo>
                      <a:pt x="198" y="368"/>
                    </a:lnTo>
                    <a:lnTo>
                      <a:pt x="227" y="425"/>
                    </a:lnTo>
                    <a:lnTo>
                      <a:pt x="283" y="481"/>
                    </a:lnTo>
                    <a:lnTo>
                      <a:pt x="227" y="510"/>
                    </a:lnTo>
                    <a:lnTo>
                      <a:pt x="142" y="510"/>
                    </a:lnTo>
                    <a:lnTo>
                      <a:pt x="113" y="481"/>
                    </a:lnTo>
                    <a:lnTo>
                      <a:pt x="113" y="453"/>
                    </a:lnTo>
                    <a:lnTo>
                      <a:pt x="0" y="42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311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41"/>
                    </a:lnTo>
                    <a:lnTo>
                      <a:pt x="28" y="17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28"/>
                    </a:lnTo>
                    <a:lnTo>
                      <a:pt x="198" y="113"/>
                    </a:lnTo>
                    <a:lnTo>
                      <a:pt x="283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2" name="Freeform 944"/>
              <p:cNvSpPr>
                <a:spLocks/>
              </p:cNvSpPr>
              <p:nvPr/>
            </p:nvSpPr>
            <p:spPr bwMode="auto">
              <a:xfrm>
                <a:off x="6640" y="2797"/>
                <a:ext cx="794" cy="879"/>
              </a:xfrm>
              <a:custGeom>
                <a:avLst/>
                <a:gdLst>
                  <a:gd name="T0" fmla="*/ 794 w 794"/>
                  <a:gd name="T1" fmla="*/ 596 h 879"/>
                  <a:gd name="T2" fmla="*/ 766 w 794"/>
                  <a:gd name="T3" fmla="*/ 652 h 879"/>
                  <a:gd name="T4" fmla="*/ 709 w 794"/>
                  <a:gd name="T5" fmla="*/ 652 h 879"/>
                  <a:gd name="T6" fmla="*/ 652 w 794"/>
                  <a:gd name="T7" fmla="*/ 766 h 879"/>
                  <a:gd name="T8" fmla="*/ 624 w 794"/>
                  <a:gd name="T9" fmla="*/ 737 h 879"/>
                  <a:gd name="T10" fmla="*/ 624 w 794"/>
                  <a:gd name="T11" fmla="*/ 851 h 879"/>
                  <a:gd name="T12" fmla="*/ 510 w 794"/>
                  <a:gd name="T13" fmla="*/ 737 h 879"/>
                  <a:gd name="T14" fmla="*/ 425 w 794"/>
                  <a:gd name="T15" fmla="*/ 709 h 879"/>
                  <a:gd name="T16" fmla="*/ 454 w 794"/>
                  <a:gd name="T17" fmla="*/ 737 h 879"/>
                  <a:gd name="T18" fmla="*/ 425 w 794"/>
                  <a:gd name="T19" fmla="*/ 794 h 879"/>
                  <a:gd name="T20" fmla="*/ 482 w 794"/>
                  <a:gd name="T21" fmla="*/ 851 h 879"/>
                  <a:gd name="T22" fmla="*/ 425 w 794"/>
                  <a:gd name="T23" fmla="*/ 879 h 879"/>
                  <a:gd name="T24" fmla="*/ 397 w 794"/>
                  <a:gd name="T25" fmla="*/ 851 h 879"/>
                  <a:gd name="T26" fmla="*/ 369 w 794"/>
                  <a:gd name="T27" fmla="*/ 879 h 879"/>
                  <a:gd name="T28" fmla="*/ 340 w 794"/>
                  <a:gd name="T29" fmla="*/ 851 h 879"/>
                  <a:gd name="T30" fmla="*/ 340 w 794"/>
                  <a:gd name="T31" fmla="*/ 822 h 879"/>
                  <a:gd name="T32" fmla="*/ 312 w 794"/>
                  <a:gd name="T33" fmla="*/ 822 h 879"/>
                  <a:gd name="T34" fmla="*/ 284 w 794"/>
                  <a:gd name="T35" fmla="*/ 851 h 879"/>
                  <a:gd name="T36" fmla="*/ 255 w 794"/>
                  <a:gd name="T37" fmla="*/ 766 h 879"/>
                  <a:gd name="T38" fmla="*/ 170 w 794"/>
                  <a:gd name="T39" fmla="*/ 737 h 879"/>
                  <a:gd name="T40" fmla="*/ 170 w 794"/>
                  <a:gd name="T41" fmla="*/ 709 h 879"/>
                  <a:gd name="T42" fmla="*/ 85 w 794"/>
                  <a:gd name="T43" fmla="*/ 737 h 879"/>
                  <a:gd name="T44" fmla="*/ 57 w 794"/>
                  <a:gd name="T45" fmla="*/ 709 h 879"/>
                  <a:gd name="T46" fmla="*/ 114 w 794"/>
                  <a:gd name="T47" fmla="*/ 681 h 879"/>
                  <a:gd name="T48" fmla="*/ 57 w 794"/>
                  <a:gd name="T49" fmla="*/ 681 h 879"/>
                  <a:gd name="T50" fmla="*/ 29 w 794"/>
                  <a:gd name="T51" fmla="*/ 624 h 879"/>
                  <a:gd name="T52" fmla="*/ 85 w 794"/>
                  <a:gd name="T53" fmla="*/ 624 h 879"/>
                  <a:gd name="T54" fmla="*/ 114 w 794"/>
                  <a:gd name="T55" fmla="*/ 567 h 879"/>
                  <a:gd name="T56" fmla="*/ 114 w 794"/>
                  <a:gd name="T57" fmla="*/ 482 h 879"/>
                  <a:gd name="T58" fmla="*/ 0 w 794"/>
                  <a:gd name="T59" fmla="*/ 397 h 879"/>
                  <a:gd name="T60" fmla="*/ 29 w 794"/>
                  <a:gd name="T61" fmla="*/ 312 h 879"/>
                  <a:gd name="T62" fmla="*/ 114 w 794"/>
                  <a:gd name="T63" fmla="*/ 397 h 879"/>
                  <a:gd name="T64" fmla="*/ 255 w 794"/>
                  <a:gd name="T65" fmla="*/ 397 h 879"/>
                  <a:gd name="T66" fmla="*/ 227 w 794"/>
                  <a:gd name="T67" fmla="*/ 369 h 879"/>
                  <a:gd name="T68" fmla="*/ 312 w 794"/>
                  <a:gd name="T69" fmla="*/ 369 h 879"/>
                  <a:gd name="T70" fmla="*/ 340 w 794"/>
                  <a:gd name="T71" fmla="*/ 312 h 879"/>
                  <a:gd name="T72" fmla="*/ 369 w 794"/>
                  <a:gd name="T73" fmla="*/ 312 h 879"/>
                  <a:gd name="T74" fmla="*/ 397 w 794"/>
                  <a:gd name="T75" fmla="*/ 284 h 879"/>
                  <a:gd name="T76" fmla="*/ 482 w 794"/>
                  <a:gd name="T77" fmla="*/ 312 h 879"/>
                  <a:gd name="T78" fmla="*/ 454 w 794"/>
                  <a:gd name="T79" fmla="*/ 284 h 879"/>
                  <a:gd name="T80" fmla="*/ 482 w 794"/>
                  <a:gd name="T81" fmla="*/ 227 h 879"/>
                  <a:gd name="T82" fmla="*/ 454 w 794"/>
                  <a:gd name="T83" fmla="*/ 199 h 879"/>
                  <a:gd name="T84" fmla="*/ 454 w 794"/>
                  <a:gd name="T85" fmla="*/ 142 h 879"/>
                  <a:gd name="T86" fmla="*/ 567 w 794"/>
                  <a:gd name="T87" fmla="*/ 85 h 879"/>
                  <a:gd name="T88" fmla="*/ 596 w 794"/>
                  <a:gd name="T89" fmla="*/ 114 h 879"/>
                  <a:gd name="T90" fmla="*/ 624 w 794"/>
                  <a:gd name="T91" fmla="*/ 85 h 879"/>
                  <a:gd name="T92" fmla="*/ 624 w 794"/>
                  <a:gd name="T93" fmla="*/ 0 h 879"/>
                  <a:gd name="T94" fmla="*/ 681 w 794"/>
                  <a:gd name="T95" fmla="*/ 57 h 879"/>
                  <a:gd name="T96" fmla="*/ 709 w 794"/>
                  <a:gd name="T97" fmla="*/ 114 h 879"/>
                  <a:gd name="T98" fmla="*/ 681 w 794"/>
                  <a:gd name="T99" fmla="*/ 170 h 879"/>
                  <a:gd name="T100" fmla="*/ 709 w 794"/>
                  <a:gd name="T101" fmla="*/ 340 h 879"/>
                  <a:gd name="T102" fmla="*/ 681 w 794"/>
                  <a:gd name="T103" fmla="*/ 397 h 879"/>
                  <a:gd name="T104" fmla="*/ 766 w 794"/>
                  <a:gd name="T105" fmla="*/ 510 h 879"/>
                  <a:gd name="T106" fmla="*/ 737 w 794"/>
                  <a:gd name="T107" fmla="*/ 567 h 879"/>
                  <a:gd name="T108" fmla="*/ 794 w 794"/>
                  <a:gd name="T109" fmla="*/ 59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4" h="879">
                    <a:moveTo>
                      <a:pt x="794" y="596"/>
                    </a:moveTo>
                    <a:lnTo>
                      <a:pt x="766" y="652"/>
                    </a:lnTo>
                    <a:lnTo>
                      <a:pt x="709" y="652"/>
                    </a:lnTo>
                    <a:lnTo>
                      <a:pt x="652" y="766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510" y="737"/>
                    </a:lnTo>
                    <a:lnTo>
                      <a:pt x="425" y="709"/>
                    </a:lnTo>
                    <a:lnTo>
                      <a:pt x="454" y="737"/>
                    </a:lnTo>
                    <a:lnTo>
                      <a:pt x="425" y="794"/>
                    </a:lnTo>
                    <a:lnTo>
                      <a:pt x="482" y="851"/>
                    </a:lnTo>
                    <a:lnTo>
                      <a:pt x="425" y="879"/>
                    </a:lnTo>
                    <a:lnTo>
                      <a:pt x="397" y="851"/>
                    </a:lnTo>
                    <a:lnTo>
                      <a:pt x="369" y="879"/>
                    </a:lnTo>
                    <a:lnTo>
                      <a:pt x="340" y="851"/>
                    </a:lnTo>
                    <a:lnTo>
                      <a:pt x="340" y="822"/>
                    </a:lnTo>
                    <a:lnTo>
                      <a:pt x="312" y="822"/>
                    </a:lnTo>
                    <a:lnTo>
                      <a:pt x="284" y="851"/>
                    </a:lnTo>
                    <a:lnTo>
                      <a:pt x="255" y="766"/>
                    </a:lnTo>
                    <a:lnTo>
                      <a:pt x="170" y="737"/>
                    </a:lnTo>
                    <a:lnTo>
                      <a:pt x="170" y="709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29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14" y="482"/>
                    </a:lnTo>
                    <a:lnTo>
                      <a:pt x="0" y="397"/>
                    </a:lnTo>
                    <a:lnTo>
                      <a:pt x="29" y="312"/>
                    </a:lnTo>
                    <a:lnTo>
                      <a:pt x="114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40" y="312"/>
                    </a:lnTo>
                    <a:lnTo>
                      <a:pt x="369" y="312"/>
                    </a:lnTo>
                    <a:lnTo>
                      <a:pt x="397" y="284"/>
                    </a:lnTo>
                    <a:lnTo>
                      <a:pt x="482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54" y="142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624" y="85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709" y="114"/>
                    </a:lnTo>
                    <a:lnTo>
                      <a:pt x="681" y="170"/>
                    </a:lnTo>
                    <a:lnTo>
                      <a:pt x="709" y="340"/>
                    </a:lnTo>
                    <a:lnTo>
                      <a:pt x="681" y="397"/>
                    </a:lnTo>
                    <a:lnTo>
                      <a:pt x="766" y="510"/>
                    </a:lnTo>
                    <a:lnTo>
                      <a:pt x="737" y="567"/>
                    </a:lnTo>
                    <a:lnTo>
                      <a:pt x="794" y="5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3" name="Freeform 946"/>
              <p:cNvSpPr>
                <a:spLocks/>
              </p:cNvSpPr>
              <p:nvPr/>
            </p:nvSpPr>
            <p:spPr bwMode="auto">
              <a:xfrm>
                <a:off x="6555" y="2655"/>
                <a:ext cx="709" cy="511"/>
              </a:xfrm>
              <a:custGeom>
                <a:avLst/>
                <a:gdLst>
                  <a:gd name="T0" fmla="*/ 312 w 709"/>
                  <a:gd name="T1" fmla="*/ 511 h 511"/>
                  <a:gd name="T2" fmla="*/ 397 w 709"/>
                  <a:gd name="T3" fmla="*/ 511 h 511"/>
                  <a:gd name="T4" fmla="*/ 425 w 709"/>
                  <a:gd name="T5" fmla="*/ 454 h 511"/>
                  <a:gd name="T6" fmla="*/ 454 w 709"/>
                  <a:gd name="T7" fmla="*/ 454 h 511"/>
                  <a:gd name="T8" fmla="*/ 482 w 709"/>
                  <a:gd name="T9" fmla="*/ 426 h 511"/>
                  <a:gd name="T10" fmla="*/ 567 w 709"/>
                  <a:gd name="T11" fmla="*/ 454 h 511"/>
                  <a:gd name="T12" fmla="*/ 539 w 709"/>
                  <a:gd name="T13" fmla="*/ 426 h 511"/>
                  <a:gd name="T14" fmla="*/ 567 w 709"/>
                  <a:gd name="T15" fmla="*/ 369 h 511"/>
                  <a:gd name="T16" fmla="*/ 539 w 709"/>
                  <a:gd name="T17" fmla="*/ 341 h 511"/>
                  <a:gd name="T18" fmla="*/ 539 w 709"/>
                  <a:gd name="T19" fmla="*/ 284 h 511"/>
                  <a:gd name="T20" fmla="*/ 652 w 709"/>
                  <a:gd name="T21" fmla="*/ 227 h 511"/>
                  <a:gd name="T22" fmla="*/ 681 w 709"/>
                  <a:gd name="T23" fmla="*/ 256 h 511"/>
                  <a:gd name="T24" fmla="*/ 709 w 709"/>
                  <a:gd name="T25" fmla="*/ 227 h 511"/>
                  <a:gd name="T26" fmla="*/ 709 w 709"/>
                  <a:gd name="T27" fmla="*/ 142 h 511"/>
                  <a:gd name="T28" fmla="*/ 624 w 709"/>
                  <a:gd name="T29" fmla="*/ 29 h 511"/>
                  <a:gd name="T30" fmla="*/ 567 w 709"/>
                  <a:gd name="T31" fmla="*/ 29 h 511"/>
                  <a:gd name="T32" fmla="*/ 595 w 709"/>
                  <a:gd name="T33" fmla="*/ 57 h 511"/>
                  <a:gd name="T34" fmla="*/ 567 w 709"/>
                  <a:gd name="T35" fmla="*/ 86 h 511"/>
                  <a:gd name="T36" fmla="*/ 539 w 709"/>
                  <a:gd name="T37" fmla="*/ 57 h 511"/>
                  <a:gd name="T38" fmla="*/ 539 w 709"/>
                  <a:gd name="T39" fmla="*/ 171 h 511"/>
                  <a:gd name="T40" fmla="*/ 510 w 709"/>
                  <a:gd name="T41" fmla="*/ 227 h 511"/>
                  <a:gd name="T42" fmla="*/ 482 w 709"/>
                  <a:gd name="T43" fmla="*/ 171 h 511"/>
                  <a:gd name="T44" fmla="*/ 425 w 709"/>
                  <a:gd name="T45" fmla="*/ 142 h 511"/>
                  <a:gd name="T46" fmla="*/ 397 w 709"/>
                  <a:gd name="T47" fmla="*/ 86 h 511"/>
                  <a:gd name="T48" fmla="*/ 312 w 709"/>
                  <a:gd name="T49" fmla="*/ 86 h 511"/>
                  <a:gd name="T50" fmla="*/ 340 w 709"/>
                  <a:gd name="T51" fmla="*/ 142 h 511"/>
                  <a:gd name="T52" fmla="*/ 284 w 709"/>
                  <a:gd name="T53" fmla="*/ 199 h 511"/>
                  <a:gd name="T54" fmla="*/ 199 w 709"/>
                  <a:gd name="T55" fmla="*/ 114 h 511"/>
                  <a:gd name="T56" fmla="*/ 199 w 709"/>
                  <a:gd name="T57" fmla="*/ 86 h 511"/>
                  <a:gd name="T58" fmla="*/ 142 w 709"/>
                  <a:gd name="T59" fmla="*/ 114 h 511"/>
                  <a:gd name="T60" fmla="*/ 85 w 709"/>
                  <a:gd name="T61" fmla="*/ 29 h 511"/>
                  <a:gd name="T62" fmla="*/ 28 w 709"/>
                  <a:gd name="T63" fmla="*/ 0 h 511"/>
                  <a:gd name="T64" fmla="*/ 28 w 709"/>
                  <a:gd name="T65" fmla="*/ 57 h 511"/>
                  <a:gd name="T66" fmla="*/ 28 w 709"/>
                  <a:gd name="T67" fmla="*/ 86 h 511"/>
                  <a:gd name="T68" fmla="*/ 0 w 709"/>
                  <a:gd name="T69" fmla="*/ 142 h 511"/>
                  <a:gd name="T70" fmla="*/ 85 w 709"/>
                  <a:gd name="T71" fmla="*/ 199 h 511"/>
                  <a:gd name="T72" fmla="*/ 114 w 709"/>
                  <a:gd name="T73" fmla="*/ 256 h 511"/>
                  <a:gd name="T74" fmla="*/ 199 w 709"/>
                  <a:gd name="T75" fmla="*/ 284 h 511"/>
                  <a:gd name="T76" fmla="*/ 284 w 709"/>
                  <a:gd name="T77" fmla="*/ 369 h 511"/>
                  <a:gd name="T78" fmla="*/ 369 w 709"/>
                  <a:gd name="T79" fmla="*/ 397 h 511"/>
                  <a:gd name="T80" fmla="*/ 369 w 709"/>
                  <a:gd name="T81" fmla="*/ 426 h 511"/>
                  <a:gd name="T82" fmla="*/ 312 w 709"/>
                  <a:gd name="T83" fmla="*/ 482 h 511"/>
                  <a:gd name="T84" fmla="*/ 312 w 709"/>
                  <a:gd name="T8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511">
                    <a:moveTo>
                      <a:pt x="312" y="511"/>
                    </a:moveTo>
                    <a:lnTo>
                      <a:pt x="397" y="511"/>
                    </a:lnTo>
                    <a:lnTo>
                      <a:pt x="425" y="454"/>
                    </a:lnTo>
                    <a:lnTo>
                      <a:pt x="454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67" y="369"/>
                    </a:lnTo>
                    <a:lnTo>
                      <a:pt x="539" y="341"/>
                    </a:lnTo>
                    <a:lnTo>
                      <a:pt x="539" y="284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27"/>
                    </a:lnTo>
                    <a:lnTo>
                      <a:pt x="709" y="142"/>
                    </a:lnTo>
                    <a:lnTo>
                      <a:pt x="624" y="29"/>
                    </a:lnTo>
                    <a:lnTo>
                      <a:pt x="567" y="29"/>
                    </a:lnTo>
                    <a:lnTo>
                      <a:pt x="595" y="57"/>
                    </a:lnTo>
                    <a:lnTo>
                      <a:pt x="567" y="86"/>
                    </a:lnTo>
                    <a:lnTo>
                      <a:pt x="539" y="57"/>
                    </a:lnTo>
                    <a:lnTo>
                      <a:pt x="539" y="171"/>
                    </a:lnTo>
                    <a:lnTo>
                      <a:pt x="510" y="227"/>
                    </a:lnTo>
                    <a:lnTo>
                      <a:pt x="482" y="171"/>
                    </a:lnTo>
                    <a:lnTo>
                      <a:pt x="425" y="142"/>
                    </a:lnTo>
                    <a:lnTo>
                      <a:pt x="397" y="86"/>
                    </a:lnTo>
                    <a:lnTo>
                      <a:pt x="312" y="86"/>
                    </a:lnTo>
                    <a:lnTo>
                      <a:pt x="340" y="142"/>
                    </a:lnTo>
                    <a:lnTo>
                      <a:pt x="284" y="199"/>
                    </a:lnTo>
                    <a:lnTo>
                      <a:pt x="199" y="114"/>
                    </a:lnTo>
                    <a:lnTo>
                      <a:pt x="199" y="86"/>
                    </a:lnTo>
                    <a:lnTo>
                      <a:pt x="142" y="114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28" y="57"/>
                    </a:lnTo>
                    <a:lnTo>
                      <a:pt x="28" y="86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14" y="256"/>
                    </a:lnTo>
                    <a:lnTo>
                      <a:pt x="199" y="284"/>
                    </a:lnTo>
                    <a:lnTo>
                      <a:pt x="284" y="369"/>
                    </a:lnTo>
                    <a:lnTo>
                      <a:pt x="369" y="397"/>
                    </a:lnTo>
                    <a:lnTo>
                      <a:pt x="369" y="426"/>
                    </a:lnTo>
                    <a:lnTo>
                      <a:pt x="312" y="482"/>
                    </a:lnTo>
                    <a:lnTo>
                      <a:pt x="312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" name="Freeform 947"/>
              <p:cNvSpPr>
                <a:spLocks/>
              </p:cNvSpPr>
              <p:nvPr/>
            </p:nvSpPr>
            <p:spPr bwMode="auto">
              <a:xfrm>
                <a:off x="6527" y="2287"/>
                <a:ext cx="652" cy="595"/>
              </a:xfrm>
              <a:custGeom>
                <a:avLst/>
                <a:gdLst>
                  <a:gd name="T0" fmla="*/ 56 w 652"/>
                  <a:gd name="T1" fmla="*/ 368 h 595"/>
                  <a:gd name="T2" fmla="*/ 113 w 652"/>
                  <a:gd name="T3" fmla="*/ 397 h 595"/>
                  <a:gd name="T4" fmla="*/ 170 w 652"/>
                  <a:gd name="T5" fmla="*/ 482 h 595"/>
                  <a:gd name="T6" fmla="*/ 227 w 652"/>
                  <a:gd name="T7" fmla="*/ 454 h 595"/>
                  <a:gd name="T8" fmla="*/ 227 w 652"/>
                  <a:gd name="T9" fmla="*/ 482 h 595"/>
                  <a:gd name="T10" fmla="*/ 312 w 652"/>
                  <a:gd name="T11" fmla="*/ 567 h 595"/>
                  <a:gd name="T12" fmla="*/ 368 w 652"/>
                  <a:gd name="T13" fmla="*/ 510 h 595"/>
                  <a:gd name="T14" fmla="*/ 340 w 652"/>
                  <a:gd name="T15" fmla="*/ 454 h 595"/>
                  <a:gd name="T16" fmla="*/ 425 w 652"/>
                  <a:gd name="T17" fmla="*/ 454 h 595"/>
                  <a:gd name="T18" fmla="*/ 453 w 652"/>
                  <a:gd name="T19" fmla="*/ 510 h 595"/>
                  <a:gd name="T20" fmla="*/ 510 w 652"/>
                  <a:gd name="T21" fmla="*/ 539 h 595"/>
                  <a:gd name="T22" fmla="*/ 538 w 652"/>
                  <a:gd name="T23" fmla="*/ 595 h 595"/>
                  <a:gd name="T24" fmla="*/ 567 w 652"/>
                  <a:gd name="T25" fmla="*/ 539 h 595"/>
                  <a:gd name="T26" fmla="*/ 567 w 652"/>
                  <a:gd name="T27" fmla="*/ 425 h 595"/>
                  <a:gd name="T28" fmla="*/ 595 w 652"/>
                  <a:gd name="T29" fmla="*/ 454 h 595"/>
                  <a:gd name="T30" fmla="*/ 623 w 652"/>
                  <a:gd name="T31" fmla="*/ 425 h 595"/>
                  <a:gd name="T32" fmla="*/ 595 w 652"/>
                  <a:gd name="T33" fmla="*/ 397 h 595"/>
                  <a:gd name="T34" fmla="*/ 652 w 652"/>
                  <a:gd name="T35" fmla="*/ 397 h 595"/>
                  <a:gd name="T36" fmla="*/ 623 w 652"/>
                  <a:gd name="T37" fmla="*/ 340 h 595"/>
                  <a:gd name="T38" fmla="*/ 595 w 652"/>
                  <a:gd name="T39" fmla="*/ 312 h 595"/>
                  <a:gd name="T40" fmla="*/ 595 w 652"/>
                  <a:gd name="T41" fmla="*/ 283 h 595"/>
                  <a:gd name="T42" fmla="*/ 567 w 652"/>
                  <a:gd name="T43" fmla="*/ 255 h 595"/>
                  <a:gd name="T44" fmla="*/ 567 w 652"/>
                  <a:gd name="T45" fmla="*/ 198 h 595"/>
                  <a:gd name="T46" fmla="*/ 538 w 652"/>
                  <a:gd name="T47" fmla="*/ 170 h 595"/>
                  <a:gd name="T48" fmla="*/ 510 w 652"/>
                  <a:gd name="T49" fmla="*/ 198 h 595"/>
                  <a:gd name="T50" fmla="*/ 510 w 652"/>
                  <a:gd name="T51" fmla="*/ 227 h 595"/>
                  <a:gd name="T52" fmla="*/ 482 w 652"/>
                  <a:gd name="T53" fmla="*/ 255 h 595"/>
                  <a:gd name="T54" fmla="*/ 397 w 652"/>
                  <a:gd name="T55" fmla="*/ 198 h 595"/>
                  <a:gd name="T56" fmla="*/ 255 w 652"/>
                  <a:gd name="T57" fmla="*/ 198 h 595"/>
                  <a:gd name="T58" fmla="*/ 227 w 652"/>
                  <a:gd name="T59" fmla="*/ 28 h 595"/>
                  <a:gd name="T60" fmla="*/ 198 w 652"/>
                  <a:gd name="T61" fmla="*/ 0 h 595"/>
                  <a:gd name="T62" fmla="*/ 170 w 652"/>
                  <a:gd name="T63" fmla="*/ 28 h 595"/>
                  <a:gd name="T64" fmla="*/ 198 w 652"/>
                  <a:gd name="T65" fmla="*/ 57 h 595"/>
                  <a:gd name="T66" fmla="*/ 198 w 652"/>
                  <a:gd name="T67" fmla="*/ 113 h 595"/>
                  <a:gd name="T68" fmla="*/ 170 w 652"/>
                  <a:gd name="T69" fmla="*/ 85 h 595"/>
                  <a:gd name="T70" fmla="*/ 113 w 652"/>
                  <a:gd name="T71" fmla="*/ 113 h 595"/>
                  <a:gd name="T72" fmla="*/ 56 w 652"/>
                  <a:gd name="T73" fmla="*/ 113 h 595"/>
                  <a:gd name="T74" fmla="*/ 56 w 652"/>
                  <a:gd name="T75" fmla="*/ 142 h 595"/>
                  <a:gd name="T76" fmla="*/ 0 w 652"/>
                  <a:gd name="T77" fmla="*/ 170 h 595"/>
                  <a:gd name="T78" fmla="*/ 28 w 652"/>
                  <a:gd name="T79" fmla="*/ 198 h 595"/>
                  <a:gd name="T80" fmla="*/ 0 w 652"/>
                  <a:gd name="T81" fmla="*/ 227 h 595"/>
                  <a:gd name="T82" fmla="*/ 28 w 652"/>
                  <a:gd name="T83" fmla="*/ 283 h 595"/>
                  <a:gd name="T84" fmla="*/ 85 w 652"/>
                  <a:gd name="T85" fmla="*/ 255 h 595"/>
                  <a:gd name="T86" fmla="*/ 113 w 652"/>
                  <a:gd name="T87" fmla="*/ 312 h 595"/>
                  <a:gd name="T88" fmla="*/ 56 w 652"/>
                  <a:gd name="T89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2" h="595">
                    <a:moveTo>
                      <a:pt x="56" y="368"/>
                    </a:moveTo>
                    <a:lnTo>
                      <a:pt x="113" y="397"/>
                    </a:lnTo>
                    <a:lnTo>
                      <a:pt x="170" y="482"/>
                    </a:lnTo>
                    <a:lnTo>
                      <a:pt x="227" y="454"/>
                    </a:lnTo>
                    <a:lnTo>
                      <a:pt x="227" y="482"/>
                    </a:lnTo>
                    <a:lnTo>
                      <a:pt x="312" y="567"/>
                    </a:lnTo>
                    <a:lnTo>
                      <a:pt x="368" y="510"/>
                    </a:lnTo>
                    <a:lnTo>
                      <a:pt x="340" y="454"/>
                    </a:lnTo>
                    <a:lnTo>
                      <a:pt x="425" y="454"/>
                    </a:lnTo>
                    <a:lnTo>
                      <a:pt x="453" y="510"/>
                    </a:lnTo>
                    <a:lnTo>
                      <a:pt x="510" y="539"/>
                    </a:lnTo>
                    <a:lnTo>
                      <a:pt x="538" y="595"/>
                    </a:lnTo>
                    <a:lnTo>
                      <a:pt x="567" y="539"/>
                    </a:lnTo>
                    <a:lnTo>
                      <a:pt x="567" y="425"/>
                    </a:lnTo>
                    <a:lnTo>
                      <a:pt x="595" y="454"/>
                    </a:lnTo>
                    <a:lnTo>
                      <a:pt x="623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23" y="340"/>
                    </a:lnTo>
                    <a:lnTo>
                      <a:pt x="595" y="312"/>
                    </a:lnTo>
                    <a:lnTo>
                      <a:pt x="595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38" y="170"/>
                    </a:lnTo>
                    <a:lnTo>
                      <a:pt x="510" y="198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98" y="57"/>
                    </a:lnTo>
                    <a:lnTo>
                      <a:pt x="198" y="113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13" y="312"/>
                    </a:lnTo>
                    <a:lnTo>
                      <a:pt x="56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Freeform 949"/>
              <p:cNvSpPr>
                <a:spLocks/>
              </p:cNvSpPr>
              <p:nvPr/>
            </p:nvSpPr>
            <p:spPr bwMode="auto">
              <a:xfrm>
                <a:off x="233" y="2174"/>
                <a:ext cx="2977" cy="2239"/>
              </a:xfrm>
              <a:custGeom>
                <a:avLst/>
                <a:gdLst>
                  <a:gd name="T0" fmla="*/ 595 w 2977"/>
                  <a:gd name="T1" fmla="*/ 708 h 2239"/>
                  <a:gd name="T2" fmla="*/ 454 w 2977"/>
                  <a:gd name="T3" fmla="*/ 708 h 2239"/>
                  <a:gd name="T4" fmla="*/ 255 w 2977"/>
                  <a:gd name="T5" fmla="*/ 850 h 2239"/>
                  <a:gd name="T6" fmla="*/ 29 w 2977"/>
                  <a:gd name="T7" fmla="*/ 1048 h 2239"/>
                  <a:gd name="T8" fmla="*/ 29 w 2977"/>
                  <a:gd name="T9" fmla="*/ 1275 h 2239"/>
                  <a:gd name="T10" fmla="*/ 85 w 2977"/>
                  <a:gd name="T11" fmla="*/ 1332 h 2239"/>
                  <a:gd name="T12" fmla="*/ 199 w 2977"/>
                  <a:gd name="T13" fmla="*/ 1530 h 2239"/>
                  <a:gd name="T14" fmla="*/ 114 w 2977"/>
                  <a:gd name="T15" fmla="*/ 1700 h 2239"/>
                  <a:gd name="T16" fmla="*/ 369 w 2977"/>
                  <a:gd name="T17" fmla="*/ 1786 h 2239"/>
                  <a:gd name="T18" fmla="*/ 510 w 2977"/>
                  <a:gd name="T19" fmla="*/ 1984 h 2239"/>
                  <a:gd name="T20" fmla="*/ 652 w 2977"/>
                  <a:gd name="T21" fmla="*/ 2069 h 2239"/>
                  <a:gd name="T22" fmla="*/ 766 w 2977"/>
                  <a:gd name="T23" fmla="*/ 2097 h 2239"/>
                  <a:gd name="T24" fmla="*/ 936 w 2977"/>
                  <a:gd name="T25" fmla="*/ 2126 h 2239"/>
                  <a:gd name="T26" fmla="*/ 1106 w 2977"/>
                  <a:gd name="T27" fmla="*/ 2211 h 2239"/>
                  <a:gd name="T28" fmla="*/ 1389 w 2977"/>
                  <a:gd name="T29" fmla="*/ 2182 h 2239"/>
                  <a:gd name="T30" fmla="*/ 1531 w 2977"/>
                  <a:gd name="T31" fmla="*/ 2069 h 2239"/>
                  <a:gd name="T32" fmla="*/ 1644 w 2977"/>
                  <a:gd name="T33" fmla="*/ 1984 h 2239"/>
                  <a:gd name="T34" fmla="*/ 1758 w 2977"/>
                  <a:gd name="T35" fmla="*/ 1927 h 2239"/>
                  <a:gd name="T36" fmla="*/ 1900 w 2977"/>
                  <a:gd name="T37" fmla="*/ 1871 h 2239"/>
                  <a:gd name="T38" fmla="*/ 2098 w 2977"/>
                  <a:gd name="T39" fmla="*/ 1842 h 2239"/>
                  <a:gd name="T40" fmla="*/ 2240 w 2977"/>
                  <a:gd name="T41" fmla="*/ 1984 h 2239"/>
                  <a:gd name="T42" fmla="*/ 2523 w 2977"/>
                  <a:gd name="T43" fmla="*/ 2041 h 2239"/>
                  <a:gd name="T44" fmla="*/ 2608 w 2977"/>
                  <a:gd name="T45" fmla="*/ 1899 h 2239"/>
                  <a:gd name="T46" fmla="*/ 2637 w 2977"/>
                  <a:gd name="T47" fmla="*/ 1757 h 2239"/>
                  <a:gd name="T48" fmla="*/ 2495 w 2977"/>
                  <a:gd name="T49" fmla="*/ 1559 h 2239"/>
                  <a:gd name="T50" fmla="*/ 2467 w 2977"/>
                  <a:gd name="T51" fmla="*/ 1332 h 2239"/>
                  <a:gd name="T52" fmla="*/ 2495 w 2977"/>
                  <a:gd name="T53" fmla="*/ 992 h 2239"/>
                  <a:gd name="T54" fmla="*/ 2637 w 2977"/>
                  <a:gd name="T55" fmla="*/ 1020 h 2239"/>
                  <a:gd name="T56" fmla="*/ 2835 w 2977"/>
                  <a:gd name="T57" fmla="*/ 1020 h 2239"/>
                  <a:gd name="T58" fmla="*/ 2977 w 2977"/>
                  <a:gd name="T59" fmla="*/ 1077 h 2239"/>
                  <a:gd name="T60" fmla="*/ 2920 w 2977"/>
                  <a:gd name="T61" fmla="*/ 878 h 2239"/>
                  <a:gd name="T62" fmla="*/ 2778 w 2977"/>
                  <a:gd name="T63" fmla="*/ 765 h 2239"/>
                  <a:gd name="T64" fmla="*/ 2665 w 2977"/>
                  <a:gd name="T65" fmla="*/ 680 h 2239"/>
                  <a:gd name="T66" fmla="*/ 2552 w 2977"/>
                  <a:gd name="T67" fmla="*/ 510 h 2239"/>
                  <a:gd name="T68" fmla="*/ 2325 w 2977"/>
                  <a:gd name="T69" fmla="*/ 481 h 2239"/>
                  <a:gd name="T70" fmla="*/ 2211 w 2977"/>
                  <a:gd name="T71" fmla="*/ 481 h 2239"/>
                  <a:gd name="T72" fmla="*/ 2155 w 2977"/>
                  <a:gd name="T73" fmla="*/ 396 h 2239"/>
                  <a:gd name="T74" fmla="*/ 1956 w 2977"/>
                  <a:gd name="T75" fmla="*/ 311 h 2239"/>
                  <a:gd name="T76" fmla="*/ 1815 w 2977"/>
                  <a:gd name="T77" fmla="*/ 226 h 2239"/>
                  <a:gd name="T78" fmla="*/ 1729 w 2977"/>
                  <a:gd name="T79" fmla="*/ 56 h 2239"/>
                  <a:gd name="T80" fmla="*/ 1559 w 2977"/>
                  <a:gd name="T81" fmla="*/ 85 h 2239"/>
                  <a:gd name="T82" fmla="*/ 1531 w 2977"/>
                  <a:gd name="T83" fmla="*/ 226 h 2239"/>
                  <a:gd name="T84" fmla="*/ 1503 w 2977"/>
                  <a:gd name="T85" fmla="*/ 425 h 2239"/>
                  <a:gd name="T86" fmla="*/ 1673 w 2977"/>
                  <a:gd name="T87" fmla="*/ 567 h 2239"/>
                  <a:gd name="T88" fmla="*/ 1758 w 2977"/>
                  <a:gd name="T89" fmla="*/ 708 h 2239"/>
                  <a:gd name="T90" fmla="*/ 2013 w 2977"/>
                  <a:gd name="T91" fmla="*/ 850 h 2239"/>
                  <a:gd name="T92" fmla="*/ 2183 w 2977"/>
                  <a:gd name="T93" fmla="*/ 822 h 2239"/>
                  <a:gd name="T94" fmla="*/ 2211 w 2977"/>
                  <a:gd name="T95" fmla="*/ 1048 h 2239"/>
                  <a:gd name="T96" fmla="*/ 2041 w 2977"/>
                  <a:gd name="T97" fmla="*/ 1247 h 2239"/>
                  <a:gd name="T98" fmla="*/ 1900 w 2977"/>
                  <a:gd name="T99" fmla="*/ 1162 h 2239"/>
                  <a:gd name="T100" fmla="*/ 1701 w 2977"/>
                  <a:gd name="T101" fmla="*/ 1162 h 2239"/>
                  <a:gd name="T102" fmla="*/ 1389 w 2977"/>
                  <a:gd name="T103" fmla="*/ 1219 h 2239"/>
                  <a:gd name="T104" fmla="*/ 1219 w 2977"/>
                  <a:gd name="T105" fmla="*/ 1190 h 2239"/>
                  <a:gd name="T106" fmla="*/ 992 w 2977"/>
                  <a:gd name="T107" fmla="*/ 1133 h 2239"/>
                  <a:gd name="T108" fmla="*/ 822 w 2977"/>
                  <a:gd name="T109" fmla="*/ 822 h 2239"/>
                  <a:gd name="T110" fmla="*/ 794 w 2977"/>
                  <a:gd name="T111" fmla="*/ 708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77" h="2239">
                    <a:moveTo>
                      <a:pt x="681" y="708"/>
                    </a:moveTo>
                    <a:lnTo>
                      <a:pt x="652" y="737"/>
                    </a:lnTo>
                    <a:lnTo>
                      <a:pt x="595" y="708"/>
                    </a:lnTo>
                    <a:lnTo>
                      <a:pt x="510" y="765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369" y="680"/>
                    </a:lnTo>
                    <a:lnTo>
                      <a:pt x="284" y="737"/>
                    </a:lnTo>
                    <a:lnTo>
                      <a:pt x="255" y="850"/>
                    </a:lnTo>
                    <a:lnTo>
                      <a:pt x="170" y="935"/>
                    </a:lnTo>
                    <a:lnTo>
                      <a:pt x="114" y="1020"/>
                    </a:lnTo>
                    <a:lnTo>
                      <a:pt x="29" y="1048"/>
                    </a:lnTo>
                    <a:lnTo>
                      <a:pt x="0" y="1105"/>
                    </a:lnTo>
                    <a:lnTo>
                      <a:pt x="29" y="1247"/>
                    </a:lnTo>
                    <a:lnTo>
                      <a:pt x="29" y="1275"/>
                    </a:lnTo>
                    <a:lnTo>
                      <a:pt x="57" y="1275"/>
                    </a:lnTo>
                    <a:lnTo>
                      <a:pt x="85" y="1304"/>
                    </a:lnTo>
                    <a:lnTo>
                      <a:pt x="85" y="1332"/>
                    </a:lnTo>
                    <a:lnTo>
                      <a:pt x="142" y="1445"/>
                    </a:lnTo>
                    <a:lnTo>
                      <a:pt x="199" y="1474"/>
                    </a:lnTo>
                    <a:lnTo>
                      <a:pt x="199" y="1530"/>
                    </a:lnTo>
                    <a:lnTo>
                      <a:pt x="170" y="1615"/>
                    </a:lnTo>
                    <a:lnTo>
                      <a:pt x="114" y="1644"/>
                    </a:lnTo>
                    <a:lnTo>
                      <a:pt x="114" y="1700"/>
                    </a:lnTo>
                    <a:lnTo>
                      <a:pt x="227" y="1786"/>
                    </a:lnTo>
                    <a:lnTo>
                      <a:pt x="284" y="1757"/>
                    </a:lnTo>
                    <a:lnTo>
                      <a:pt x="369" y="1786"/>
                    </a:lnTo>
                    <a:lnTo>
                      <a:pt x="425" y="1786"/>
                    </a:lnTo>
                    <a:lnTo>
                      <a:pt x="510" y="1871"/>
                    </a:lnTo>
                    <a:lnTo>
                      <a:pt x="510" y="1984"/>
                    </a:lnTo>
                    <a:lnTo>
                      <a:pt x="595" y="2012"/>
                    </a:lnTo>
                    <a:lnTo>
                      <a:pt x="624" y="2012"/>
                    </a:lnTo>
                    <a:lnTo>
                      <a:pt x="652" y="2069"/>
                    </a:lnTo>
                    <a:lnTo>
                      <a:pt x="709" y="2041"/>
                    </a:lnTo>
                    <a:lnTo>
                      <a:pt x="766" y="2069"/>
                    </a:lnTo>
                    <a:lnTo>
                      <a:pt x="766" y="2097"/>
                    </a:lnTo>
                    <a:lnTo>
                      <a:pt x="851" y="2041"/>
                    </a:lnTo>
                    <a:lnTo>
                      <a:pt x="936" y="2069"/>
                    </a:lnTo>
                    <a:lnTo>
                      <a:pt x="936" y="2126"/>
                    </a:lnTo>
                    <a:lnTo>
                      <a:pt x="992" y="2097"/>
                    </a:lnTo>
                    <a:lnTo>
                      <a:pt x="1077" y="2211"/>
                    </a:lnTo>
                    <a:lnTo>
                      <a:pt x="1106" y="2211"/>
                    </a:lnTo>
                    <a:lnTo>
                      <a:pt x="1162" y="2239"/>
                    </a:lnTo>
                    <a:lnTo>
                      <a:pt x="1276" y="2154"/>
                    </a:lnTo>
                    <a:lnTo>
                      <a:pt x="1389" y="2182"/>
                    </a:lnTo>
                    <a:lnTo>
                      <a:pt x="1503" y="2154"/>
                    </a:lnTo>
                    <a:lnTo>
                      <a:pt x="1503" y="2097"/>
                    </a:lnTo>
                    <a:lnTo>
                      <a:pt x="1531" y="2069"/>
                    </a:lnTo>
                    <a:lnTo>
                      <a:pt x="1531" y="2041"/>
                    </a:lnTo>
                    <a:lnTo>
                      <a:pt x="1559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729" y="1899"/>
                    </a:lnTo>
                    <a:lnTo>
                      <a:pt x="1758" y="1927"/>
                    </a:lnTo>
                    <a:lnTo>
                      <a:pt x="1815" y="1899"/>
                    </a:lnTo>
                    <a:lnTo>
                      <a:pt x="1871" y="1899"/>
                    </a:lnTo>
                    <a:lnTo>
                      <a:pt x="1900" y="1871"/>
                    </a:lnTo>
                    <a:lnTo>
                      <a:pt x="1900" y="1842"/>
                    </a:lnTo>
                    <a:lnTo>
                      <a:pt x="1985" y="1786"/>
                    </a:lnTo>
                    <a:lnTo>
                      <a:pt x="2098" y="1842"/>
                    </a:lnTo>
                    <a:lnTo>
                      <a:pt x="2183" y="1956"/>
                    </a:lnTo>
                    <a:lnTo>
                      <a:pt x="2240" y="1956"/>
                    </a:lnTo>
                    <a:lnTo>
                      <a:pt x="2240" y="1984"/>
                    </a:lnTo>
                    <a:lnTo>
                      <a:pt x="2325" y="2012"/>
                    </a:lnTo>
                    <a:lnTo>
                      <a:pt x="2353" y="1956"/>
                    </a:lnTo>
                    <a:lnTo>
                      <a:pt x="2523" y="2041"/>
                    </a:lnTo>
                    <a:lnTo>
                      <a:pt x="2580" y="1956"/>
                    </a:lnTo>
                    <a:lnTo>
                      <a:pt x="2580" y="1927"/>
                    </a:lnTo>
                    <a:lnTo>
                      <a:pt x="2608" y="1899"/>
                    </a:lnTo>
                    <a:lnTo>
                      <a:pt x="2608" y="1842"/>
                    </a:lnTo>
                    <a:lnTo>
                      <a:pt x="2637" y="1814"/>
                    </a:lnTo>
                    <a:lnTo>
                      <a:pt x="2637" y="1757"/>
                    </a:lnTo>
                    <a:lnTo>
                      <a:pt x="2580" y="1729"/>
                    </a:lnTo>
                    <a:lnTo>
                      <a:pt x="2580" y="1644"/>
                    </a:lnTo>
                    <a:lnTo>
                      <a:pt x="2495" y="1559"/>
                    </a:lnTo>
                    <a:lnTo>
                      <a:pt x="2495" y="1502"/>
                    </a:lnTo>
                    <a:lnTo>
                      <a:pt x="2495" y="1389"/>
                    </a:lnTo>
                    <a:lnTo>
                      <a:pt x="2467" y="1332"/>
                    </a:lnTo>
                    <a:lnTo>
                      <a:pt x="2410" y="1275"/>
                    </a:lnTo>
                    <a:lnTo>
                      <a:pt x="2438" y="1162"/>
                    </a:lnTo>
                    <a:lnTo>
                      <a:pt x="2495" y="992"/>
                    </a:lnTo>
                    <a:lnTo>
                      <a:pt x="2552" y="935"/>
                    </a:lnTo>
                    <a:lnTo>
                      <a:pt x="2580" y="992"/>
                    </a:lnTo>
                    <a:lnTo>
                      <a:pt x="2637" y="1020"/>
                    </a:lnTo>
                    <a:lnTo>
                      <a:pt x="2665" y="992"/>
                    </a:lnTo>
                    <a:lnTo>
                      <a:pt x="2778" y="992"/>
                    </a:lnTo>
                    <a:lnTo>
                      <a:pt x="2835" y="1020"/>
                    </a:lnTo>
                    <a:lnTo>
                      <a:pt x="2892" y="1020"/>
                    </a:lnTo>
                    <a:lnTo>
                      <a:pt x="2920" y="1020"/>
                    </a:lnTo>
                    <a:lnTo>
                      <a:pt x="2977" y="1077"/>
                    </a:lnTo>
                    <a:lnTo>
                      <a:pt x="2977" y="1020"/>
                    </a:lnTo>
                    <a:lnTo>
                      <a:pt x="2920" y="935"/>
                    </a:lnTo>
                    <a:lnTo>
                      <a:pt x="2920" y="878"/>
                    </a:lnTo>
                    <a:lnTo>
                      <a:pt x="2835" y="793"/>
                    </a:lnTo>
                    <a:lnTo>
                      <a:pt x="2835" y="765"/>
                    </a:lnTo>
                    <a:lnTo>
                      <a:pt x="2778" y="765"/>
                    </a:lnTo>
                    <a:lnTo>
                      <a:pt x="2778" y="737"/>
                    </a:lnTo>
                    <a:lnTo>
                      <a:pt x="2665" y="708"/>
                    </a:lnTo>
                    <a:lnTo>
                      <a:pt x="2665" y="680"/>
                    </a:lnTo>
                    <a:lnTo>
                      <a:pt x="2637" y="623"/>
                    </a:lnTo>
                    <a:lnTo>
                      <a:pt x="2608" y="538"/>
                    </a:lnTo>
                    <a:lnTo>
                      <a:pt x="2552" y="510"/>
                    </a:lnTo>
                    <a:lnTo>
                      <a:pt x="2495" y="538"/>
                    </a:lnTo>
                    <a:lnTo>
                      <a:pt x="2410" y="453"/>
                    </a:lnTo>
                    <a:lnTo>
                      <a:pt x="2325" y="481"/>
                    </a:lnTo>
                    <a:lnTo>
                      <a:pt x="2296" y="481"/>
                    </a:lnTo>
                    <a:lnTo>
                      <a:pt x="2211" y="510"/>
                    </a:lnTo>
                    <a:lnTo>
                      <a:pt x="2211" y="481"/>
                    </a:lnTo>
                    <a:lnTo>
                      <a:pt x="2211" y="453"/>
                    </a:lnTo>
                    <a:lnTo>
                      <a:pt x="2211" y="425"/>
                    </a:lnTo>
                    <a:lnTo>
                      <a:pt x="2155" y="396"/>
                    </a:lnTo>
                    <a:lnTo>
                      <a:pt x="2098" y="425"/>
                    </a:lnTo>
                    <a:lnTo>
                      <a:pt x="1985" y="368"/>
                    </a:lnTo>
                    <a:lnTo>
                      <a:pt x="1956" y="311"/>
                    </a:lnTo>
                    <a:lnTo>
                      <a:pt x="1871" y="311"/>
                    </a:lnTo>
                    <a:lnTo>
                      <a:pt x="1928" y="198"/>
                    </a:lnTo>
                    <a:lnTo>
                      <a:pt x="1815" y="226"/>
                    </a:lnTo>
                    <a:lnTo>
                      <a:pt x="1758" y="141"/>
                    </a:lnTo>
                    <a:lnTo>
                      <a:pt x="1729" y="113"/>
                    </a:lnTo>
                    <a:lnTo>
                      <a:pt x="1729" y="56"/>
                    </a:lnTo>
                    <a:lnTo>
                      <a:pt x="1673" y="0"/>
                    </a:lnTo>
                    <a:lnTo>
                      <a:pt x="1588" y="0"/>
                    </a:lnTo>
                    <a:lnTo>
                      <a:pt x="1559" y="85"/>
                    </a:lnTo>
                    <a:lnTo>
                      <a:pt x="1588" y="141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418" y="283"/>
                    </a:lnTo>
                    <a:lnTo>
                      <a:pt x="1446" y="368"/>
                    </a:lnTo>
                    <a:lnTo>
                      <a:pt x="1503" y="425"/>
                    </a:lnTo>
                    <a:lnTo>
                      <a:pt x="1503" y="453"/>
                    </a:lnTo>
                    <a:lnTo>
                      <a:pt x="1588" y="510"/>
                    </a:lnTo>
                    <a:lnTo>
                      <a:pt x="1673" y="567"/>
                    </a:lnTo>
                    <a:lnTo>
                      <a:pt x="1701" y="623"/>
                    </a:lnTo>
                    <a:lnTo>
                      <a:pt x="1644" y="623"/>
                    </a:lnTo>
                    <a:lnTo>
                      <a:pt x="1758" y="708"/>
                    </a:lnTo>
                    <a:lnTo>
                      <a:pt x="1786" y="737"/>
                    </a:lnTo>
                    <a:lnTo>
                      <a:pt x="1928" y="765"/>
                    </a:lnTo>
                    <a:lnTo>
                      <a:pt x="2013" y="850"/>
                    </a:lnTo>
                    <a:lnTo>
                      <a:pt x="2098" y="850"/>
                    </a:lnTo>
                    <a:lnTo>
                      <a:pt x="2126" y="793"/>
                    </a:lnTo>
                    <a:lnTo>
                      <a:pt x="2183" y="822"/>
                    </a:lnTo>
                    <a:lnTo>
                      <a:pt x="2183" y="935"/>
                    </a:lnTo>
                    <a:lnTo>
                      <a:pt x="2126" y="963"/>
                    </a:lnTo>
                    <a:lnTo>
                      <a:pt x="2211" y="1048"/>
                    </a:lnTo>
                    <a:lnTo>
                      <a:pt x="2155" y="1105"/>
                    </a:lnTo>
                    <a:lnTo>
                      <a:pt x="2126" y="1190"/>
                    </a:lnTo>
                    <a:lnTo>
                      <a:pt x="2041" y="1247"/>
                    </a:lnTo>
                    <a:lnTo>
                      <a:pt x="1928" y="1247"/>
                    </a:lnTo>
                    <a:lnTo>
                      <a:pt x="1956" y="1190"/>
                    </a:lnTo>
                    <a:lnTo>
                      <a:pt x="1900" y="1162"/>
                    </a:lnTo>
                    <a:lnTo>
                      <a:pt x="1843" y="1190"/>
                    </a:lnTo>
                    <a:lnTo>
                      <a:pt x="1758" y="1133"/>
                    </a:lnTo>
                    <a:lnTo>
                      <a:pt x="1701" y="1162"/>
                    </a:lnTo>
                    <a:lnTo>
                      <a:pt x="1588" y="1162"/>
                    </a:lnTo>
                    <a:lnTo>
                      <a:pt x="1531" y="1247"/>
                    </a:lnTo>
                    <a:lnTo>
                      <a:pt x="1389" y="1219"/>
                    </a:lnTo>
                    <a:lnTo>
                      <a:pt x="1333" y="1275"/>
                    </a:lnTo>
                    <a:lnTo>
                      <a:pt x="1304" y="1219"/>
                    </a:lnTo>
                    <a:lnTo>
                      <a:pt x="1219" y="1190"/>
                    </a:lnTo>
                    <a:lnTo>
                      <a:pt x="1106" y="1219"/>
                    </a:lnTo>
                    <a:lnTo>
                      <a:pt x="1049" y="1133"/>
                    </a:lnTo>
                    <a:lnTo>
                      <a:pt x="992" y="1133"/>
                    </a:lnTo>
                    <a:lnTo>
                      <a:pt x="822" y="963"/>
                    </a:lnTo>
                    <a:lnTo>
                      <a:pt x="851" y="878"/>
                    </a:lnTo>
                    <a:lnTo>
                      <a:pt x="822" y="822"/>
                    </a:lnTo>
                    <a:lnTo>
                      <a:pt x="851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37" y="680"/>
                    </a:lnTo>
                    <a:lnTo>
                      <a:pt x="681" y="7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Freeform 951"/>
              <p:cNvSpPr>
                <a:spLocks/>
              </p:cNvSpPr>
              <p:nvPr/>
            </p:nvSpPr>
            <p:spPr bwMode="auto">
              <a:xfrm>
                <a:off x="970" y="2400"/>
                <a:ext cx="1474" cy="1049"/>
              </a:xfrm>
              <a:custGeom>
                <a:avLst/>
                <a:gdLst>
                  <a:gd name="T0" fmla="*/ 0 w 1474"/>
                  <a:gd name="T1" fmla="*/ 454 h 1049"/>
                  <a:gd name="T2" fmla="*/ 114 w 1474"/>
                  <a:gd name="T3" fmla="*/ 511 h 1049"/>
                  <a:gd name="T4" fmla="*/ 114 w 1474"/>
                  <a:gd name="T5" fmla="*/ 567 h 1049"/>
                  <a:gd name="T6" fmla="*/ 85 w 1474"/>
                  <a:gd name="T7" fmla="*/ 596 h 1049"/>
                  <a:gd name="T8" fmla="*/ 114 w 1474"/>
                  <a:gd name="T9" fmla="*/ 652 h 1049"/>
                  <a:gd name="T10" fmla="*/ 85 w 1474"/>
                  <a:gd name="T11" fmla="*/ 737 h 1049"/>
                  <a:gd name="T12" fmla="*/ 255 w 1474"/>
                  <a:gd name="T13" fmla="*/ 907 h 1049"/>
                  <a:gd name="T14" fmla="*/ 312 w 1474"/>
                  <a:gd name="T15" fmla="*/ 907 h 1049"/>
                  <a:gd name="T16" fmla="*/ 369 w 1474"/>
                  <a:gd name="T17" fmla="*/ 993 h 1049"/>
                  <a:gd name="T18" fmla="*/ 482 w 1474"/>
                  <a:gd name="T19" fmla="*/ 964 h 1049"/>
                  <a:gd name="T20" fmla="*/ 567 w 1474"/>
                  <a:gd name="T21" fmla="*/ 993 h 1049"/>
                  <a:gd name="T22" fmla="*/ 596 w 1474"/>
                  <a:gd name="T23" fmla="*/ 1049 h 1049"/>
                  <a:gd name="T24" fmla="*/ 652 w 1474"/>
                  <a:gd name="T25" fmla="*/ 993 h 1049"/>
                  <a:gd name="T26" fmla="*/ 794 w 1474"/>
                  <a:gd name="T27" fmla="*/ 1021 h 1049"/>
                  <a:gd name="T28" fmla="*/ 851 w 1474"/>
                  <a:gd name="T29" fmla="*/ 936 h 1049"/>
                  <a:gd name="T30" fmla="*/ 964 w 1474"/>
                  <a:gd name="T31" fmla="*/ 936 h 1049"/>
                  <a:gd name="T32" fmla="*/ 1021 w 1474"/>
                  <a:gd name="T33" fmla="*/ 907 h 1049"/>
                  <a:gd name="T34" fmla="*/ 1106 w 1474"/>
                  <a:gd name="T35" fmla="*/ 964 h 1049"/>
                  <a:gd name="T36" fmla="*/ 1163 w 1474"/>
                  <a:gd name="T37" fmla="*/ 936 h 1049"/>
                  <a:gd name="T38" fmla="*/ 1219 w 1474"/>
                  <a:gd name="T39" fmla="*/ 964 h 1049"/>
                  <a:gd name="T40" fmla="*/ 1191 w 1474"/>
                  <a:gd name="T41" fmla="*/ 1021 h 1049"/>
                  <a:gd name="T42" fmla="*/ 1304 w 1474"/>
                  <a:gd name="T43" fmla="*/ 1021 h 1049"/>
                  <a:gd name="T44" fmla="*/ 1389 w 1474"/>
                  <a:gd name="T45" fmla="*/ 964 h 1049"/>
                  <a:gd name="T46" fmla="*/ 1418 w 1474"/>
                  <a:gd name="T47" fmla="*/ 879 h 1049"/>
                  <a:gd name="T48" fmla="*/ 1474 w 1474"/>
                  <a:gd name="T49" fmla="*/ 822 h 1049"/>
                  <a:gd name="T50" fmla="*/ 1389 w 1474"/>
                  <a:gd name="T51" fmla="*/ 737 h 1049"/>
                  <a:gd name="T52" fmla="*/ 1446 w 1474"/>
                  <a:gd name="T53" fmla="*/ 709 h 1049"/>
                  <a:gd name="T54" fmla="*/ 1446 w 1474"/>
                  <a:gd name="T55" fmla="*/ 596 h 1049"/>
                  <a:gd name="T56" fmla="*/ 1389 w 1474"/>
                  <a:gd name="T57" fmla="*/ 567 h 1049"/>
                  <a:gd name="T58" fmla="*/ 1361 w 1474"/>
                  <a:gd name="T59" fmla="*/ 624 h 1049"/>
                  <a:gd name="T60" fmla="*/ 1276 w 1474"/>
                  <a:gd name="T61" fmla="*/ 624 h 1049"/>
                  <a:gd name="T62" fmla="*/ 1191 w 1474"/>
                  <a:gd name="T63" fmla="*/ 539 h 1049"/>
                  <a:gd name="T64" fmla="*/ 1049 w 1474"/>
                  <a:gd name="T65" fmla="*/ 511 h 1049"/>
                  <a:gd name="T66" fmla="*/ 1021 w 1474"/>
                  <a:gd name="T67" fmla="*/ 482 h 1049"/>
                  <a:gd name="T68" fmla="*/ 907 w 1474"/>
                  <a:gd name="T69" fmla="*/ 397 h 1049"/>
                  <a:gd name="T70" fmla="*/ 964 w 1474"/>
                  <a:gd name="T71" fmla="*/ 397 h 1049"/>
                  <a:gd name="T72" fmla="*/ 936 w 1474"/>
                  <a:gd name="T73" fmla="*/ 341 h 1049"/>
                  <a:gd name="T74" fmla="*/ 766 w 1474"/>
                  <a:gd name="T75" fmla="*/ 227 h 1049"/>
                  <a:gd name="T76" fmla="*/ 766 w 1474"/>
                  <a:gd name="T77" fmla="*/ 199 h 1049"/>
                  <a:gd name="T78" fmla="*/ 709 w 1474"/>
                  <a:gd name="T79" fmla="*/ 142 h 1049"/>
                  <a:gd name="T80" fmla="*/ 681 w 1474"/>
                  <a:gd name="T81" fmla="*/ 57 h 1049"/>
                  <a:gd name="T82" fmla="*/ 567 w 1474"/>
                  <a:gd name="T83" fmla="*/ 0 h 1049"/>
                  <a:gd name="T84" fmla="*/ 539 w 1474"/>
                  <a:gd name="T85" fmla="*/ 29 h 1049"/>
                  <a:gd name="T86" fmla="*/ 454 w 1474"/>
                  <a:gd name="T87" fmla="*/ 29 h 1049"/>
                  <a:gd name="T88" fmla="*/ 454 w 1474"/>
                  <a:gd name="T89" fmla="*/ 85 h 1049"/>
                  <a:gd name="T90" fmla="*/ 425 w 1474"/>
                  <a:gd name="T91" fmla="*/ 57 h 1049"/>
                  <a:gd name="T92" fmla="*/ 255 w 1474"/>
                  <a:gd name="T93" fmla="*/ 142 h 1049"/>
                  <a:gd name="T94" fmla="*/ 255 w 1474"/>
                  <a:gd name="T95" fmla="*/ 227 h 1049"/>
                  <a:gd name="T96" fmla="*/ 199 w 1474"/>
                  <a:gd name="T97" fmla="*/ 255 h 1049"/>
                  <a:gd name="T98" fmla="*/ 142 w 1474"/>
                  <a:gd name="T99" fmla="*/ 227 h 1049"/>
                  <a:gd name="T100" fmla="*/ 114 w 1474"/>
                  <a:gd name="T101" fmla="*/ 255 h 1049"/>
                  <a:gd name="T102" fmla="*/ 114 w 1474"/>
                  <a:gd name="T103" fmla="*/ 312 h 1049"/>
                  <a:gd name="T104" fmla="*/ 85 w 1474"/>
                  <a:gd name="T105" fmla="*/ 369 h 1049"/>
                  <a:gd name="T106" fmla="*/ 29 w 1474"/>
                  <a:gd name="T107" fmla="*/ 369 h 1049"/>
                  <a:gd name="T108" fmla="*/ 0 w 1474"/>
                  <a:gd name="T109" fmla="*/ 454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049">
                    <a:moveTo>
                      <a:pt x="0" y="454"/>
                    </a:moveTo>
                    <a:lnTo>
                      <a:pt x="114" y="511"/>
                    </a:lnTo>
                    <a:lnTo>
                      <a:pt x="114" y="567"/>
                    </a:lnTo>
                    <a:lnTo>
                      <a:pt x="85" y="596"/>
                    </a:lnTo>
                    <a:lnTo>
                      <a:pt x="114" y="652"/>
                    </a:lnTo>
                    <a:lnTo>
                      <a:pt x="85" y="737"/>
                    </a:lnTo>
                    <a:lnTo>
                      <a:pt x="255" y="907"/>
                    </a:lnTo>
                    <a:lnTo>
                      <a:pt x="312" y="907"/>
                    </a:lnTo>
                    <a:lnTo>
                      <a:pt x="369" y="993"/>
                    </a:lnTo>
                    <a:lnTo>
                      <a:pt x="482" y="964"/>
                    </a:lnTo>
                    <a:lnTo>
                      <a:pt x="567" y="993"/>
                    </a:lnTo>
                    <a:lnTo>
                      <a:pt x="596" y="1049"/>
                    </a:lnTo>
                    <a:lnTo>
                      <a:pt x="652" y="993"/>
                    </a:lnTo>
                    <a:lnTo>
                      <a:pt x="794" y="1021"/>
                    </a:lnTo>
                    <a:lnTo>
                      <a:pt x="851" y="936"/>
                    </a:lnTo>
                    <a:lnTo>
                      <a:pt x="964" y="936"/>
                    </a:lnTo>
                    <a:lnTo>
                      <a:pt x="1021" y="907"/>
                    </a:lnTo>
                    <a:lnTo>
                      <a:pt x="1106" y="964"/>
                    </a:lnTo>
                    <a:lnTo>
                      <a:pt x="1163" y="936"/>
                    </a:lnTo>
                    <a:lnTo>
                      <a:pt x="1219" y="964"/>
                    </a:lnTo>
                    <a:lnTo>
                      <a:pt x="1191" y="1021"/>
                    </a:lnTo>
                    <a:lnTo>
                      <a:pt x="1304" y="1021"/>
                    </a:lnTo>
                    <a:lnTo>
                      <a:pt x="1389" y="964"/>
                    </a:lnTo>
                    <a:lnTo>
                      <a:pt x="1418" y="879"/>
                    </a:lnTo>
                    <a:lnTo>
                      <a:pt x="1474" y="822"/>
                    </a:lnTo>
                    <a:lnTo>
                      <a:pt x="1389" y="737"/>
                    </a:lnTo>
                    <a:lnTo>
                      <a:pt x="1446" y="709"/>
                    </a:lnTo>
                    <a:lnTo>
                      <a:pt x="1446" y="596"/>
                    </a:lnTo>
                    <a:lnTo>
                      <a:pt x="1389" y="567"/>
                    </a:lnTo>
                    <a:lnTo>
                      <a:pt x="1361" y="624"/>
                    </a:lnTo>
                    <a:lnTo>
                      <a:pt x="1276" y="624"/>
                    </a:lnTo>
                    <a:lnTo>
                      <a:pt x="1191" y="539"/>
                    </a:lnTo>
                    <a:lnTo>
                      <a:pt x="1049" y="511"/>
                    </a:lnTo>
                    <a:lnTo>
                      <a:pt x="1021" y="482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766" y="227"/>
                    </a:lnTo>
                    <a:lnTo>
                      <a:pt x="766" y="199"/>
                    </a:lnTo>
                    <a:lnTo>
                      <a:pt x="709" y="142"/>
                    </a:lnTo>
                    <a:lnTo>
                      <a:pt x="681" y="57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454" y="29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255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114" y="255"/>
                    </a:lnTo>
                    <a:lnTo>
                      <a:pt x="114" y="312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7" name="Freeform 953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226 w 623"/>
                  <a:gd name="T1" fmla="*/ 0 h 397"/>
                  <a:gd name="T2" fmla="*/ 141 w 623"/>
                  <a:gd name="T3" fmla="*/ 28 h 397"/>
                  <a:gd name="T4" fmla="*/ 113 w 623"/>
                  <a:gd name="T5" fmla="*/ 113 h 397"/>
                  <a:gd name="T6" fmla="*/ 85 w 623"/>
                  <a:gd name="T7" fmla="*/ 113 h 397"/>
                  <a:gd name="T8" fmla="*/ 56 w 623"/>
                  <a:gd name="T9" fmla="*/ 85 h 397"/>
                  <a:gd name="T10" fmla="*/ 0 w 623"/>
                  <a:gd name="T11" fmla="*/ 113 h 397"/>
                  <a:gd name="T12" fmla="*/ 28 w 623"/>
                  <a:gd name="T13" fmla="*/ 141 h 397"/>
                  <a:gd name="T14" fmla="*/ 141 w 623"/>
                  <a:gd name="T15" fmla="*/ 226 h 397"/>
                  <a:gd name="T16" fmla="*/ 226 w 623"/>
                  <a:gd name="T17" fmla="*/ 368 h 397"/>
                  <a:gd name="T18" fmla="*/ 311 w 623"/>
                  <a:gd name="T19" fmla="*/ 397 h 397"/>
                  <a:gd name="T20" fmla="*/ 368 w 623"/>
                  <a:gd name="T21" fmla="*/ 368 h 397"/>
                  <a:gd name="T22" fmla="*/ 425 w 623"/>
                  <a:gd name="T23" fmla="*/ 312 h 397"/>
                  <a:gd name="T24" fmla="*/ 453 w 623"/>
                  <a:gd name="T25" fmla="*/ 255 h 397"/>
                  <a:gd name="T26" fmla="*/ 567 w 623"/>
                  <a:gd name="T27" fmla="*/ 255 h 397"/>
                  <a:gd name="T28" fmla="*/ 623 w 623"/>
                  <a:gd name="T29" fmla="*/ 226 h 397"/>
                  <a:gd name="T30" fmla="*/ 595 w 623"/>
                  <a:gd name="T31" fmla="*/ 226 h 397"/>
                  <a:gd name="T32" fmla="*/ 595 w 623"/>
                  <a:gd name="T33" fmla="*/ 198 h 397"/>
                  <a:gd name="T34" fmla="*/ 538 w 623"/>
                  <a:gd name="T35" fmla="*/ 113 h 397"/>
                  <a:gd name="T36" fmla="*/ 453 w 623"/>
                  <a:gd name="T37" fmla="*/ 56 h 397"/>
                  <a:gd name="T38" fmla="*/ 425 w 623"/>
                  <a:gd name="T39" fmla="*/ 56 h 397"/>
                  <a:gd name="T40" fmla="*/ 368 w 623"/>
                  <a:gd name="T41" fmla="*/ 0 h 397"/>
                  <a:gd name="T42" fmla="*/ 340 w 623"/>
                  <a:gd name="T43" fmla="*/ 28 h 397"/>
                  <a:gd name="T44" fmla="*/ 255 w 623"/>
                  <a:gd name="T45" fmla="*/ 0 h 397"/>
                  <a:gd name="T46" fmla="*/ 226 w 623"/>
                  <a:gd name="T4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3" h="397">
                    <a:moveTo>
                      <a:pt x="226" y="0"/>
                    </a:moveTo>
                    <a:lnTo>
                      <a:pt x="141" y="28"/>
                    </a:lnTo>
                    <a:lnTo>
                      <a:pt x="113" y="113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0" y="113"/>
                    </a:lnTo>
                    <a:lnTo>
                      <a:pt x="28" y="141"/>
                    </a:lnTo>
                    <a:lnTo>
                      <a:pt x="141" y="226"/>
                    </a:lnTo>
                    <a:lnTo>
                      <a:pt x="226" y="368"/>
                    </a:lnTo>
                    <a:lnTo>
                      <a:pt x="311" y="397"/>
                    </a:lnTo>
                    <a:lnTo>
                      <a:pt x="368" y="368"/>
                    </a:lnTo>
                    <a:lnTo>
                      <a:pt x="425" y="312"/>
                    </a:lnTo>
                    <a:lnTo>
                      <a:pt x="453" y="255"/>
                    </a:lnTo>
                    <a:lnTo>
                      <a:pt x="567" y="255"/>
                    </a:lnTo>
                    <a:lnTo>
                      <a:pt x="623" y="226"/>
                    </a:lnTo>
                    <a:lnTo>
                      <a:pt x="595" y="226"/>
                    </a:lnTo>
                    <a:lnTo>
                      <a:pt x="595" y="198"/>
                    </a:lnTo>
                    <a:lnTo>
                      <a:pt x="538" y="113"/>
                    </a:lnTo>
                    <a:lnTo>
                      <a:pt x="453" y="56"/>
                    </a:lnTo>
                    <a:lnTo>
                      <a:pt x="425" y="56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55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8" name="Freeform 959"/>
              <p:cNvSpPr>
                <a:spLocks/>
              </p:cNvSpPr>
              <p:nvPr/>
            </p:nvSpPr>
            <p:spPr bwMode="auto">
              <a:xfrm>
                <a:off x="3068" y="2429"/>
                <a:ext cx="567" cy="765"/>
              </a:xfrm>
              <a:custGeom>
                <a:avLst/>
                <a:gdLst>
                  <a:gd name="T0" fmla="*/ 255 w 567"/>
                  <a:gd name="T1" fmla="*/ 680 h 765"/>
                  <a:gd name="T2" fmla="*/ 227 w 567"/>
                  <a:gd name="T3" fmla="*/ 737 h 765"/>
                  <a:gd name="T4" fmla="*/ 142 w 567"/>
                  <a:gd name="T5" fmla="*/ 765 h 765"/>
                  <a:gd name="T6" fmla="*/ 85 w 567"/>
                  <a:gd name="T7" fmla="*/ 680 h 765"/>
                  <a:gd name="T8" fmla="*/ 85 w 567"/>
                  <a:gd name="T9" fmla="*/ 623 h 765"/>
                  <a:gd name="T10" fmla="*/ 0 w 567"/>
                  <a:gd name="T11" fmla="*/ 538 h 765"/>
                  <a:gd name="T12" fmla="*/ 0 w 567"/>
                  <a:gd name="T13" fmla="*/ 510 h 765"/>
                  <a:gd name="T14" fmla="*/ 28 w 567"/>
                  <a:gd name="T15" fmla="*/ 482 h 765"/>
                  <a:gd name="T16" fmla="*/ 28 w 567"/>
                  <a:gd name="T17" fmla="*/ 368 h 765"/>
                  <a:gd name="T18" fmla="*/ 0 w 567"/>
                  <a:gd name="T19" fmla="*/ 312 h 765"/>
                  <a:gd name="T20" fmla="*/ 57 w 567"/>
                  <a:gd name="T21" fmla="*/ 255 h 765"/>
                  <a:gd name="T22" fmla="*/ 28 w 567"/>
                  <a:gd name="T23" fmla="*/ 198 h 765"/>
                  <a:gd name="T24" fmla="*/ 28 w 567"/>
                  <a:gd name="T25" fmla="*/ 141 h 765"/>
                  <a:gd name="T26" fmla="*/ 0 w 567"/>
                  <a:gd name="T27" fmla="*/ 28 h 765"/>
                  <a:gd name="T28" fmla="*/ 28 w 567"/>
                  <a:gd name="T29" fmla="*/ 0 h 765"/>
                  <a:gd name="T30" fmla="*/ 85 w 567"/>
                  <a:gd name="T31" fmla="*/ 28 h 765"/>
                  <a:gd name="T32" fmla="*/ 142 w 567"/>
                  <a:gd name="T33" fmla="*/ 28 h 765"/>
                  <a:gd name="T34" fmla="*/ 142 w 567"/>
                  <a:gd name="T35" fmla="*/ 85 h 765"/>
                  <a:gd name="T36" fmla="*/ 227 w 567"/>
                  <a:gd name="T37" fmla="*/ 170 h 765"/>
                  <a:gd name="T38" fmla="*/ 284 w 567"/>
                  <a:gd name="T39" fmla="*/ 198 h 765"/>
                  <a:gd name="T40" fmla="*/ 312 w 567"/>
                  <a:gd name="T41" fmla="*/ 170 h 765"/>
                  <a:gd name="T42" fmla="*/ 369 w 567"/>
                  <a:gd name="T43" fmla="*/ 226 h 765"/>
                  <a:gd name="T44" fmla="*/ 482 w 567"/>
                  <a:gd name="T45" fmla="*/ 255 h 765"/>
                  <a:gd name="T46" fmla="*/ 482 w 567"/>
                  <a:gd name="T47" fmla="*/ 312 h 765"/>
                  <a:gd name="T48" fmla="*/ 539 w 567"/>
                  <a:gd name="T49" fmla="*/ 283 h 765"/>
                  <a:gd name="T50" fmla="*/ 567 w 567"/>
                  <a:gd name="T51" fmla="*/ 340 h 765"/>
                  <a:gd name="T52" fmla="*/ 510 w 567"/>
                  <a:gd name="T53" fmla="*/ 368 h 765"/>
                  <a:gd name="T54" fmla="*/ 454 w 567"/>
                  <a:gd name="T55" fmla="*/ 368 h 765"/>
                  <a:gd name="T56" fmla="*/ 397 w 567"/>
                  <a:gd name="T57" fmla="*/ 425 h 765"/>
                  <a:gd name="T58" fmla="*/ 284 w 567"/>
                  <a:gd name="T59" fmla="*/ 510 h 765"/>
                  <a:gd name="T60" fmla="*/ 255 w 567"/>
                  <a:gd name="T61" fmla="*/ 510 h 765"/>
                  <a:gd name="T62" fmla="*/ 227 w 567"/>
                  <a:gd name="T63" fmla="*/ 538 h 765"/>
                  <a:gd name="T64" fmla="*/ 255 w 567"/>
                  <a:gd name="T65" fmla="*/ 623 h 765"/>
                  <a:gd name="T66" fmla="*/ 255 w 567"/>
                  <a:gd name="T67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765">
                    <a:moveTo>
                      <a:pt x="255" y="680"/>
                    </a:moveTo>
                    <a:lnTo>
                      <a:pt x="227" y="737"/>
                    </a:lnTo>
                    <a:lnTo>
                      <a:pt x="142" y="765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28" y="368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227" y="170"/>
                    </a:lnTo>
                    <a:lnTo>
                      <a:pt x="284" y="198"/>
                    </a:lnTo>
                    <a:lnTo>
                      <a:pt x="312" y="170"/>
                    </a:lnTo>
                    <a:lnTo>
                      <a:pt x="369" y="226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539" y="283"/>
                    </a:lnTo>
                    <a:lnTo>
                      <a:pt x="567" y="340"/>
                    </a:lnTo>
                    <a:lnTo>
                      <a:pt x="510" y="368"/>
                    </a:lnTo>
                    <a:lnTo>
                      <a:pt x="454" y="368"/>
                    </a:lnTo>
                    <a:lnTo>
                      <a:pt x="397" y="425"/>
                    </a:lnTo>
                    <a:lnTo>
                      <a:pt x="284" y="510"/>
                    </a:lnTo>
                    <a:lnTo>
                      <a:pt x="255" y="510"/>
                    </a:lnTo>
                    <a:lnTo>
                      <a:pt x="227" y="538"/>
                    </a:lnTo>
                    <a:lnTo>
                      <a:pt x="255" y="623"/>
                    </a:lnTo>
                    <a:lnTo>
                      <a:pt x="255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9" name="Freeform 960"/>
              <p:cNvSpPr>
                <a:spLocks/>
              </p:cNvSpPr>
              <p:nvPr/>
            </p:nvSpPr>
            <p:spPr bwMode="auto">
              <a:xfrm>
                <a:off x="3295" y="2372"/>
                <a:ext cx="794" cy="765"/>
              </a:xfrm>
              <a:custGeom>
                <a:avLst/>
                <a:gdLst>
                  <a:gd name="T0" fmla="*/ 397 w 794"/>
                  <a:gd name="T1" fmla="*/ 510 h 765"/>
                  <a:gd name="T2" fmla="*/ 368 w 794"/>
                  <a:gd name="T3" fmla="*/ 567 h 765"/>
                  <a:gd name="T4" fmla="*/ 368 w 794"/>
                  <a:gd name="T5" fmla="*/ 624 h 765"/>
                  <a:gd name="T6" fmla="*/ 312 w 794"/>
                  <a:gd name="T7" fmla="*/ 595 h 765"/>
                  <a:gd name="T8" fmla="*/ 283 w 794"/>
                  <a:gd name="T9" fmla="*/ 652 h 765"/>
                  <a:gd name="T10" fmla="*/ 255 w 794"/>
                  <a:gd name="T11" fmla="*/ 652 h 765"/>
                  <a:gd name="T12" fmla="*/ 227 w 794"/>
                  <a:gd name="T13" fmla="*/ 709 h 765"/>
                  <a:gd name="T14" fmla="*/ 170 w 794"/>
                  <a:gd name="T15" fmla="*/ 709 h 765"/>
                  <a:gd name="T16" fmla="*/ 142 w 794"/>
                  <a:gd name="T17" fmla="*/ 765 h 765"/>
                  <a:gd name="T18" fmla="*/ 113 w 794"/>
                  <a:gd name="T19" fmla="*/ 737 h 765"/>
                  <a:gd name="T20" fmla="*/ 28 w 794"/>
                  <a:gd name="T21" fmla="*/ 737 h 765"/>
                  <a:gd name="T22" fmla="*/ 28 w 794"/>
                  <a:gd name="T23" fmla="*/ 680 h 765"/>
                  <a:gd name="T24" fmla="*/ 0 w 794"/>
                  <a:gd name="T25" fmla="*/ 595 h 765"/>
                  <a:gd name="T26" fmla="*/ 28 w 794"/>
                  <a:gd name="T27" fmla="*/ 567 h 765"/>
                  <a:gd name="T28" fmla="*/ 57 w 794"/>
                  <a:gd name="T29" fmla="*/ 567 h 765"/>
                  <a:gd name="T30" fmla="*/ 170 w 794"/>
                  <a:gd name="T31" fmla="*/ 482 h 765"/>
                  <a:gd name="T32" fmla="*/ 227 w 794"/>
                  <a:gd name="T33" fmla="*/ 425 h 765"/>
                  <a:gd name="T34" fmla="*/ 283 w 794"/>
                  <a:gd name="T35" fmla="*/ 425 h 765"/>
                  <a:gd name="T36" fmla="*/ 340 w 794"/>
                  <a:gd name="T37" fmla="*/ 397 h 765"/>
                  <a:gd name="T38" fmla="*/ 312 w 794"/>
                  <a:gd name="T39" fmla="*/ 340 h 765"/>
                  <a:gd name="T40" fmla="*/ 255 w 794"/>
                  <a:gd name="T41" fmla="*/ 369 h 765"/>
                  <a:gd name="T42" fmla="*/ 255 w 794"/>
                  <a:gd name="T43" fmla="*/ 312 h 765"/>
                  <a:gd name="T44" fmla="*/ 142 w 794"/>
                  <a:gd name="T45" fmla="*/ 283 h 765"/>
                  <a:gd name="T46" fmla="*/ 85 w 794"/>
                  <a:gd name="T47" fmla="*/ 227 h 765"/>
                  <a:gd name="T48" fmla="*/ 85 w 794"/>
                  <a:gd name="T49" fmla="*/ 198 h 765"/>
                  <a:gd name="T50" fmla="*/ 142 w 794"/>
                  <a:gd name="T51" fmla="*/ 198 h 765"/>
                  <a:gd name="T52" fmla="*/ 113 w 794"/>
                  <a:gd name="T53" fmla="*/ 170 h 765"/>
                  <a:gd name="T54" fmla="*/ 142 w 794"/>
                  <a:gd name="T55" fmla="*/ 142 h 765"/>
                  <a:gd name="T56" fmla="*/ 142 w 794"/>
                  <a:gd name="T57" fmla="*/ 85 h 765"/>
                  <a:gd name="T58" fmla="*/ 198 w 794"/>
                  <a:gd name="T59" fmla="*/ 113 h 765"/>
                  <a:gd name="T60" fmla="*/ 198 w 794"/>
                  <a:gd name="T61" fmla="*/ 85 h 765"/>
                  <a:gd name="T62" fmla="*/ 227 w 794"/>
                  <a:gd name="T63" fmla="*/ 85 h 765"/>
                  <a:gd name="T64" fmla="*/ 255 w 794"/>
                  <a:gd name="T65" fmla="*/ 113 h 765"/>
                  <a:gd name="T66" fmla="*/ 255 w 794"/>
                  <a:gd name="T67" fmla="*/ 85 h 765"/>
                  <a:gd name="T68" fmla="*/ 368 w 794"/>
                  <a:gd name="T69" fmla="*/ 113 h 765"/>
                  <a:gd name="T70" fmla="*/ 368 w 794"/>
                  <a:gd name="T71" fmla="*/ 142 h 765"/>
                  <a:gd name="T72" fmla="*/ 425 w 794"/>
                  <a:gd name="T73" fmla="*/ 142 h 765"/>
                  <a:gd name="T74" fmla="*/ 482 w 794"/>
                  <a:gd name="T75" fmla="*/ 57 h 765"/>
                  <a:gd name="T76" fmla="*/ 539 w 794"/>
                  <a:gd name="T77" fmla="*/ 0 h 765"/>
                  <a:gd name="T78" fmla="*/ 595 w 794"/>
                  <a:gd name="T79" fmla="*/ 57 h 765"/>
                  <a:gd name="T80" fmla="*/ 680 w 794"/>
                  <a:gd name="T81" fmla="*/ 57 h 765"/>
                  <a:gd name="T82" fmla="*/ 652 w 794"/>
                  <a:gd name="T83" fmla="*/ 0 h 765"/>
                  <a:gd name="T84" fmla="*/ 709 w 794"/>
                  <a:gd name="T85" fmla="*/ 0 h 765"/>
                  <a:gd name="T86" fmla="*/ 737 w 794"/>
                  <a:gd name="T87" fmla="*/ 57 h 765"/>
                  <a:gd name="T88" fmla="*/ 709 w 794"/>
                  <a:gd name="T89" fmla="*/ 85 h 765"/>
                  <a:gd name="T90" fmla="*/ 680 w 794"/>
                  <a:gd name="T91" fmla="*/ 85 h 765"/>
                  <a:gd name="T92" fmla="*/ 680 w 794"/>
                  <a:gd name="T93" fmla="*/ 170 h 765"/>
                  <a:gd name="T94" fmla="*/ 794 w 794"/>
                  <a:gd name="T95" fmla="*/ 312 h 765"/>
                  <a:gd name="T96" fmla="*/ 709 w 794"/>
                  <a:gd name="T97" fmla="*/ 340 h 765"/>
                  <a:gd name="T98" fmla="*/ 709 w 794"/>
                  <a:gd name="T99" fmla="*/ 397 h 765"/>
                  <a:gd name="T100" fmla="*/ 737 w 794"/>
                  <a:gd name="T101" fmla="*/ 425 h 765"/>
                  <a:gd name="T102" fmla="*/ 709 w 794"/>
                  <a:gd name="T103" fmla="*/ 454 h 765"/>
                  <a:gd name="T104" fmla="*/ 680 w 794"/>
                  <a:gd name="T105" fmla="*/ 482 h 765"/>
                  <a:gd name="T106" fmla="*/ 680 w 794"/>
                  <a:gd name="T107" fmla="*/ 539 h 765"/>
                  <a:gd name="T108" fmla="*/ 624 w 794"/>
                  <a:gd name="T109" fmla="*/ 567 h 765"/>
                  <a:gd name="T110" fmla="*/ 539 w 794"/>
                  <a:gd name="T111" fmla="*/ 567 h 765"/>
                  <a:gd name="T112" fmla="*/ 397 w 794"/>
                  <a:gd name="T113" fmla="*/ 51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765">
                    <a:moveTo>
                      <a:pt x="397" y="510"/>
                    </a:moveTo>
                    <a:lnTo>
                      <a:pt x="368" y="567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283" y="652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142" y="765"/>
                    </a:lnTo>
                    <a:lnTo>
                      <a:pt x="113" y="737"/>
                    </a:lnTo>
                    <a:lnTo>
                      <a:pt x="28" y="737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67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12" y="340"/>
                    </a:lnTo>
                    <a:lnTo>
                      <a:pt x="255" y="369"/>
                    </a:lnTo>
                    <a:lnTo>
                      <a:pt x="255" y="312"/>
                    </a:lnTo>
                    <a:lnTo>
                      <a:pt x="142" y="283"/>
                    </a:lnTo>
                    <a:lnTo>
                      <a:pt x="85" y="227"/>
                    </a:lnTo>
                    <a:lnTo>
                      <a:pt x="85" y="198"/>
                    </a:lnTo>
                    <a:lnTo>
                      <a:pt x="142" y="198"/>
                    </a:lnTo>
                    <a:lnTo>
                      <a:pt x="113" y="170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68" y="113"/>
                    </a:lnTo>
                    <a:lnTo>
                      <a:pt x="368" y="142"/>
                    </a:lnTo>
                    <a:lnTo>
                      <a:pt x="425" y="142"/>
                    </a:lnTo>
                    <a:lnTo>
                      <a:pt x="482" y="57"/>
                    </a:lnTo>
                    <a:lnTo>
                      <a:pt x="539" y="0"/>
                    </a:lnTo>
                    <a:lnTo>
                      <a:pt x="595" y="57"/>
                    </a:lnTo>
                    <a:lnTo>
                      <a:pt x="680" y="57"/>
                    </a:lnTo>
                    <a:lnTo>
                      <a:pt x="652" y="0"/>
                    </a:lnTo>
                    <a:lnTo>
                      <a:pt x="709" y="0"/>
                    </a:lnTo>
                    <a:lnTo>
                      <a:pt x="737" y="57"/>
                    </a:lnTo>
                    <a:lnTo>
                      <a:pt x="709" y="85"/>
                    </a:lnTo>
                    <a:lnTo>
                      <a:pt x="680" y="85"/>
                    </a:lnTo>
                    <a:lnTo>
                      <a:pt x="680" y="170"/>
                    </a:lnTo>
                    <a:lnTo>
                      <a:pt x="794" y="312"/>
                    </a:lnTo>
                    <a:lnTo>
                      <a:pt x="709" y="340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09" y="454"/>
                    </a:lnTo>
                    <a:lnTo>
                      <a:pt x="680" y="482"/>
                    </a:lnTo>
                    <a:lnTo>
                      <a:pt x="680" y="539"/>
                    </a:lnTo>
                    <a:lnTo>
                      <a:pt x="624" y="567"/>
                    </a:lnTo>
                    <a:lnTo>
                      <a:pt x="539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0" name="Freeform 961"/>
              <p:cNvSpPr>
                <a:spLocks/>
              </p:cNvSpPr>
              <p:nvPr/>
            </p:nvSpPr>
            <p:spPr bwMode="auto">
              <a:xfrm>
                <a:off x="5194" y="4016"/>
                <a:ext cx="426" cy="425"/>
              </a:xfrm>
              <a:custGeom>
                <a:avLst/>
                <a:gdLst>
                  <a:gd name="T0" fmla="*/ 29 w 426"/>
                  <a:gd name="T1" fmla="*/ 425 h 425"/>
                  <a:gd name="T2" fmla="*/ 0 w 426"/>
                  <a:gd name="T3" fmla="*/ 369 h 425"/>
                  <a:gd name="T4" fmla="*/ 0 w 426"/>
                  <a:gd name="T5" fmla="*/ 340 h 425"/>
                  <a:gd name="T6" fmla="*/ 57 w 426"/>
                  <a:gd name="T7" fmla="*/ 312 h 425"/>
                  <a:gd name="T8" fmla="*/ 29 w 426"/>
                  <a:gd name="T9" fmla="*/ 284 h 425"/>
                  <a:gd name="T10" fmla="*/ 0 w 426"/>
                  <a:gd name="T11" fmla="*/ 312 h 425"/>
                  <a:gd name="T12" fmla="*/ 0 w 426"/>
                  <a:gd name="T13" fmla="*/ 284 h 425"/>
                  <a:gd name="T14" fmla="*/ 85 w 426"/>
                  <a:gd name="T15" fmla="*/ 199 h 425"/>
                  <a:gd name="T16" fmla="*/ 114 w 426"/>
                  <a:gd name="T17" fmla="*/ 199 h 425"/>
                  <a:gd name="T18" fmla="*/ 199 w 426"/>
                  <a:gd name="T19" fmla="*/ 85 h 425"/>
                  <a:gd name="T20" fmla="*/ 199 w 426"/>
                  <a:gd name="T21" fmla="*/ 29 h 425"/>
                  <a:gd name="T22" fmla="*/ 255 w 426"/>
                  <a:gd name="T23" fmla="*/ 0 h 425"/>
                  <a:gd name="T24" fmla="*/ 284 w 426"/>
                  <a:gd name="T25" fmla="*/ 29 h 425"/>
                  <a:gd name="T26" fmla="*/ 255 w 426"/>
                  <a:gd name="T27" fmla="*/ 57 h 425"/>
                  <a:gd name="T28" fmla="*/ 284 w 426"/>
                  <a:gd name="T29" fmla="*/ 85 h 425"/>
                  <a:gd name="T30" fmla="*/ 369 w 426"/>
                  <a:gd name="T31" fmla="*/ 114 h 425"/>
                  <a:gd name="T32" fmla="*/ 397 w 426"/>
                  <a:gd name="T33" fmla="*/ 85 h 425"/>
                  <a:gd name="T34" fmla="*/ 426 w 426"/>
                  <a:gd name="T35" fmla="*/ 142 h 425"/>
                  <a:gd name="T36" fmla="*/ 426 w 426"/>
                  <a:gd name="T37" fmla="*/ 199 h 425"/>
                  <a:gd name="T38" fmla="*/ 312 w 426"/>
                  <a:gd name="T39" fmla="*/ 199 h 425"/>
                  <a:gd name="T40" fmla="*/ 227 w 426"/>
                  <a:gd name="T41" fmla="*/ 227 h 425"/>
                  <a:gd name="T42" fmla="*/ 227 w 426"/>
                  <a:gd name="T43" fmla="*/ 284 h 425"/>
                  <a:gd name="T44" fmla="*/ 341 w 426"/>
                  <a:gd name="T45" fmla="*/ 227 h 425"/>
                  <a:gd name="T46" fmla="*/ 284 w 426"/>
                  <a:gd name="T47" fmla="*/ 312 h 425"/>
                  <a:gd name="T48" fmla="*/ 312 w 426"/>
                  <a:gd name="T49" fmla="*/ 340 h 425"/>
                  <a:gd name="T50" fmla="*/ 255 w 426"/>
                  <a:gd name="T51" fmla="*/ 340 h 425"/>
                  <a:gd name="T52" fmla="*/ 255 w 426"/>
                  <a:gd name="T53" fmla="*/ 397 h 425"/>
                  <a:gd name="T54" fmla="*/ 199 w 426"/>
                  <a:gd name="T55" fmla="*/ 369 h 425"/>
                  <a:gd name="T56" fmla="*/ 170 w 426"/>
                  <a:gd name="T57" fmla="*/ 369 h 425"/>
                  <a:gd name="T58" fmla="*/ 170 w 426"/>
                  <a:gd name="T59" fmla="*/ 340 h 425"/>
                  <a:gd name="T60" fmla="*/ 114 w 426"/>
                  <a:gd name="T61" fmla="*/ 369 h 425"/>
                  <a:gd name="T62" fmla="*/ 57 w 426"/>
                  <a:gd name="T63" fmla="*/ 340 h 425"/>
                  <a:gd name="T64" fmla="*/ 29 w 426"/>
                  <a:gd name="T6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6" h="425">
                    <a:moveTo>
                      <a:pt x="29" y="425"/>
                    </a:moveTo>
                    <a:lnTo>
                      <a:pt x="0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0" y="312"/>
                    </a:lnTo>
                    <a:lnTo>
                      <a:pt x="0" y="284"/>
                    </a:lnTo>
                    <a:lnTo>
                      <a:pt x="85" y="199"/>
                    </a:lnTo>
                    <a:lnTo>
                      <a:pt x="114" y="199"/>
                    </a:lnTo>
                    <a:lnTo>
                      <a:pt x="199" y="85"/>
                    </a:lnTo>
                    <a:lnTo>
                      <a:pt x="199" y="29"/>
                    </a:lnTo>
                    <a:lnTo>
                      <a:pt x="255" y="0"/>
                    </a:lnTo>
                    <a:lnTo>
                      <a:pt x="284" y="29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69" y="114"/>
                    </a:lnTo>
                    <a:lnTo>
                      <a:pt x="397" y="85"/>
                    </a:lnTo>
                    <a:lnTo>
                      <a:pt x="426" y="142"/>
                    </a:lnTo>
                    <a:lnTo>
                      <a:pt x="426" y="199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1" y="227"/>
                    </a:lnTo>
                    <a:lnTo>
                      <a:pt x="284" y="312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170" y="340"/>
                    </a:lnTo>
                    <a:lnTo>
                      <a:pt x="114" y="369"/>
                    </a:lnTo>
                    <a:lnTo>
                      <a:pt x="57" y="340"/>
                    </a:lnTo>
                    <a:lnTo>
                      <a:pt x="29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1" name="Freeform 962"/>
              <p:cNvSpPr>
                <a:spLocks/>
              </p:cNvSpPr>
              <p:nvPr/>
            </p:nvSpPr>
            <p:spPr bwMode="auto">
              <a:xfrm>
                <a:off x="5676" y="4328"/>
                <a:ext cx="340" cy="255"/>
              </a:xfrm>
              <a:custGeom>
                <a:avLst/>
                <a:gdLst>
                  <a:gd name="T0" fmla="*/ 0 w 340"/>
                  <a:gd name="T1" fmla="*/ 227 h 255"/>
                  <a:gd name="T2" fmla="*/ 0 w 340"/>
                  <a:gd name="T3" fmla="*/ 170 h 255"/>
                  <a:gd name="T4" fmla="*/ 142 w 340"/>
                  <a:gd name="T5" fmla="*/ 113 h 255"/>
                  <a:gd name="T6" fmla="*/ 85 w 340"/>
                  <a:gd name="T7" fmla="*/ 85 h 255"/>
                  <a:gd name="T8" fmla="*/ 114 w 340"/>
                  <a:gd name="T9" fmla="*/ 85 h 255"/>
                  <a:gd name="T10" fmla="*/ 142 w 340"/>
                  <a:gd name="T11" fmla="*/ 28 h 255"/>
                  <a:gd name="T12" fmla="*/ 170 w 340"/>
                  <a:gd name="T13" fmla="*/ 28 h 255"/>
                  <a:gd name="T14" fmla="*/ 199 w 340"/>
                  <a:gd name="T15" fmla="*/ 0 h 255"/>
                  <a:gd name="T16" fmla="*/ 284 w 340"/>
                  <a:gd name="T17" fmla="*/ 57 h 255"/>
                  <a:gd name="T18" fmla="*/ 284 w 340"/>
                  <a:gd name="T19" fmla="*/ 85 h 255"/>
                  <a:gd name="T20" fmla="*/ 312 w 340"/>
                  <a:gd name="T21" fmla="*/ 85 h 255"/>
                  <a:gd name="T22" fmla="*/ 340 w 340"/>
                  <a:gd name="T23" fmla="*/ 113 h 255"/>
                  <a:gd name="T24" fmla="*/ 312 w 340"/>
                  <a:gd name="T25" fmla="*/ 142 h 255"/>
                  <a:gd name="T26" fmla="*/ 284 w 340"/>
                  <a:gd name="T27" fmla="*/ 199 h 255"/>
                  <a:gd name="T28" fmla="*/ 255 w 340"/>
                  <a:gd name="T29" fmla="*/ 170 h 255"/>
                  <a:gd name="T30" fmla="*/ 227 w 340"/>
                  <a:gd name="T31" fmla="*/ 199 h 255"/>
                  <a:gd name="T32" fmla="*/ 199 w 340"/>
                  <a:gd name="T33" fmla="*/ 170 h 255"/>
                  <a:gd name="T34" fmla="*/ 142 w 340"/>
                  <a:gd name="T35" fmla="*/ 199 h 255"/>
                  <a:gd name="T36" fmla="*/ 170 w 340"/>
                  <a:gd name="T37" fmla="*/ 227 h 255"/>
                  <a:gd name="T38" fmla="*/ 142 w 340"/>
                  <a:gd name="T39" fmla="*/ 255 h 255"/>
                  <a:gd name="T40" fmla="*/ 114 w 340"/>
                  <a:gd name="T41" fmla="*/ 255 h 255"/>
                  <a:gd name="T42" fmla="*/ 114 w 340"/>
                  <a:gd name="T43" fmla="*/ 227 h 255"/>
                  <a:gd name="T44" fmla="*/ 57 w 340"/>
                  <a:gd name="T45" fmla="*/ 255 h 255"/>
                  <a:gd name="T46" fmla="*/ 29 w 340"/>
                  <a:gd name="T47" fmla="*/ 255 h 255"/>
                  <a:gd name="T48" fmla="*/ 0 w 340"/>
                  <a:gd name="T4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255">
                    <a:moveTo>
                      <a:pt x="0" y="227"/>
                    </a:moveTo>
                    <a:lnTo>
                      <a:pt x="0" y="170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12" y="142"/>
                    </a:lnTo>
                    <a:lnTo>
                      <a:pt x="284" y="199"/>
                    </a:lnTo>
                    <a:lnTo>
                      <a:pt x="255" y="170"/>
                    </a:lnTo>
                    <a:lnTo>
                      <a:pt x="227" y="199"/>
                    </a:lnTo>
                    <a:lnTo>
                      <a:pt x="199" y="170"/>
                    </a:lnTo>
                    <a:lnTo>
                      <a:pt x="142" y="199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2" name="Freeform 963"/>
              <p:cNvSpPr>
                <a:spLocks/>
              </p:cNvSpPr>
              <p:nvPr/>
            </p:nvSpPr>
            <p:spPr bwMode="auto">
              <a:xfrm>
                <a:off x="5421" y="4045"/>
                <a:ext cx="454" cy="510"/>
              </a:xfrm>
              <a:custGeom>
                <a:avLst/>
                <a:gdLst>
                  <a:gd name="T0" fmla="*/ 397 w 454"/>
                  <a:gd name="T1" fmla="*/ 311 h 510"/>
                  <a:gd name="T2" fmla="*/ 369 w 454"/>
                  <a:gd name="T3" fmla="*/ 368 h 510"/>
                  <a:gd name="T4" fmla="*/ 340 w 454"/>
                  <a:gd name="T5" fmla="*/ 368 h 510"/>
                  <a:gd name="T6" fmla="*/ 397 w 454"/>
                  <a:gd name="T7" fmla="*/ 396 h 510"/>
                  <a:gd name="T8" fmla="*/ 255 w 454"/>
                  <a:gd name="T9" fmla="*/ 453 h 510"/>
                  <a:gd name="T10" fmla="*/ 255 w 454"/>
                  <a:gd name="T11" fmla="*/ 510 h 510"/>
                  <a:gd name="T12" fmla="*/ 142 w 454"/>
                  <a:gd name="T13" fmla="*/ 425 h 510"/>
                  <a:gd name="T14" fmla="*/ 142 w 454"/>
                  <a:gd name="T15" fmla="*/ 396 h 510"/>
                  <a:gd name="T16" fmla="*/ 57 w 454"/>
                  <a:gd name="T17" fmla="*/ 340 h 510"/>
                  <a:gd name="T18" fmla="*/ 85 w 454"/>
                  <a:gd name="T19" fmla="*/ 311 h 510"/>
                  <a:gd name="T20" fmla="*/ 57 w 454"/>
                  <a:gd name="T21" fmla="*/ 283 h 510"/>
                  <a:gd name="T22" fmla="*/ 114 w 454"/>
                  <a:gd name="T23" fmla="*/ 198 h 510"/>
                  <a:gd name="T24" fmla="*/ 0 w 454"/>
                  <a:gd name="T25" fmla="*/ 255 h 510"/>
                  <a:gd name="T26" fmla="*/ 0 w 454"/>
                  <a:gd name="T27" fmla="*/ 198 h 510"/>
                  <a:gd name="T28" fmla="*/ 85 w 454"/>
                  <a:gd name="T29" fmla="*/ 170 h 510"/>
                  <a:gd name="T30" fmla="*/ 199 w 454"/>
                  <a:gd name="T31" fmla="*/ 170 h 510"/>
                  <a:gd name="T32" fmla="*/ 199 w 454"/>
                  <a:gd name="T33" fmla="*/ 113 h 510"/>
                  <a:gd name="T34" fmla="*/ 170 w 454"/>
                  <a:gd name="T35" fmla="*/ 56 h 510"/>
                  <a:gd name="T36" fmla="*/ 199 w 454"/>
                  <a:gd name="T37" fmla="*/ 0 h 510"/>
                  <a:gd name="T38" fmla="*/ 284 w 454"/>
                  <a:gd name="T39" fmla="*/ 85 h 510"/>
                  <a:gd name="T40" fmla="*/ 255 w 454"/>
                  <a:gd name="T41" fmla="*/ 113 h 510"/>
                  <a:gd name="T42" fmla="*/ 312 w 454"/>
                  <a:gd name="T43" fmla="*/ 141 h 510"/>
                  <a:gd name="T44" fmla="*/ 369 w 454"/>
                  <a:gd name="T45" fmla="*/ 141 h 510"/>
                  <a:gd name="T46" fmla="*/ 397 w 454"/>
                  <a:gd name="T47" fmla="*/ 198 h 510"/>
                  <a:gd name="T48" fmla="*/ 454 w 454"/>
                  <a:gd name="T49" fmla="*/ 226 h 510"/>
                  <a:gd name="T50" fmla="*/ 397 w 454"/>
                  <a:gd name="T51" fmla="*/ 255 h 510"/>
                  <a:gd name="T52" fmla="*/ 397 w 454"/>
                  <a:gd name="T53" fmla="*/ 311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10">
                    <a:moveTo>
                      <a:pt x="397" y="311"/>
                    </a:moveTo>
                    <a:lnTo>
                      <a:pt x="369" y="368"/>
                    </a:lnTo>
                    <a:lnTo>
                      <a:pt x="340" y="368"/>
                    </a:lnTo>
                    <a:lnTo>
                      <a:pt x="397" y="396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142" y="425"/>
                    </a:lnTo>
                    <a:lnTo>
                      <a:pt x="142" y="396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199" y="170"/>
                    </a:lnTo>
                    <a:lnTo>
                      <a:pt x="199" y="113"/>
                    </a:lnTo>
                    <a:lnTo>
                      <a:pt x="170" y="56"/>
                    </a:lnTo>
                    <a:lnTo>
                      <a:pt x="199" y="0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312" y="141"/>
                    </a:lnTo>
                    <a:lnTo>
                      <a:pt x="369" y="141"/>
                    </a:lnTo>
                    <a:lnTo>
                      <a:pt x="397" y="198"/>
                    </a:lnTo>
                    <a:lnTo>
                      <a:pt x="454" y="226"/>
                    </a:lnTo>
                    <a:lnTo>
                      <a:pt x="397" y="255"/>
                    </a:lnTo>
                    <a:lnTo>
                      <a:pt x="397" y="3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3" name="Freeform 975"/>
              <p:cNvSpPr>
                <a:spLocks/>
              </p:cNvSpPr>
              <p:nvPr/>
            </p:nvSpPr>
            <p:spPr bwMode="auto">
              <a:xfrm>
                <a:off x="6498" y="2712"/>
                <a:ext cx="426" cy="482"/>
              </a:xfrm>
              <a:custGeom>
                <a:avLst/>
                <a:gdLst>
                  <a:gd name="T0" fmla="*/ 171 w 426"/>
                  <a:gd name="T1" fmla="*/ 397 h 482"/>
                  <a:gd name="T2" fmla="*/ 256 w 426"/>
                  <a:gd name="T3" fmla="*/ 482 h 482"/>
                  <a:gd name="T4" fmla="*/ 397 w 426"/>
                  <a:gd name="T5" fmla="*/ 482 h 482"/>
                  <a:gd name="T6" fmla="*/ 369 w 426"/>
                  <a:gd name="T7" fmla="*/ 454 h 482"/>
                  <a:gd name="T8" fmla="*/ 369 w 426"/>
                  <a:gd name="T9" fmla="*/ 425 h 482"/>
                  <a:gd name="T10" fmla="*/ 426 w 426"/>
                  <a:gd name="T11" fmla="*/ 369 h 482"/>
                  <a:gd name="T12" fmla="*/ 426 w 426"/>
                  <a:gd name="T13" fmla="*/ 340 h 482"/>
                  <a:gd name="T14" fmla="*/ 341 w 426"/>
                  <a:gd name="T15" fmla="*/ 312 h 482"/>
                  <a:gd name="T16" fmla="*/ 256 w 426"/>
                  <a:gd name="T17" fmla="*/ 227 h 482"/>
                  <a:gd name="T18" fmla="*/ 171 w 426"/>
                  <a:gd name="T19" fmla="*/ 199 h 482"/>
                  <a:gd name="T20" fmla="*/ 142 w 426"/>
                  <a:gd name="T21" fmla="*/ 142 h 482"/>
                  <a:gd name="T22" fmla="*/ 57 w 426"/>
                  <a:gd name="T23" fmla="*/ 85 h 482"/>
                  <a:gd name="T24" fmla="*/ 85 w 426"/>
                  <a:gd name="T25" fmla="*/ 29 h 482"/>
                  <a:gd name="T26" fmla="*/ 85 w 426"/>
                  <a:gd name="T27" fmla="*/ 0 h 482"/>
                  <a:gd name="T28" fmla="*/ 0 w 426"/>
                  <a:gd name="T29" fmla="*/ 0 h 482"/>
                  <a:gd name="T30" fmla="*/ 29 w 426"/>
                  <a:gd name="T31" fmla="*/ 85 h 482"/>
                  <a:gd name="T32" fmla="*/ 0 w 426"/>
                  <a:gd name="T33" fmla="*/ 114 h 482"/>
                  <a:gd name="T34" fmla="*/ 0 w 426"/>
                  <a:gd name="T35" fmla="*/ 199 h 482"/>
                  <a:gd name="T36" fmla="*/ 57 w 426"/>
                  <a:gd name="T37" fmla="*/ 255 h 482"/>
                  <a:gd name="T38" fmla="*/ 114 w 426"/>
                  <a:gd name="T39" fmla="*/ 255 h 482"/>
                  <a:gd name="T40" fmla="*/ 171 w 426"/>
                  <a:gd name="T41" fmla="*/ 284 h 482"/>
                  <a:gd name="T42" fmla="*/ 171 w 426"/>
                  <a:gd name="T43" fmla="*/ 312 h 482"/>
                  <a:gd name="T44" fmla="*/ 114 w 426"/>
                  <a:gd name="T45" fmla="*/ 340 h 482"/>
                  <a:gd name="T46" fmla="*/ 171 w 426"/>
                  <a:gd name="T4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6" h="482">
                    <a:moveTo>
                      <a:pt x="171" y="397"/>
                    </a:moveTo>
                    <a:lnTo>
                      <a:pt x="256" y="482"/>
                    </a:lnTo>
                    <a:lnTo>
                      <a:pt x="397" y="482"/>
                    </a:lnTo>
                    <a:lnTo>
                      <a:pt x="369" y="454"/>
                    </a:lnTo>
                    <a:lnTo>
                      <a:pt x="369" y="425"/>
                    </a:lnTo>
                    <a:lnTo>
                      <a:pt x="426" y="369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256" y="227"/>
                    </a:lnTo>
                    <a:lnTo>
                      <a:pt x="171" y="199"/>
                    </a:lnTo>
                    <a:lnTo>
                      <a:pt x="142" y="142"/>
                    </a:lnTo>
                    <a:lnTo>
                      <a:pt x="57" y="85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71" y="284"/>
                    </a:lnTo>
                    <a:lnTo>
                      <a:pt x="171" y="312"/>
                    </a:lnTo>
                    <a:lnTo>
                      <a:pt x="114" y="340"/>
                    </a:lnTo>
                    <a:lnTo>
                      <a:pt x="17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Freeform 977"/>
              <p:cNvSpPr>
                <a:spLocks/>
              </p:cNvSpPr>
              <p:nvPr/>
            </p:nvSpPr>
            <p:spPr bwMode="auto">
              <a:xfrm>
                <a:off x="4542" y="3478"/>
                <a:ext cx="1134" cy="992"/>
              </a:xfrm>
              <a:custGeom>
                <a:avLst/>
                <a:gdLst>
                  <a:gd name="T0" fmla="*/ 1106 w 1134"/>
                  <a:gd name="T1" fmla="*/ 255 h 992"/>
                  <a:gd name="T2" fmla="*/ 1049 w 1134"/>
                  <a:gd name="T3" fmla="*/ 283 h 992"/>
                  <a:gd name="T4" fmla="*/ 1078 w 1134"/>
                  <a:gd name="T5" fmla="*/ 396 h 992"/>
                  <a:gd name="T6" fmla="*/ 1106 w 1134"/>
                  <a:gd name="T7" fmla="*/ 453 h 992"/>
                  <a:gd name="T8" fmla="*/ 1134 w 1134"/>
                  <a:gd name="T9" fmla="*/ 567 h 992"/>
                  <a:gd name="T10" fmla="*/ 1078 w 1134"/>
                  <a:gd name="T11" fmla="*/ 567 h 992"/>
                  <a:gd name="T12" fmla="*/ 1021 w 1134"/>
                  <a:gd name="T13" fmla="*/ 652 h 992"/>
                  <a:gd name="T14" fmla="*/ 907 w 1134"/>
                  <a:gd name="T15" fmla="*/ 595 h 992"/>
                  <a:gd name="T16" fmla="*/ 907 w 1134"/>
                  <a:gd name="T17" fmla="*/ 538 h 992"/>
                  <a:gd name="T18" fmla="*/ 851 w 1134"/>
                  <a:gd name="T19" fmla="*/ 623 h 992"/>
                  <a:gd name="T20" fmla="*/ 737 w 1134"/>
                  <a:gd name="T21" fmla="*/ 737 h 992"/>
                  <a:gd name="T22" fmla="*/ 652 w 1134"/>
                  <a:gd name="T23" fmla="*/ 850 h 992"/>
                  <a:gd name="T24" fmla="*/ 709 w 1134"/>
                  <a:gd name="T25" fmla="*/ 850 h 992"/>
                  <a:gd name="T26" fmla="*/ 652 w 1134"/>
                  <a:gd name="T27" fmla="*/ 907 h 992"/>
                  <a:gd name="T28" fmla="*/ 652 w 1134"/>
                  <a:gd name="T29" fmla="*/ 992 h 992"/>
                  <a:gd name="T30" fmla="*/ 539 w 1134"/>
                  <a:gd name="T31" fmla="*/ 737 h 992"/>
                  <a:gd name="T32" fmla="*/ 482 w 1134"/>
                  <a:gd name="T33" fmla="*/ 708 h 992"/>
                  <a:gd name="T34" fmla="*/ 511 w 1134"/>
                  <a:gd name="T35" fmla="*/ 595 h 992"/>
                  <a:gd name="T36" fmla="*/ 426 w 1134"/>
                  <a:gd name="T37" fmla="*/ 652 h 992"/>
                  <a:gd name="T38" fmla="*/ 340 w 1134"/>
                  <a:gd name="T39" fmla="*/ 623 h 992"/>
                  <a:gd name="T40" fmla="*/ 170 w 1134"/>
                  <a:gd name="T41" fmla="*/ 482 h 992"/>
                  <a:gd name="T42" fmla="*/ 142 w 1134"/>
                  <a:gd name="T43" fmla="*/ 538 h 992"/>
                  <a:gd name="T44" fmla="*/ 85 w 1134"/>
                  <a:gd name="T45" fmla="*/ 453 h 992"/>
                  <a:gd name="T46" fmla="*/ 29 w 1134"/>
                  <a:gd name="T47" fmla="*/ 340 h 992"/>
                  <a:gd name="T48" fmla="*/ 142 w 1134"/>
                  <a:gd name="T49" fmla="*/ 311 h 992"/>
                  <a:gd name="T50" fmla="*/ 227 w 1134"/>
                  <a:gd name="T51" fmla="*/ 226 h 992"/>
                  <a:gd name="T52" fmla="*/ 284 w 1134"/>
                  <a:gd name="T53" fmla="*/ 56 h 992"/>
                  <a:gd name="T54" fmla="*/ 340 w 1134"/>
                  <a:gd name="T55" fmla="*/ 0 h 992"/>
                  <a:gd name="T56" fmla="*/ 369 w 1134"/>
                  <a:gd name="T57" fmla="*/ 56 h 992"/>
                  <a:gd name="T58" fmla="*/ 340 w 1134"/>
                  <a:gd name="T59" fmla="*/ 113 h 992"/>
                  <a:gd name="T60" fmla="*/ 539 w 1134"/>
                  <a:gd name="T61" fmla="*/ 0 h 992"/>
                  <a:gd name="T62" fmla="*/ 624 w 1134"/>
                  <a:gd name="T63" fmla="*/ 56 h 992"/>
                  <a:gd name="T64" fmla="*/ 709 w 1134"/>
                  <a:gd name="T65" fmla="*/ 56 h 992"/>
                  <a:gd name="T66" fmla="*/ 794 w 1134"/>
                  <a:gd name="T67" fmla="*/ 56 h 992"/>
                  <a:gd name="T68" fmla="*/ 936 w 1134"/>
                  <a:gd name="T69" fmla="*/ 113 h 992"/>
                  <a:gd name="T70" fmla="*/ 993 w 1134"/>
                  <a:gd name="T71" fmla="*/ 56 h 992"/>
                  <a:gd name="T72" fmla="*/ 1021 w 1134"/>
                  <a:gd name="T73" fmla="*/ 141 h 992"/>
                  <a:gd name="T74" fmla="*/ 1049 w 1134"/>
                  <a:gd name="T75" fmla="*/ 19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992">
                    <a:moveTo>
                      <a:pt x="1078" y="226"/>
                    </a:moveTo>
                    <a:lnTo>
                      <a:pt x="1106" y="255"/>
                    </a:lnTo>
                    <a:lnTo>
                      <a:pt x="1078" y="283"/>
                    </a:lnTo>
                    <a:lnTo>
                      <a:pt x="1049" y="283"/>
                    </a:lnTo>
                    <a:lnTo>
                      <a:pt x="1078" y="340"/>
                    </a:lnTo>
                    <a:lnTo>
                      <a:pt x="1078" y="396"/>
                    </a:lnTo>
                    <a:lnTo>
                      <a:pt x="1106" y="396"/>
                    </a:lnTo>
                    <a:lnTo>
                      <a:pt x="1106" y="453"/>
                    </a:lnTo>
                    <a:lnTo>
                      <a:pt x="1078" y="510"/>
                    </a:lnTo>
                    <a:lnTo>
                      <a:pt x="1134" y="567"/>
                    </a:lnTo>
                    <a:lnTo>
                      <a:pt x="1134" y="595"/>
                    </a:lnTo>
                    <a:lnTo>
                      <a:pt x="1078" y="567"/>
                    </a:lnTo>
                    <a:lnTo>
                      <a:pt x="1049" y="623"/>
                    </a:lnTo>
                    <a:lnTo>
                      <a:pt x="1021" y="652"/>
                    </a:lnTo>
                    <a:lnTo>
                      <a:pt x="936" y="623"/>
                    </a:lnTo>
                    <a:lnTo>
                      <a:pt x="907" y="595"/>
                    </a:lnTo>
                    <a:lnTo>
                      <a:pt x="936" y="567"/>
                    </a:lnTo>
                    <a:lnTo>
                      <a:pt x="907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766" y="737"/>
                    </a:lnTo>
                    <a:lnTo>
                      <a:pt x="737" y="737"/>
                    </a:lnTo>
                    <a:lnTo>
                      <a:pt x="652" y="822"/>
                    </a:lnTo>
                    <a:lnTo>
                      <a:pt x="652" y="850"/>
                    </a:lnTo>
                    <a:lnTo>
                      <a:pt x="681" y="822"/>
                    </a:lnTo>
                    <a:lnTo>
                      <a:pt x="709" y="850"/>
                    </a:lnTo>
                    <a:lnTo>
                      <a:pt x="652" y="878"/>
                    </a:lnTo>
                    <a:lnTo>
                      <a:pt x="652" y="907"/>
                    </a:lnTo>
                    <a:lnTo>
                      <a:pt x="681" y="963"/>
                    </a:lnTo>
                    <a:lnTo>
                      <a:pt x="652" y="992"/>
                    </a:lnTo>
                    <a:lnTo>
                      <a:pt x="482" y="822"/>
                    </a:lnTo>
                    <a:lnTo>
                      <a:pt x="539" y="737"/>
                    </a:lnTo>
                    <a:lnTo>
                      <a:pt x="511" y="652"/>
                    </a:lnTo>
                    <a:lnTo>
                      <a:pt x="482" y="708"/>
                    </a:lnTo>
                    <a:lnTo>
                      <a:pt x="454" y="680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26" y="652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85" y="510"/>
                    </a:lnTo>
                    <a:lnTo>
                      <a:pt x="85" y="453"/>
                    </a:lnTo>
                    <a:lnTo>
                      <a:pt x="0" y="425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142" y="311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312" y="141"/>
                    </a:lnTo>
                    <a:lnTo>
                      <a:pt x="284" y="56"/>
                    </a:lnTo>
                    <a:lnTo>
                      <a:pt x="227" y="28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69" y="56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28"/>
                    </a:lnTo>
                    <a:lnTo>
                      <a:pt x="709" y="56"/>
                    </a:lnTo>
                    <a:lnTo>
                      <a:pt x="766" y="28"/>
                    </a:lnTo>
                    <a:lnTo>
                      <a:pt x="794" y="56"/>
                    </a:lnTo>
                    <a:lnTo>
                      <a:pt x="879" y="56"/>
                    </a:lnTo>
                    <a:lnTo>
                      <a:pt x="936" y="113"/>
                    </a:lnTo>
                    <a:lnTo>
                      <a:pt x="936" y="85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41"/>
                    </a:lnTo>
                    <a:lnTo>
                      <a:pt x="1049" y="141"/>
                    </a:lnTo>
                    <a:lnTo>
                      <a:pt x="1049" y="198"/>
                    </a:lnTo>
                    <a:lnTo>
                      <a:pt x="1078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Freeform 978"/>
              <p:cNvSpPr>
                <a:spLocks/>
              </p:cNvSpPr>
              <p:nvPr/>
            </p:nvSpPr>
            <p:spPr bwMode="auto">
              <a:xfrm>
                <a:off x="2728" y="3421"/>
                <a:ext cx="1786" cy="1191"/>
              </a:xfrm>
              <a:custGeom>
                <a:avLst/>
                <a:gdLst>
                  <a:gd name="T0" fmla="*/ 652 w 1786"/>
                  <a:gd name="T1" fmla="*/ 0 h 1191"/>
                  <a:gd name="T2" fmla="*/ 737 w 1786"/>
                  <a:gd name="T3" fmla="*/ 85 h 1191"/>
                  <a:gd name="T4" fmla="*/ 850 w 1786"/>
                  <a:gd name="T5" fmla="*/ 198 h 1191"/>
                  <a:gd name="T6" fmla="*/ 964 w 1786"/>
                  <a:gd name="T7" fmla="*/ 340 h 1191"/>
                  <a:gd name="T8" fmla="*/ 1049 w 1786"/>
                  <a:gd name="T9" fmla="*/ 340 h 1191"/>
                  <a:gd name="T10" fmla="*/ 1077 w 1786"/>
                  <a:gd name="T11" fmla="*/ 397 h 1191"/>
                  <a:gd name="T12" fmla="*/ 1106 w 1786"/>
                  <a:gd name="T13" fmla="*/ 510 h 1191"/>
                  <a:gd name="T14" fmla="*/ 1162 w 1786"/>
                  <a:gd name="T15" fmla="*/ 624 h 1191"/>
                  <a:gd name="T16" fmla="*/ 1162 w 1786"/>
                  <a:gd name="T17" fmla="*/ 680 h 1191"/>
                  <a:gd name="T18" fmla="*/ 1162 w 1786"/>
                  <a:gd name="T19" fmla="*/ 765 h 1191"/>
                  <a:gd name="T20" fmla="*/ 1247 w 1786"/>
                  <a:gd name="T21" fmla="*/ 794 h 1191"/>
                  <a:gd name="T22" fmla="*/ 1474 w 1786"/>
                  <a:gd name="T23" fmla="*/ 680 h 1191"/>
                  <a:gd name="T24" fmla="*/ 1587 w 1786"/>
                  <a:gd name="T25" fmla="*/ 680 h 1191"/>
                  <a:gd name="T26" fmla="*/ 1701 w 1786"/>
                  <a:gd name="T27" fmla="*/ 652 h 1191"/>
                  <a:gd name="T28" fmla="*/ 1701 w 1786"/>
                  <a:gd name="T29" fmla="*/ 737 h 1191"/>
                  <a:gd name="T30" fmla="*/ 1729 w 1786"/>
                  <a:gd name="T31" fmla="*/ 850 h 1191"/>
                  <a:gd name="T32" fmla="*/ 1673 w 1786"/>
                  <a:gd name="T33" fmla="*/ 907 h 1191"/>
                  <a:gd name="T34" fmla="*/ 1616 w 1786"/>
                  <a:gd name="T35" fmla="*/ 907 h 1191"/>
                  <a:gd name="T36" fmla="*/ 1587 w 1786"/>
                  <a:gd name="T37" fmla="*/ 1106 h 1191"/>
                  <a:gd name="T38" fmla="*/ 1531 w 1786"/>
                  <a:gd name="T39" fmla="*/ 1162 h 1191"/>
                  <a:gd name="T40" fmla="*/ 1389 w 1786"/>
                  <a:gd name="T41" fmla="*/ 1191 h 1191"/>
                  <a:gd name="T42" fmla="*/ 1332 w 1786"/>
                  <a:gd name="T43" fmla="*/ 1134 h 1191"/>
                  <a:gd name="T44" fmla="*/ 1304 w 1786"/>
                  <a:gd name="T45" fmla="*/ 1049 h 1191"/>
                  <a:gd name="T46" fmla="*/ 1247 w 1786"/>
                  <a:gd name="T47" fmla="*/ 1049 h 1191"/>
                  <a:gd name="T48" fmla="*/ 1134 w 1786"/>
                  <a:gd name="T49" fmla="*/ 992 h 1191"/>
                  <a:gd name="T50" fmla="*/ 1021 w 1786"/>
                  <a:gd name="T51" fmla="*/ 1020 h 1191"/>
                  <a:gd name="T52" fmla="*/ 907 w 1786"/>
                  <a:gd name="T53" fmla="*/ 1020 h 1191"/>
                  <a:gd name="T54" fmla="*/ 737 w 1786"/>
                  <a:gd name="T55" fmla="*/ 964 h 1191"/>
                  <a:gd name="T56" fmla="*/ 652 w 1786"/>
                  <a:gd name="T57" fmla="*/ 1020 h 1191"/>
                  <a:gd name="T58" fmla="*/ 454 w 1786"/>
                  <a:gd name="T59" fmla="*/ 935 h 1191"/>
                  <a:gd name="T60" fmla="*/ 397 w 1786"/>
                  <a:gd name="T61" fmla="*/ 879 h 1191"/>
                  <a:gd name="T62" fmla="*/ 113 w 1786"/>
                  <a:gd name="T63" fmla="*/ 822 h 1191"/>
                  <a:gd name="T64" fmla="*/ 85 w 1786"/>
                  <a:gd name="T65" fmla="*/ 709 h 1191"/>
                  <a:gd name="T66" fmla="*/ 113 w 1786"/>
                  <a:gd name="T67" fmla="*/ 652 h 1191"/>
                  <a:gd name="T68" fmla="*/ 142 w 1786"/>
                  <a:gd name="T69" fmla="*/ 567 h 1191"/>
                  <a:gd name="T70" fmla="*/ 85 w 1786"/>
                  <a:gd name="T71" fmla="*/ 482 h 1191"/>
                  <a:gd name="T72" fmla="*/ 0 w 1786"/>
                  <a:gd name="T73" fmla="*/ 312 h 1191"/>
                  <a:gd name="T74" fmla="*/ 198 w 1786"/>
                  <a:gd name="T75" fmla="*/ 227 h 1191"/>
                  <a:gd name="T76" fmla="*/ 312 w 1786"/>
                  <a:gd name="T77" fmla="*/ 170 h 1191"/>
                  <a:gd name="T78" fmla="*/ 454 w 1786"/>
                  <a:gd name="T79" fmla="*/ 142 h 1191"/>
                  <a:gd name="T80" fmla="*/ 510 w 1786"/>
                  <a:gd name="T81" fmla="*/ 5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191">
                    <a:moveTo>
                      <a:pt x="510" y="0"/>
                    </a:moveTo>
                    <a:lnTo>
                      <a:pt x="652" y="0"/>
                    </a:lnTo>
                    <a:lnTo>
                      <a:pt x="652" y="57"/>
                    </a:lnTo>
                    <a:lnTo>
                      <a:pt x="737" y="85"/>
                    </a:lnTo>
                    <a:lnTo>
                      <a:pt x="765" y="142"/>
                    </a:lnTo>
                    <a:lnTo>
                      <a:pt x="850" y="198"/>
                    </a:lnTo>
                    <a:lnTo>
                      <a:pt x="879" y="283"/>
                    </a:lnTo>
                    <a:lnTo>
                      <a:pt x="964" y="340"/>
                    </a:lnTo>
                    <a:lnTo>
                      <a:pt x="935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34" y="425"/>
                    </a:lnTo>
                    <a:lnTo>
                      <a:pt x="1106" y="510"/>
                    </a:lnTo>
                    <a:lnTo>
                      <a:pt x="1162" y="539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134" y="737"/>
                    </a:lnTo>
                    <a:lnTo>
                      <a:pt x="1162" y="765"/>
                    </a:lnTo>
                    <a:lnTo>
                      <a:pt x="1219" y="765"/>
                    </a:lnTo>
                    <a:lnTo>
                      <a:pt x="1247" y="794"/>
                    </a:lnTo>
                    <a:lnTo>
                      <a:pt x="1361" y="765"/>
                    </a:lnTo>
                    <a:lnTo>
                      <a:pt x="1474" y="680"/>
                    </a:lnTo>
                    <a:lnTo>
                      <a:pt x="1502" y="709"/>
                    </a:lnTo>
                    <a:lnTo>
                      <a:pt x="1587" y="680"/>
                    </a:lnTo>
                    <a:lnTo>
                      <a:pt x="1644" y="737"/>
                    </a:lnTo>
                    <a:lnTo>
                      <a:pt x="1701" y="652"/>
                    </a:lnTo>
                    <a:lnTo>
                      <a:pt x="1729" y="709"/>
                    </a:lnTo>
                    <a:lnTo>
                      <a:pt x="1701" y="737"/>
                    </a:lnTo>
                    <a:lnTo>
                      <a:pt x="1786" y="794"/>
                    </a:lnTo>
                    <a:lnTo>
                      <a:pt x="1729" y="850"/>
                    </a:lnTo>
                    <a:lnTo>
                      <a:pt x="1673" y="879"/>
                    </a:lnTo>
                    <a:lnTo>
                      <a:pt x="1673" y="907"/>
                    </a:lnTo>
                    <a:lnTo>
                      <a:pt x="1616" y="850"/>
                    </a:lnTo>
                    <a:lnTo>
                      <a:pt x="1616" y="907"/>
                    </a:lnTo>
                    <a:lnTo>
                      <a:pt x="1559" y="935"/>
                    </a:lnTo>
                    <a:lnTo>
                      <a:pt x="1587" y="1106"/>
                    </a:lnTo>
                    <a:lnTo>
                      <a:pt x="1531" y="1106"/>
                    </a:lnTo>
                    <a:lnTo>
                      <a:pt x="1531" y="1162"/>
                    </a:lnTo>
                    <a:lnTo>
                      <a:pt x="1474" y="1106"/>
                    </a:lnTo>
                    <a:lnTo>
                      <a:pt x="1389" y="1191"/>
                    </a:lnTo>
                    <a:lnTo>
                      <a:pt x="1389" y="1134"/>
                    </a:lnTo>
                    <a:lnTo>
                      <a:pt x="1332" y="1134"/>
                    </a:lnTo>
                    <a:lnTo>
                      <a:pt x="1304" y="1134"/>
                    </a:lnTo>
                    <a:lnTo>
                      <a:pt x="1304" y="1049"/>
                    </a:lnTo>
                    <a:lnTo>
                      <a:pt x="1247" y="1077"/>
                    </a:lnTo>
                    <a:lnTo>
                      <a:pt x="1247" y="1049"/>
                    </a:lnTo>
                    <a:lnTo>
                      <a:pt x="1191" y="1049"/>
                    </a:lnTo>
                    <a:lnTo>
                      <a:pt x="1134" y="992"/>
                    </a:lnTo>
                    <a:lnTo>
                      <a:pt x="1021" y="1049"/>
                    </a:lnTo>
                    <a:lnTo>
                      <a:pt x="1021" y="1020"/>
                    </a:lnTo>
                    <a:lnTo>
                      <a:pt x="935" y="1049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52" y="1020"/>
                    </a:lnTo>
                    <a:lnTo>
                      <a:pt x="595" y="1020"/>
                    </a:lnTo>
                    <a:lnTo>
                      <a:pt x="454" y="935"/>
                    </a:lnTo>
                    <a:lnTo>
                      <a:pt x="425" y="935"/>
                    </a:lnTo>
                    <a:lnTo>
                      <a:pt x="397" y="879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85" y="680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397"/>
                    </a:lnTo>
                    <a:lnTo>
                      <a:pt x="0" y="312"/>
                    </a:lnTo>
                    <a:lnTo>
                      <a:pt x="113" y="283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6" name="Freeform 980"/>
              <p:cNvSpPr>
                <a:spLocks/>
              </p:cNvSpPr>
              <p:nvPr/>
            </p:nvSpPr>
            <p:spPr bwMode="auto">
              <a:xfrm>
                <a:off x="2643" y="3109"/>
                <a:ext cx="595" cy="624"/>
              </a:xfrm>
              <a:custGeom>
                <a:avLst/>
                <a:gdLst>
                  <a:gd name="T0" fmla="*/ 142 w 595"/>
                  <a:gd name="T1" fmla="*/ 0 h 624"/>
                  <a:gd name="T2" fmla="*/ 85 w 595"/>
                  <a:gd name="T3" fmla="*/ 57 h 624"/>
                  <a:gd name="T4" fmla="*/ 28 w 595"/>
                  <a:gd name="T5" fmla="*/ 227 h 624"/>
                  <a:gd name="T6" fmla="*/ 0 w 595"/>
                  <a:gd name="T7" fmla="*/ 340 h 624"/>
                  <a:gd name="T8" fmla="*/ 57 w 595"/>
                  <a:gd name="T9" fmla="*/ 397 h 624"/>
                  <a:gd name="T10" fmla="*/ 85 w 595"/>
                  <a:gd name="T11" fmla="*/ 454 h 624"/>
                  <a:gd name="T12" fmla="*/ 85 w 595"/>
                  <a:gd name="T13" fmla="*/ 624 h 624"/>
                  <a:gd name="T14" fmla="*/ 198 w 595"/>
                  <a:gd name="T15" fmla="*/ 595 h 624"/>
                  <a:gd name="T16" fmla="*/ 283 w 595"/>
                  <a:gd name="T17" fmla="*/ 539 h 624"/>
                  <a:gd name="T18" fmla="*/ 368 w 595"/>
                  <a:gd name="T19" fmla="*/ 539 h 624"/>
                  <a:gd name="T20" fmla="*/ 397 w 595"/>
                  <a:gd name="T21" fmla="*/ 482 h 624"/>
                  <a:gd name="T22" fmla="*/ 482 w 595"/>
                  <a:gd name="T23" fmla="*/ 482 h 624"/>
                  <a:gd name="T24" fmla="*/ 539 w 595"/>
                  <a:gd name="T25" fmla="*/ 454 h 624"/>
                  <a:gd name="T26" fmla="*/ 539 w 595"/>
                  <a:gd name="T27" fmla="*/ 369 h 624"/>
                  <a:gd name="T28" fmla="*/ 595 w 595"/>
                  <a:gd name="T29" fmla="*/ 369 h 624"/>
                  <a:gd name="T30" fmla="*/ 595 w 595"/>
                  <a:gd name="T31" fmla="*/ 312 h 624"/>
                  <a:gd name="T32" fmla="*/ 539 w 595"/>
                  <a:gd name="T33" fmla="*/ 255 h 624"/>
                  <a:gd name="T34" fmla="*/ 567 w 595"/>
                  <a:gd name="T35" fmla="*/ 227 h 624"/>
                  <a:gd name="T36" fmla="*/ 539 w 595"/>
                  <a:gd name="T37" fmla="*/ 170 h 624"/>
                  <a:gd name="T38" fmla="*/ 567 w 595"/>
                  <a:gd name="T39" fmla="*/ 142 h 624"/>
                  <a:gd name="T40" fmla="*/ 510 w 595"/>
                  <a:gd name="T41" fmla="*/ 85 h 624"/>
                  <a:gd name="T42" fmla="*/ 425 w 595"/>
                  <a:gd name="T43" fmla="*/ 85 h 624"/>
                  <a:gd name="T44" fmla="*/ 368 w 595"/>
                  <a:gd name="T45" fmla="*/ 57 h 624"/>
                  <a:gd name="T46" fmla="*/ 255 w 595"/>
                  <a:gd name="T47" fmla="*/ 57 h 624"/>
                  <a:gd name="T48" fmla="*/ 227 w 595"/>
                  <a:gd name="T49" fmla="*/ 85 h 624"/>
                  <a:gd name="T50" fmla="*/ 170 w 595"/>
                  <a:gd name="T51" fmla="*/ 57 h 624"/>
                  <a:gd name="T52" fmla="*/ 142 w 59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624">
                    <a:moveTo>
                      <a:pt x="142" y="0"/>
                    </a:moveTo>
                    <a:lnTo>
                      <a:pt x="85" y="57"/>
                    </a:lnTo>
                    <a:lnTo>
                      <a:pt x="28" y="227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85" y="454"/>
                    </a:lnTo>
                    <a:lnTo>
                      <a:pt x="85" y="624"/>
                    </a:lnTo>
                    <a:lnTo>
                      <a:pt x="198" y="595"/>
                    </a:lnTo>
                    <a:lnTo>
                      <a:pt x="283" y="539"/>
                    </a:lnTo>
                    <a:lnTo>
                      <a:pt x="368" y="53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39" y="454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510" y="85"/>
                    </a:lnTo>
                    <a:lnTo>
                      <a:pt x="425" y="85"/>
                    </a:lnTo>
                    <a:lnTo>
                      <a:pt x="368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7" name="Freeform 981"/>
              <p:cNvSpPr>
                <a:spLocks/>
              </p:cNvSpPr>
              <p:nvPr/>
            </p:nvSpPr>
            <p:spPr bwMode="auto">
              <a:xfrm>
                <a:off x="2104" y="2145"/>
                <a:ext cx="1021" cy="794"/>
              </a:xfrm>
              <a:custGeom>
                <a:avLst/>
                <a:gdLst>
                  <a:gd name="T0" fmla="*/ 964 w 1021"/>
                  <a:gd name="T1" fmla="*/ 312 h 794"/>
                  <a:gd name="T2" fmla="*/ 992 w 1021"/>
                  <a:gd name="T3" fmla="*/ 425 h 794"/>
                  <a:gd name="T4" fmla="*/ 992 w 1021"/>
                  <a:gd name="T5" fmla="*/ 482 h 794"/>
                  <a:gd name="T6" fmla="*/ 1021 w 1021"/>
                  <a:gd name="T7" fmla="*/ 539 h 794"/>
                  <a:gd name="T8" fmla="*/ 964 w 1021"/>
                  <a:gd name="T9" fmla="*/ 596 h 794"/>
                  <a:gd name="T10" fmla="*/ 992 w 1021"/>
                  <a:gd name="T11" fmla="*/ 652 h 794"/>
                  <a:gd name="T12" fmla="*/ 992 w 1021"/>
                  <a:gd name="T13" fmla="*/ 766 h 794"/>
                  <a:gd name="T14" fmla="*/ 964 w 1021"/>
                  <a:gd name="T15" fmla="*/ 794 h 794"/>
                  <a:gd name="T16" fmla="*/ 907 w 1021"/>
                  <a:gd name="T17" fmla="*/ 794 h 794"/>
                  <a:gd name="T18" fmla="*/ 907 w 1021"/>
                  <a:gd name="T19" fmla="*/ 766 h 794"/>
                  <a:gd name="T20" fmla="*/ 794 w 1021"/>
                  <a:gd name="T21" fmla="*/ 737 h 794"/>
                  <a:gd name="T22" fmla="*/ 794 w 1021"/>
                  <a:gd name="T23" fmla="*/ 709 h 794"/>
                  <a:gd name="T24" fmla="*/ 737 w 1021"/>
                  <a:gd name="T25" fmla="*/ 567 h 794"/>
                  <a:gd name="T26" fmla="*/ 681 w 1021"/>
                  <a:gd name="T27" fmla="*/ 539 h 794"/>
                  <a:gd name="T28" fmla="*/ 624 w 1021"/>
                  <a:gd name="T29" fmla="*/ 567 h 794"/>
                  <a:gd name="T30" fmla="*/ 539 w 1021"/>
                  <a:gd name="T31" fmla="*/ 482 h 794"/>
                  <a:gd name="T32" fmla="*/ 454 w 1021"/>
                  <a:gd name="T33" fmla="*/ 510 h 794"/>
                  <a:gd name="T34" fmla="*/ 425 w 1021"/>
                  <a:gd name="T35" fmla="*/ 510 h 794"/>
                  <a:gd name="T36" fmla="*/ 340 w 1021"/>
                  <a:gd name="T37" fmla="*/ 539 h 794"/>
                  <a:gd name="T38" fmla="*/ 340 w 1021"/>
                  <a:gd name="T39" fmla="*/ 454 h 794"/>
                  <a:gd name="T40" fmla="*/ 284 w 1021"/>
                  <a:gd name="T41" fmla="*/ 425 h 794"/>
                  <a:gd name="T42" fmla="*/ 227 w 1021"/>
                  <a:gd name="T43" fmla="*/ 454 h 794"/>
                  <a:gd name="T44" fmla="*/ 114 w 1021"/>
                  <a:gd name="T45" fmla="*/ 397 h 794"/>
                  <a:gd name="T46" fmla="*/ 85 w 1021"/>
                  <a:gd name="T47" fmla="*/ 340 h 794"/>
                  <a:gd name="T48" fmla="*/ 0 w 1021"/>
                  <a:gd name="T49" fmla="*/ 340 h 794"/>
                  <a:gd name="T50" fmla="*/ 57 w 1021"/>
                  <a:gd name="T51" fmla="*/ 227 h 794"/>
                  <a:gd name="T52" fmla="*/ 114 w 1021"/>
                  <a:gd name="T53" fmla="*/ 255 h 794"/>
                  <a:gd name="T54" fmla="*/ 114 w 1021"/>
                  <a:gd name="T55" fmla="*/ 227 h 794"/>
                  <a:gd name="T56" fmla="*/ 199 w 1021"/>
                  <a:gd name="T57" fmla="*/ 227 h 794"/>
                  <a:gd name="T58" fmla="*/ 255 w 1021"/>
                  <a:gd name="T59" fmla="*/ 199 h 794"/>
                  <a:gd name="T60" fmla="*/ 284 w 1021"/>
                  <a:gd name="T61" fmla="*/ 142 h 794"/>
                  <a:gd name="T62" fmla="*/ 284 w 1021"/>
                  <a:gd name="T63" fmla="*/ 85 h 794"/>
                  <a:gd name="T64" fmla="*/ 369 w 1021"/>
                  <a:gd name="T65" fmla="*/ 0 h 794"/>
                  <a:gd name="T66" fmla="*/ 369 w 1021"/>
                  <a:gd name="T67" fmla="*/ 57 h 794"/>
                  <a:gd name="T68" fmla="*/ 454 w 1021"/>
                  <a:gd name="T69" fmla="*/ 85 h 794"/>
                  <a:gd name="T70" fmla="*/ 511 w 1021"/>
                  <a:gd name="T71" fmla="*/ 57 h 794"/>
                  <a:gd name="T72" fmla="*/ 567 w 1021"/>
                  <a:gd name="T73" fmla="*/ 114 h 794"/>
                  <a:gd name="T74" fmla="*/ 539 w 1021"/>
                  <a:gd name="T75" fmla="*/ 142 h 794"/>
                  <a:gd name="T76" fmla="*/ 567 w 1021"/>
                  <a:gd name="T77" fmla="*/ 170 h 794"/>
                  <a:gd name="T78" fmla="*/ 539 w 1021"/>
                  <a:gd name="T79" fmla="*/ 227 h 794"/>
                  <a:gd name="T80" fmla="*/ 567 w 1021"/>
                  <a:gd name="T81" fmla="*/ 284 h 794"/>
                  <a:gd name="T82" fmla="*/ 709 w 1021"/>
                  <a:gd name="T83" fmla="*/ 340 h 794"/>
                  <a:gd name="T84" fmla="*/ 709 w 1021"/>
                  <a:gd name="T85" fmla="*/ 369 h 794"/>
                  <a:gd name="T86" fmla="*/ 766 w 1021"/>
                  <a:gd name="T87" fmla="*/ 340 h 794"/>
                  <a:gd name="T88" fmla="*/ 737 w 1021"/>
                  <a:gd name="T89" fmla="*/ 284 h 794"/>
                  <a:gd name="T90" fmla="*/ 766 w 1021"/>
                  <a:gd name="T91" fmla="*/ 284 h 794"/>
                  <a:gd name="T92" fmla="*/ 794 w 1021"/>
                  <a:gd name="T93" fmla="*/ 312 h 794"/>
                  <a:gd name="T94" fmla="*/ 879 w 1021"/>
                  <a:gd name="T95" fmla="*/ 284 h 794"/>
                  <a:gd name="T96" fmla="*/ 964 w 1021"/>
                  <a:gd name="T97" fmla="*/ 31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964" y="312"/>
                    </a:moveTo>
                    <a:lnTo>
                      <a:pt x="992" y="425"/>
                    </a:lnTo>
                    <a:lnTo>
                      <a:pt x="992" y="482"/>
                    </a:lnTo>
                    <a:lnTo>
                      <a:pt x="1021" y="539"/>
                    </a:lnTo>
                    <a:lnTo>
                      <a:pt x="964" y="596"/>
                    </a:lnTo>
                    <a:lnTo>
                      <a:pt x="992" y="652"/>
                    </a:lnTo>
                    <a:lnTo>
                      <a:pt x="992" y="766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66"/>
                    </a:lnTo>
                    <a:lnTo>
                      <a:pt x="794" y="737"/>
                    </a:lnTo>
                    <a:lnTo>
                      <a:pt x="794" y="709"/>
                    </a:lnTo>
                    <a:lnTo>
                      <a:pt x="737" y="567"/>
                    </a:lnTo>
                    <a:lnTo>
                      <a:pt x="681" y="539"/>
                    </a:lnTo>
                    <a:lnTo>
                      <a:pt x="624" y="567"/>
                    </a:lnTo>
                    <a:lnTo>
                      <a:pt x="539" y="482"/>
                    </a:lnTo>
                    <a:lnTo>
                      <a:pt x="454" y="510"/>
                    </a:lnTo>
                    <a:lnTo>
                      <a:pt x="425" y="510"/>
                    </a:lnTo>
                    <a:lnTo>
                      <a:pt x="340" y="539"/>
                    </a:lnTo>
                    <a:lnTo>
                      <a:pt x="340" y="454"/>
                    </a:lnTo>
                    <a:lnTo>
                      <a:pt x="284" y="425"/>
                    </a:lnTo>
                    <a:lnTo>
                      <a:pt x="227" y="454"/>
                    </a:lnTo>
                    <a:lnTo>
                      <a:pt x="114" y="397"/>
                    </a:lnTo>
                    <a:lnTo>
                      <a:pt x="85" y="340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199" y="227"/>
                    </a:lnTo>
                    <a:lnTo>
                      <a:pt x="255" y="199"/>
                    </a:lnTo>
                    <a:lnTo>
                      <a:pt x="284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85"/>
                    </a:lnTo>
                    <a:lnTo>
                      <a:pt x="511" y="57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567" y="170"/>
                    </a:lnTo>
                    <a:lnTo>
                      <a:pt x="539" y="227"/>
                    </a:lnTo>
                    <a:lnTo>
                      <a:pt x="567" y="284"/>
                    </a:lnTo>
                    <a:lnTo>
                      <a:pt x="709" y="340"/>
                    </a:lnTo>
                    <a:lnTo>
                      <a:pt x="709" y="369"/>
                    </a:lnTo>
                    <a:lnTo>
                      <a:pt x="766" y="340"/>
                    </a:lnTo>
                    <a:lnTo>
                      <a:pt x="737" y="284"/>
                    </a:lnTo>
                    <a:lnTo>
                      <a:pt x="766" y="284"/>
                    </a:lnTo>
                    <a:lnTo>
                      <a:pt x="794" y="312"/>
                    </a:lnTo>
                    <a:lnTo>
                      <a:pt x="879" y="284"/>
                    </a:lnTo>
                    <a:lnTo>
                      <a:pt x="964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Freeform 983"/>
              <p:cNvSpPr>
                <a:spLocks/>
              </p:cNvSpPr>
              <p:nvPr/>
            </p:nvSpPr>
            <p:spPr bwMode="auto">
              <a:xfrm>
                <a:off x="2615" y="1975"/>
                <a:ext cx="510" cy="539"/>
              </a:xfrm>
              <a:custGeom>
                <a:avLst/>
                <a:gdLst>
                  <a:gd name="T0" fmla="*/ 368 w 510"/>
                  <a:gd name="T1" fmla="*/ 454 h 539"/>
                  <a:gd name="T2" fmla="*/ 283 w 510"/>
                  <a:gd name="T3" fmla="*/ 482 h 539"/>
                  <a:gd name="T4" fmla="*/ 255 w 510"/>
                  <a:gd name="T5" fmla="*/ 454 h 539"/>
                  <a:gd name="T6" fmla="*/ 226 w 510"/>
                  <a:gd name="T7" fmla="*/ 454 h 539"/>
                  <a:gd name="T8" fmla="*/ 255 w 510"/>
                  <a:gd name="T9" fmla="*/ 510 h 539"/>
                  <a:gd name="T10" fmla="*/ 198 w 510"/>
                  <a:gd name="T11" fmla="*/ 539 h 539"/>
                  <a:gd name="T12" fmla="*/ 198 w 510"/>
                  <a:gd name="T13" fmla="*/ 510 h 539"/>
                  <a:gd name="T14" fmla="*/ 56 w 510"/>
                  <a:gd name="T15" fmla="*/ 454 h 539"/>
                  <a:gd name="T16" fmla="*/ 28 w 510"/>
                  <a:gd name="T17" fmla="*/ 397 h 539"/>
                  <a:gd name="T18" fmla="*/ 56 w 510"/>
                  <a:gd name="T19" fmla="*/ 340 h 539"/>
                  <a:gd name="T20" fmla="*/ 28 w 510"/>
                  <a:gd name="T21" fmla="*/ 312 h 539"/>
                  <a:gd name="T22" fmla="*/ 56 w 510"/>
                  <a:gd name="T23" fmla="*/ 284 h 539"/>
                  <a:gd name="T24" fmla="*/ 0 w 510"/>
                  <a:gd name="T25" fmla="*/ 227 h 539"/>
                  <a:gd name="T26" fmla="*/ 56 w 510"/>
                  <a:gd name="T27" fmla="*/ 199 h 539"/>
                  <a:gd name="T28" fmla="*/ 56 w 510"/>
                  <a:gd name="T29" fmla="*/ 142 h 539"/>
                  <a:gd name="T30" fmla="*/ 85 w 510"/>
                  <a:gd name="T31" fmla="*/ 113 h 539"/>
                  <a:gd name="T32" fmla="*/ 113 w 510"/>
                  <a:gd name="T33" fmla="*/ 113 h 539"/>
                  <a:gd name="T34" fmla="*/ 170 w 510"/>
                  <a:gd name="T35" fmla="*/ 57 h 539"/>
                  <a:gd name="T36" fmla="*/ 198 w 510"/>
                  <a:gd name="T37" fmla="*/ 85 h 539"/>
                  <a:gd name="T38" fmla="*/ 226 w 510"/>
                  <a:gd name="T39" fmla="*/ 28 h 539"/>
                  <a:gd name="T40" fmla="*/ 283 w 510"/>
                  <a:gd name="T41" fmla="*/ 0 h 539"/>
                  <a:gd name="T42" fmla="*/ 311 w 510"/>
                  <a:gd name="T43" fmla="*/ 28 h 539"/>
                  <a:gd name="T44" fmla="*/ 368 w 510"/>
                  <a:gd name="T45" fmla="*/ 28 h 539"/>
                  <a:gd name="T46" fmla="*/ 396 w 510"/>
                  <a:gd name="T47" fmla="*/ 57 h 539"/>
                  <a:gd name="T48" fmla="*/ 510 w 510"/>
                  <a:gd name="T49" fmla="*/ 85 h 539"/>
                  <a:gd name="T50" fmla="*/ 510 w 510"/>
                  <a:gd name="T51" fmla="*/ 142 h 539"/>
                  <a:gd name="T52" fmla="*/ 425 w 510"/>
                  <a:gd name="T53" fmla="*/ 142 h 539"/>
                  <a:gd name="T54" fmla="*/ 396 w 510"/>
                  <a:gd name="T55" fmla="*/ 170 h 539"/>
                  <a:gd name="T56" fmla="*/ 425 w 510"/>
                  <a:gd name="T57" fmla="*/ 199 h 539"/>
                  <a:gd name="T58" fmla="*/ 425 w 510"/>
                  <a:gd name="T59" fmla="*/ 227 h 539"/>
                  <a:gd name="T60" fmla="*/ 340 w 510"/>
                  <a:gd name="T61" fmla="*/ 284 h 539"/>
                  <a:gd name="T62" fmla="*/ 368 w 510"/>
                  <a:gd name="T63" fmla="*/ 312 h 539"/>
                  <a:gd name="T64" fmla="*/ 368 w 510"/>
                  <a:gd name="T65" fmla="*/ 45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539">
                    <a:moveTo>
                      <a:pt x="368" y="454"/>
                    </a:moveTo>
                    <a:lnTo>
                      <a:pt x="283" y="482"/>
                    </a:lnTo>
                    <a:lnTo>
                      <a:pt x="255" y="454"/>
                    </a:lnTo>
                    <a:lnTo>
                      <a:pt x="226" y="454"/>
                    </a:lnTo>
                    <a:lnTo>
                      <a:pt x="255" y="510"/>
                    </a:lnTo>
                    <a:lnTo>
                      <a:pt x="198" y="539"/>
                    </a:lnTo>
                    <a:lnTo>
                      <a:pt x="198" y="510"/>
                    </a:lnTo>
                    <a:lnTo>
                      <a:pt x="56" y="454"/>
                    </a:lnTo>
                    <a:lnTo>
                      <a:pt x="28" y="397"/>
                    </a:lnTo>
                    <a:lnTo>
                      <a:pt x="56" y="340"/>
                    </a:lnTo>
                    <a:lnTo>
                      <a:pt x="28" y="312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70" y="57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311" y="28"/>
                    </a:lnTo>
                    <a:lnTo>
                      <a:pt x="368" y="28"/>
                    </a:lnTo>
                    <a:lnTo>
                      <a:pt x="396" y="57"/>
                    </a:lnTo>
                    <a:lnTo>
                      <a:pt x="510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6" y="170"/>
                    </a:lnTo>
                    <a:lnTo>
                      <a:pt x="425" y="199"/>
                    </a:lnTo>
                    <a:lnTo>
                      <a:pt x="425" y="227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68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9" name="Freeform 984"/>
              <p:cNvSpPr>
                <a:spLocks/>
              </p:cNvSpPr>
              <p:nvPr/>
            </p:nvSpPr>
            <p:spPr bwMode="auto">
              <a:xfrm>
                <a:off x="2955" y="1777"/>
                <a:ext cx="1020" cy="850"/>
              </a:xfrm>
              <a:custGeom>
                <a:avLst/>
                <a:gdLst>
                  <a:gd name="T0" fmla="*/ 992 w 1020"/>
                  <a:gd name="T1" fmla="*/ 595 h 850"/>
                  <a:gd name="T2" fmla="*/ 1020 w 1020"/>
                  <a:gd name="T3" fmla="*/ 652 h 850"/>
                  <a:gd name="T4" fmla="*/ 935 w 1020"/>
                  <a:gd name="T5" fmla="*/ 652 h 850"/>
                  <a:gd name="T6" fmla="*/ 879 w 1020"/>
                  <a:gd name="T7" fmla="*/ 595 h 850"/>
                  <a:gd name="T8" fmla="*/ 822 w 1020"/>
                  <a:gd name="T9" fmla="*/ 652 h 850"/>
                  <a:gd name="T10" fmla="*/ 765 w 1020"/>
                  <a:gd name="T11" fmla="*/ 737 h 850"/>
                  <a:gd name="T12" fmla="*/ 708 w 1020"/>
                  <a:gd name="T13" fmla="*/ 737 h 850"/>
                  <a:gd name="T14" fmla="*/ 708 w 1020"/>
                  <a:gd name="T15" fmla="*/ 708 h 850"/>
                  <a:gd name="T16" fmla="*/ 595 w 1020"/>
                  <a:gd name="T17" fmla="*/ 680 h 850"/>
                  <a:gd name="T18" fmla="*/ 595 w 1020"/>
                  <a:gd name="T19" fmla="*/ 708 h 850"/>
                  <a:gd name="T20" fmla="*/ 567 w 1020"/>
                  <a:gd name="T21" fmla="*/ 680 h 850"/>
                  <a:gd name="T22" fmla="*/ 538 w 1020"/>
                  <a:gd name="T23" fmla="*/ 680 h 850"/>
                  <a:gd name="T24" fmla="*/ 538 w 1020"/>
                  <a:gd name="T25" fmla="*/ 708 h 850"/>
                  <a:gd name="T26" fmla="*/ 482 w 1020"/>
                  <a:gd name="T27" fmla="*/ 680 h 850"/>
                  <a:gd name="T28" fmla="*/ 482 w 1020"/>
                  <a:gd name="T29" fmla="*/ 737 h 850"/>
                  <a:gd name="T30" fmla="*/ 453 w 1020"/>
                  <a:gd name="T31" fmla="*/ 765 h 850"/>
                  <a:gd name="T32" fmla="*/ 482 w 1020"/>
                  <a:gd name="T33" fmla="*/ 793 h 850"/>
                  <a:gd name="T34" fmla="*/ 425 w 1020"/>
                  <a:gd name="T35" fmla="*/ 793 h 850"/>
                  <a:gd name="T36" fmla="*/ 425 w 1020"/>
                  <a:gd name="T37" fmla="*/ 822 h 850"/>
                  <a:gd name="T38" fmla="*/ 397 w 1020"/>
                  <a:gd name="T39" fmla="*/ 850 h 850"/>
                  <a:gd name="T40" fmla="*/ 340 w 1020"/>
                  <a:gd name="T41" fmla="*/ 822 h 850"/>
                  <a:gd name="T42" fmla="*/ 255 w 1020"/>
                  <a:gd name="T43" fmla="*/ 737 h 850"/>
                  <a:gd name="T44" fmla="*/ 255 w 1020"/>
                  <a:gd name="T45" fmla="*/ 680 h 850"/>
                  <a:gd name="T46" fmla="*/ 198 w 1020"/>
                  <a:gd name="T47" fmla="*/ 680 h 850"/>
                  <a:gd name="T48" fmla="*/ 141 w 1020"/>
                  <a:gd name="T49" fmla="*/ 652 h 850"/>
                  <a:gd name="T50" fmla="*/ 113 w 1020"/>
                  <a:gd name="T51" fmla="*/ 680 h 850"/>
                  <a:gd name="T52" fmla="*/ 28 w 1020"/>
                  <a:gd name="T53" fmla="*/ 652 h 850"/>
                  <a:gd name="T54" fmla="*/ 28 w 1020"/>
                  <a:gd name="T55" fmla="*/ 510 h 850"/>
                  <a:gd name="T56" fmla="*/ 0 w 1020"/>
                  <a:gd name="T57" fmla="*/ 482 h 850"/>
                  <a:gd name="T58" fmla="*/ 85 w 1020"/>
                  <a:gd name="T59" fmla="*/ 425 h 850"/>
                  <a:gd name="T60" fmla="*/ 85 w 1020"/>
                  <a:gd name="T61" fmla="*/ 397 h 850"/>
                  <a:gd name="T62" fmla="*/ 56 w 1020"/>
                  <a:gd name="T63" fmla="*/ 368 h 850"/>
                  <a:gd name="T64" fmla="*/ 85 w 1020"/>
                  <a:gd name="T65" fmla="*/ 340 h 850"/>
                  <a:gd name="T66" fmla="*/ 227 w 1020"/>
                  <a:gd name="T67" fmla="*/ 340 h 850"/>
                  <a:gd name="T68" fmla="*/ 340 w 1020"/>
                  <a:gd name="T69" fmla="*/ 255 h 850"/>
                  <a:gd name="T70" fmla="*/ 397 w 1020"/>
                  <a:gd name="T71" fmla="*/ 226 h 850"/>
                  <a:gd name="T72" fmla="*/ 425 w 1020"/>
                  <a:gd name="T73" fmla="*/ 113 h 850"/>
                  <a:gd name="T74" fmla="*/ 368 w 1020"/>
                  <a:gd name="T75" fmla="*/ 0 h 850"/>
                  <a:gd name="T76" fmla="*/ 567 w 1020"/>
                  <a:gd name="T77" fmla="*/ 113 h 850"/>
                  <a:gd name="T78" fmla="*/ 595 w 1020"/>
                  <a:gd name="T79" fmla="*/ 113 h 850"/>
                  <a:gd name="T80" fmla="*/ 623 w 1020"/>
                  <a:gd name="T81" fmla="*/ 141 h 850"/>
                  <a:gd name="T82" fmla="*/ 595 w 1020"/>
                  <a:gd name="T83" fmla="*/ 198 h 850"/>
                  <a:gd name="T84" fmla="*/ 482 w 1020"/>
                  <a:gd name="T85" fmla="*/ 226 h 850"/>
                  <a:gd name="T86" fmla="*/ 312 w 1020"/>
                  <a:gd name="T87" fmla="*/ 311 h 850"/>
                  <a:gd name="T88" fmla="*/ 340 w 1020"/>
                  <a:gd name="T89" fmla="*/ 340 h 850"/>
                  <a:gd name="T90" fmla="*/ 425 w 1020"/>
                  <a:gd name="T91" fmla="*/ 283 h 850"/>
                  <a:gd name="T92" fmla="*/ 538 w 1020"/>
                  <a:gd name="T93" fmla="*/ 340 h 850"/>
                  <a:gd name="T94" fmla="*/ 510 w 1020"/>
                  <a:gd name="T95" fmla="*/ 397 h 850"/>
                  <a:gd name="T96" fmla="*/ 538 w 1020"/>
                  <a:gd name="T97" fmla="*/ 453 h 850"/>
                  <a:gd name="T98" fmla="*/ 708 w 1020"/>
                  <a:gd name="T99" fmla="*/ 453 h 850"/>
                  <a:gd name="T100" fmla="*/ 765 w 1020"/>
                  <a:gd name="T101" fmla="*/ 425 h 850"/>
                  <a:gd name="T102" fmla="*/ 765 w 1020"/>
                  <a:gd name="T103" fmla="*/ 453 h 850"/>
                  <a:gd name="T104" fmla="*/ 794 w 1020"/>
                  <a:gd name="T105" fmla="*/ 482 h 850"/>
                  <a:gd name="T106" fmla="*/ 850 w 1020"/>
                  <a:gd name="T107" fmla="*/ 453 h 850"/>
                  <a:gd name="T108" fmla="*/ 907 w 1020"/>
                  <a:gd name="T109" fmla="*/ 453 h 850"/>
                  <a:gd name="T110" fmla="*/ 907 w 1020"/>
                  <a:gd name="T111" fmla="*/ 510 h 850"/>
                  <a:gd name="T112" fmla="*/ 822 w 1020"/>
                  <a:gd name="T113" fmla="*/ 538 h 850"/>
                  <a:gd name="T114" fmla="*/ 907 w 1020"/>
                  <a:gd name="T115" fmla="*/ 567 h 850"/>
                  <a:gd name="T116" fmla="*/ 964 w 1020"/>
                  <a:gd name="T117" fmla="*/ 510 h 850"/>
                  <a:gd name="T118" fmla="*/ 964 w 1020"/>
                  <a:gd name="T119" fmla="*/ 538 h 850"/>
                  <a:gd name="T120" fmla="*/ 1020 w 1020"/>
                  <a:gd name="T121" fmla="*/ 538 h 850"/>
                  <a:gd name="T122" fmla="*/ 992 w 1020"/>
                  <a:gd name="T123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850">
                    <a:moveTo>
                      <a:pt x="992" y="595"/>
                    </a:moveTo>
                    <a:lnTo>
                      <a:pt x="1020" y="652"/>
                    </a:lnTo>
                    <a:lnTo>
                      <a:pt x="935" y="652"/>
                    </a:lnTo>
                    <a:lnTo>
                      <a:pt x="879" y="595"/>
                    </a:lnTo>
                    <a:lnTo>
                      <a:pt x="822" y="652"/>
                    </a:lnTo>
                    <a:lnTo>
                      <a:pt x="765" y="737"/>
                    </a:lnTo>
                    <a:lnTo>
                      <a:pt x="708" y="737"/>
                    </a:lnTo>
                    <a:lnTo>
                      <a:pt x="708" y="708"/>
                    </a:lnTo>
                    <a:lnTo>
                      <a:pt x="595" y="680"/>
                    </a:lnTo>
                    <a:lnTo>
                      <a:pt x="595" y="708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82" y="737"/>
                    </a:lnTo>
                    <a:lnTo>
                      <a:pt x="453" y="765"/>
                    </a:lnTo>
                    <a:lnTo>
                      <a:pt x="482" y="793"/>
                    </a:lnTo>
                    <a:lnTo>
                      <a:pt x="425" y="793"/>
                    </a:lnTo>
                    <a:lnTo>
                      <a:pt x="425" y="822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255" y="737"/>
                    </a:lnTo>
                    <a:lnTo>
                      <a:pt x="255" y="680"/>
                    </a:lnTo>
                    <a:lnTo>
                      <a:pt x="198" y="680"/>
                    </a:lnTo>
                    <a:lnTo>
                      <a:pt x="141" y="652"/>
                    </a:lnTo>
                    <a:lnTo>
                      <a:pt x="113" y="680"/>
                    </a:lnTo>
                    <a:lnTo>
                      <a:pt x="28" y="65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85" y="340"/>
                    </a:lnTo>
                    <a:lnTo>
                      <a:pt x="227" y="340"/>
                    </a:lnTo>
                    <a:lnTo>
                      <a:pt x="340" y="255"/>
                    </a:lnTo>
                    <a:lnTo>
                      <a:pt x="397" y="226"/>
                    </a:lnTo>
                    <a:lnTo>
                      <a:pt x="425" y="113"/>
                    </a:lnTo>
                    <a:lnTo>
                      <a:pt x="368" y="0"/>
                    </a:lnTo>
                    <a:lnTo>
                      <a:pt x="567" y="113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595" y="198"/>
                    </a:lnTo>
                    <a:lnTo>
                      <a:pt x="482" y="226"/>
                    </a:lnTo>
                    <a:lnTo>
                      <a:pt x="312" y="311"/>
                    </a:lnTo>
                    <a:lnTo>
                      <a:pt x="340" y="340"/>
                    </a:lnTo>
                    <a:lnTo>
                      <a:pt x="425" y="283"/>
                    </a:lnTo>
                    <a:lnTo>
                      <a:pt x="538" y="340"/>
                    </a:lnTo>
                    <a:lnTo>
                      <a:pt x="510" y="397"/>
                    </a:lnTo>
                    <a:lnTo>
                      <a:pt x="538" y="453"/>
                    </a:lnTo>
                    <a:lnTo>
                      <a:pt x="708" y="453"/>
                    </a:lnTo>
                    <a:lnTo>
                      <a:pt x="765" y="425"/>
                    </a:lnTo>
                    <a:lnTo>
                      <a:pt x="765" y="453"/>
                    </a:lnTo>
                    <a:lnTo>
                      <a:pt x="794" y="482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822" y="538"/>
                    </a:lnTo>
                    <a:lnTo>
                      <a:pt x="907" y="567"/>
                    </a:lnTo>
                    <a:lnTo>
                      <a:pt x="964" y="510"/>
                    </a:lnTo>
                    <a:lnTo>
                      <a:pt x="964" y="538"/>
                    </a:lnTo>
                    <a:lnTo>
                      <a:pt x="1020" y="538"/>
                    </a:lnTo>
                    <a:lnTo>
                      <a:pt x="992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0" name="Freeform 985"/>
              <p:cNvSpPr>
                <a:spLocks/>
              </p:cNvSpPr>
              <p:nvPr/>
            </p:nvSpPr>
            <p:spPr bwMode="auto">
              <a:xfrm>
                <a:off x="2983" y="1493"/>
                <a:ext cx="454" cy="624"/>
              </a:xfrm>
              <a:custGeom>
                <a:avLst/>
                <a:gdLst>
                  <a:gd name="T0" fmla="*/ 340 w 454"/>
                  <a:gd name="T1" fmla="*/ 284 h 624"/>
                  <a:gd name="T2" fmla="*/ 397 w 454"/>
                  <a:gd name="T3" fmla="*/ 397 h 624"/>
                  <a:gd name="T4" fmla="*/ 369 w 454"/>
                  <a:gd name="T5" fmla="*/ 510 h 624"/>
                  <a:gd name="T6" fmla="*/ 312 w 454"/>
                  <a:gd name="T7" fmla="*/ 539 h 624"/>
                  <a:gd name="T8" fmla="*/ 199 w 454"/>
                  <a:gd name="T9" fmla="*/ 624 h 624"/>
                  <a:gd name="T10" fmla="*/ 142 w 454"/>
                  <a:gd name="T11" fmla="*/ 624 h 624"/>
                  <a:gd name="T12" fmla="*/ 142 w 454"/>
                  <a:gd name="T13" fmla="*/ 567 h 624"/>
                  <a:gd name="T14" fmla="*/ 28 w 454"/>
                  <a:gd name="T15" fmla="*/ 539 h 624"/>
                  <a:gd name="T16" fmla="*/ 0 w 454"/>
                  <a:gd name="T17" fmla="*/ 510 h 624"/>
                  <a:gd name="T18" fmla="*/ 28 w 454"/>
                  <a:gd name="T19" fmla="*/ 454 h 624"/>
                  <a:gd name="T20" fmla="*/ 57 w 454"/>
                  <a:gd name="T21" fmla="*/ 454 h 624"/>
                  <a:gd name="T22" fmla="*/ 28 w 454"/>
                  <a:gd name="T23" fmla="*/ 397 h 624"/>
                  <a:gd name="T24" fmla="*/ 28 w 454"/>
                  <a:gd name="T25" fmla="*/ 369 h 624"/>
                  <a:gd name="T26" fmla="*/ 113 w 454"/>
                  <a:gd name="T27" fmla="*/ 284 h 624"/>
                  <a:gd name="T28" fmla="*/ 85 w 454"/>
                  <a:gd name="T29" fmla="*/ 227 h 624"/>
                  <a:gd name="T30" fmla="*/ 113 w 454"/>
                  <a:gd name="T31" fmla="*/ 199 h 624"/>
                  <a:gd name="T32" fmla="*/ 113 w 454"/>
                  <a:gd name="T33" fmla="*/ 142 h 624"/>
                  <a:gd name="T34" fmla="*/ 142 w 454"/>
                  <a:gd name="T35" fmla="*/ 142 h 624"/>
                  <a:gd name="T36" fmla="*/ 142 w 454"/>
                  <a:gd name="T37" fmla="*/ 114 h 624"/>
                  <a:gd name="T38" fmla="*/ 113 w 454"/>
                  <a:gd name="T39" fmla="*/ 114 h 624"/>
                  <a:gd name="T40" fmla="*/ 142 w 454"/>
                  <a:gd name="T41" fmla="*/ 85 h 624"/>
                  <a:gd name="T42" fmla="*/ 170 w 454"/>
                  <a:gd name="T43" fmla="*/ 28 h 624"/>
                  <a:gd name="T44" fmla="*/ 227 w 454"/>
                  <a:gd name="T45" fmla="*/ 0 h 624"/>
                  <a:gd name="T46" fmla="*/ 284 w 454"/>
                  <a:gd name="T47" fmla="*/ 0 h 624"/>
                  <a:gd name="T48" fmla="*/ 340 w 454"/>
                  <a:gd name="T49" fmla="*/ 28 h 624"/>
                  <a:gd name="T50" fmla="*/ 369 w 454"/>
                  <a:gd name="T51" fmla="*/ 0 h 624"/>
                  <a:gd name="T52" fmla="*/ 397 w 454"/>
                  <a:gd name="T53" fmla="*/ 114 h 624"/>
                  <a:gd name="T54" fmla="*/ 425 w 454"/>
                  <a:gd name="T55" fmla="*/ 85 h 624"/>
                  <a:gd name="T56" fmla="*/ 454 w 454"/>
                  <a:gd name="T57" fmla="*/ 85 h 624"/>
                  <a:gd name="T58" fmla="*/ 454 w 454"/>
                  <a:gd name="T59" fmla="*/ 199 h 624"/>
                  <a:gd name="T60" fmla="*/ 369 w 454"/>
                  <a:gd name="T61" fmla="*/ 227 h 624"/>
                  <a:gd name="T62" fmla="*/ 340 w 454"/>
                  <a:gd name="T63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624">
                    <a:moveTo>
                      <a:pt x="340" y="284"/>
                    </a:moveTo>
                    <a:lnTo>
                      <a:pt x="397" y="397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28" y="369"/>
                    </a:lnTo>
                    <a:lnTo>
                      <a:pt x="113" y="284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42"/>
                    </a:lnTo>
                    <a:lnTo>
                      <a:pt x="142" y="142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142" y="85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69" y="0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454" y="199"/>
                    </a:lnTo>
                    <a:lnTo>
                      <a:pt x="369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1" name="Freeform 987"/>
              <p:cNvSpPr>
                <a:spLocks/>
              </p:cNvSpPr>
              <p:nvPr/>
            </p:nvSpPr>
            <p:spPr bwMode="auto">
              <a:xfrm>
                <a:off x="1962" y="1266"/>
                <a:ext cx="1021" cy="1134"/>
              </a:xfrm>
              <a:custGeom>
                <a:avLst/>
                <a:gdLst>
                  <a:gd name="T0" fmla="*/ 0 w 1021"/>
                  <a:gd name="T1" fmla="*/ 1021 h 1134"/>
                  <a:gd name="T2" fmla="*/ 86 w 1021"/>
                  <a:gd name="T3" fmla="*/ 1134 h 1134"/>
                  <a:gd name="T4" fmla="*/ 256 w 1021"/>
                  <a:gd name="T5" fmla="*/ 1134 h 1134"/>
                  <a:gd name="T6" fmla="*/ 341 w 1021"/>
                  <a:gd name="T7" fmla="*/ 1106 h 1134"/>
                  <a:gd name="T8" fmla="*/ 426 w 1021"/>
                  <a:gd name="T9" fmla="*/ 1021 h 1134"/>
                  <a:gd name="T10" fmla="*/ 511 w 1021"/>
                  <a:gd name="T11" fmla="*/ 879 h 1134"/>
                  <a:gd name="T12" fmla="*/ 539 w 1021"/>
                  <a:gd name="T13" fmla="*/ 851 h 1134"/>
                  <a:gd name="T14" fmla="*/ 596 w 1021"/>
                  <a:gd name="T15" fmla="*/ 766 h 1134"/>
                  <a:gd name="T16" fmla="*/ 596 w 1021"/>
                  <a:gd name="T17" fmla="*/ 709 h 1134"/>
                  <a:gd name="T18" fmla="*/ 567 w 1021"/>
                  <a:gd name="T19" fmla="*/ 624 h 1134"/>
                  <a:gd name="T20" fmla="*/ 624 w 1021"/>
                  <a:gd name="T21" fmla="*/ 624 h 1134"/>
                  <a:gd name="T22" fmla="*/ 596 w 1021"/>
                  <a:gd name="T23" fmla="*/ 511 h 1134"/>
                  <a:gd name="T24" fmla="*/ 738 w 1021"/>
                  <a:gd name="T25" fmla="*/ 426 h 1134"/>
                  <a:gd name="T26" fmla="*/ 851 w 1021"/>
                  <a:gd name="T27" fmla="*/ 341 h 1134"/>
                  <a:gd name="T28" fmla="*/ 851 w 1021"/>
                  <a:gd name="T29" fmla="*/ 255 h 1134"/>
                  <a:gd name="T30" fmla="*/ 908 w 1021"/>
                  <a:gd name="T31" fmla="*/ 312 h 1134"/>
                  <a:gd name="T32" fmla="*/ 936 w 1021"/>
                  <a:gd name="T33" fmla="*/ 284 h 1134"/>
                  <a:gd name="T34" fmla="*/ 936 w 1021"/>
                  <a:gd name="T35" fmla="*/ 199 h 1134"/>
                  <a:gd name="T36" fmla="*/ 964 w 1021"/>
                  <a:gd name="T37" fmla="*/ 114 h 1134"/>
                  <a:gd name="T38" fmla="*/ 908 w 1021"/>
                  <a:gd name="T39" fmla="*/ 114 h 1134"/>
                  <a:gd name="T40" fmla="*/ 851 w 1021"/>
                  <a:gd name="T41" fmla="*/ 29 h 1134"/>
                  <a:gd name="T42" fmla="*/ 766 w 1021"/>
                  <a:gd name="T43" fmla="*/ 0 h 1134"/>
                  <a:gd name="T44" fmla="*/ 653 w 1021"/>
                  <a:gd name="T45" fmla="*/ 227 h 1134"/>
                  <a:gd name="T46" fmla="*/ 567 w 1021"/>
                  <a:gd name="T47" fmla="*/ 426 h 1134"/>
                  <a:gd name="T48" fmla="*/ 482 w 1021"/>
                  <a:gd name="T49" fmla="*/ 511 h 1134"/>
                  <a:gd name="T50" fmla="*/ 539 w 1021"/>
                  <a:gd name="T51" fmla="*/ 624 h 1134"/>
                  <a:gd name="T52" fmla="*/ 426 w 1021"/>
                  <a:gd name="T53" fmla="*/ 681 h 1134"/>
                  <a:gd name="T54" fmla="*/ 397 w 1021"/>
                  <a:gd name="T55" fmla="*/ 737 h 1134"/>
                  <a:gd name="T56" fmla="*/ 369 w 1021"/>
                  <a:gd name="T57" fmla="*/ 908 h 1134"/>
                  <a:gd name="T58" fmla="*/ 312 w 1021"/>
                  <a:gd name="T59" fmla="*/ 822 h 1134"/>
                  <a:gd name="T60" fmla="*/ 256 w 1021"/>
                  <a:gd name="T61" fmla="*/ 851 h 1134"/>
                  <a:gd name="T62" fmla="*/ 142 w 1021"/>
                  <a:gd name="T63" fmla="*/ 879 h 1134"/>
                  <a:gd name="T64" fmla="*/ 86 w 1021"/>
                  <a:gd name="T65" fmla="*/ 908 h 1134"/>
                  <a:gd name="T66" fmla="*/ 0 w 1021"/>
                  <a:gd name="T67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1" h="1134">
                    <a:moveTo>
                      <a:pt x="0" y="964"/>
                    </a:moveTo>
                    <a:lnTo>
                      <a:pt x="0" y="1021"/>
                    </a:lnTo>
                    <a:lnTo>
                      <a:pt x="29" y="1049"/>
                    </a:lnTo>
                    <a:lnTo>
                      <a:pt x="86" y="1134"/>
                    </a:lnTo>
                    <a:lnTo>
                      <a:pt x="199" y="1106"/>
                    </a:lnTo>
                    <a:lnTo>
                      <a:pt x="256" y="1134"/>
                    </a:lnTo>
                    <a:lnTo>
                      <a:pt x="256" y="1106"/>
                    </a:lnTo>
                    <a:lnTo>
                      <a:pt x="341" y="1106"/>
                    </a:lnTo>
                    <a:lnTo>
                      <a:pt x="397" y="1078"/>
                    </a:lnTo>
                    <a:lnTo>
                      <a:pt x="426" y="1021"/>
                    </a:lnTo>
                    <a:lnTo>
                      <a:pt x="426" y="964"/>
                    </a:lnTo>
                    <a:lnTo>
                      <a:pt x="511" y="879"/>
                    </a:lnTo>
                    <a:lnTo>
                      <a:pt x="511" y="851"/>
                    </a:lnTo>
                    <a:lnTo>
                      <a:pt x="539" y="851"/>
                    </a:lnTo>
                    <a:lnTo>
                      <a:pt x="567" y="766"/>
                    </a:lnTo>
                    <a:lnTo>
                      <a:pt x="596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596" y="652"/>
                    </a:lnTo>
                    <a:lnTo>
                      <a:pt x="567" y="624"/>
                    </a:lnTo>
                    <a:lnTo>
                      <a:pt x="567" y="596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96" y="511"/>
                    </a:lnTo>
                    <a:lnTo>
                      <a:pt x="681" y="426"/>
                    </a:lnTo>
                    <a:lnTo>
                      <a:pt x="738" y="426"/>
                    </a:lnTo>
                    <a:lnTo>
                      <a:pt x="738" y="369"/>
                    </a:lnTo>
                    <a:lnTo>
                      <a:pt x="851" y="341"/>
                    </a:lnTo>
                    <a:lnTo>
                      <a:pt x="851" y="312"/>
                    </a:lnTo>
                    <a:lnTo>
                      <a:pt x="851" y="255"/>
                    </a:lnTo>
                    <a:lnTo>
                      <a:pt x="879" y="255"/>
                    </a:lnTo>
                    <a:lnTo>
                      <a:pt x="908" y="312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964" y="227"/>
                    </a:lnTo>
                    <a:lnTo>
                      <a:pt x="936" y="199"/>
                    </a:lnTo>
                    <a:lnTo>
                      <a:pt x="1021" y="142"/>
                    </a:lnTo>
                    <a:lnTo>
                      <a:pt x="964" y="114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29"/>
                    </a:lnTo>
                    <a:lnTo>
                      <a:pt x="794" y="57"/>
                    </a:lnTo>
                    <a:lnTo>
                      <a:pt x="766" y="0"/>
                    </a:lnTo>
                    <a:lnTo>
                      <a:pt x="653" y="170"/>
                    </a:lnTo>
                    <a:lnTo>
                      <a:pt x="653" y="227"/>
                    </a:lnTo>
                    <a:lnTo>
                      <a:pt x="539" y="341"/>
                    </a:lnTo>
                    <a:lnTo>
                      <a:pt x="567" y="426"/>
                    </a:lnTo>
                    <a:lnTo>
                      <a:pt x="482" y="454"/>
                    </a:lnTo>
                    <a:lnTo>
                      <a:pt x="482" y="511"/>
                    </a:lnTo>
                    <a:lnTo>
                      <a:pt x="511" y="624"/>
                    </a:lnTo>
                    <a:lnTo>
                      <a:pt x="539" y="624"/>
                    </a:lnTo>
                    <a:lnTo>
                      <a:pt x="539" y="681"/>
                    </a:lnTo>
                    <a:lnTo>
                      <a:pt x="426" y="681"/>
                    </a:lnTo>
                    <a:lnTo>
                      <a:pt x="426" y="737"/>
                    </a:lnTo>
                    <a:lnTo>
                      <a:pt x="397" y="737"/>
                    </a:lnTo>
                    <a:lnTo>
                      <a:pt x="397" y="879"/>
                    </a:lnTo>
                    <a:lnTo>
                      <a:pt x="369" y="908"/>
                    </a:lnTo>
                    <a:lnTo>
                      <a:pt x="312" y="879"/>
                    </a:lnTo>
                    <a:lnTo>
                      <a:pt x="312" y="822"/>
                    </a:lnTo>
                    <a:lnTo>
                      <a:pt x="284" y="822"/>
                    </a:lnTo>
                    <a:lnTo>
                      <a:pt x="256" y="851"/>
                    </a:lnTo>
                    <a:lnTo>
                      <a:pt x="199" y="851"/>
                    </a:lnTo>
                    <a:lnTo>
                      <a:pt x="142" y="879"/>
                    </a:lnTo>
                    <a:lnTo>
                      <a:pt x="142" y="908"/>
                    </a:lnTo>
                    <a:lnTo>
                      <a:pt x="86" y="908"/>
                    </a:lnTo>
                    <a:lnTo>
                      <a:pt x="29" y="993"/>
                    </a:lnTo>
                    <a:lnTo>
                      <a:pt x="0" y="96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2" name="Freeform 988"/>
              <p:cNvSpPr>
                <a:spLocks/>
              </p:cNvSpPr>
              <p:nvPr/>
            </p:nvSpPr>
            <p:spPr bwMode="auto">
              <a:xfrm>
                <a:off x="2473" y="983"/>
                <a:ext cx="1219" cy="1247"/>
              </a:xfrm>
              <a:custGeom>
                <a:avLst/>
                <a:gdLst>
                  <a:gd name="T0" fmla="*/ 425 w 1219"/>
                  <a:gd name="T1" fmla="*/ 482 h 1247"/>
                  <a:gd name="T2" fmla="*/ 425 w 1219"/>
                  <a:gd name="T3" fmla="*/ 567 h 1247"/>
                  <a:gd name="T4" fmla="*/ 397 w 1219"/>
                  <a:gd name="T5" fmla="*/ 595 h 1247"/>
                  <a:gd name="T6" fmla="*/ 340 w 1219"/>
                  <a:gd name="T7" fmla="*/ 538 h 1247"/>
                  <a:gd name="T8" fmla="*/ 227 w 1219"/>
                  <a:gd name="T9" fmla="*/ 652 h 1247"/>
                  <a:gd name="T10" fmla="*/ 170 w 1219"/>
                  <a:gd name="T11" fmla="*/ 709 h 1247"/>
                  <a:gd name="T12" fmla="*/ 113 w 1219"/>
                  <a:gd name="T13" fmla="*/ 850 h 1247"/>
                  <a:gd name="T14" fmla="*/ 56 w 1219"/>
                  <a:gd name="T15" fmla="*/ 879 h 1247"/>
                  <a:gd name="T16" fmla="*/ 85 w 1219"/>
                  <a:gd name="T17" fmla="*/ 935 h 1247"/>
                  <a:gd name="T18" fmla="*/ 113 w 1219"/>
                  <a:gd name="T19" fmla="*/ 1020 h 1247"/>
                  <a:gd name="T20" fmla="*/ 56 w 1219"/>
                  <a:gd name="T21" fmla="*/ 1049 h 1247"/>
                  <a:gd name="T22" fmla="*/ 0 w 1219"/>
                  <a:gd name="T23" fmla="*/ 1134 h 1247"/>
                  <a:gd name="T24" fmla="*/ 85 w 1219"/>
                  <a:gd name="T25" fmla="*/ 1247 h 1247"/>
                  <a:gd name="T26" fmla="*/ 198 w 1219"/>
                  <a:gd name="T27" fmla="*/ 1191 h 1247"/>
                  <a:gd name="T28" fmla="*/ 227 w 1219"/>
                  <a:gd name="T29" fmla="*/ 1105 h 1247"/>
                  <a:gd name="T30" fmla="*/ 312 w 1219"/>
                  <a:gd name="T31" fmla="*/ 1049 h 1247"/>
                  <a:gd name="T32" fmla="*/ 368 w 1219"/>
                  <a:gd name="T33" fmla="*/ 1020 h 1247"/>
                  <a:gd name="T34" fmla="*/ 453 w 1219"/>
                  <a:gd name="T35" fmla="*/ 1020 h 1247"/>
                  <a:gd name="T36" fmla="*/ 538 w 1219"/>
                  <a:gd name="T37" fmla="*/ 964 h 1247"/>
                  <a:gd name="T38" fmla="*/ 538 w 1219"/>
                  <a:gd name="T39" fmla="*/ 907 h 1247"/>
                  <a:gd name="T40" fmla="*/ 623 w 1219"/>
                  <a:gd name="T41" fmla="*/ 794 h 1247"/>
                  <a:gd name="T42" fmla="*/ 623 w 1219"/>
                  <a:gd name="T43" fmla="*/ 709 h 1247"/>
                  <a:gd name="T44" fmla="*/ 652 w 1219"/>
                  <a:gd name="T45" fmla="*/ 652 h 1247"/>
                  <a:gd name="T46" fmla="*/ 623 w 1219"/>
                  <a:gd name="T47" fmla="*/ 624 h 1247"/>
                  <a:gd name="T48" fmla="*/ 680 w 1219"/>
                  <a:gd name="T49" fmla="*/ 538 h 1247"/>
                  <a:gd name="T50" fmla="*/ 794 w 1219"/>
                  <a:gd name="T51" fmla="*/ 510 h 1247"/>
                  <a:gd name="T52" fmla="*/ 879 w 1219"/>
                  <a:gd name="T53" fmla="*/ 510 h 1247"/>
                  <a:gd name="T54" fmla="*/ 935 w 1219"/>
                  <a:gd name="T55" fmla="*/ 425 h 1247"/>
                  <a:gd name="T56" fmla="*/ 1020 w 1219"/>
                  <a:gd name="T57" fmla="*/ 425 h 1247"/>
                  <a:gd name="T58" fmla="*/ 1077 w 1219"/>
                  <a:gd name="T59" fmla="*/ 340 h 1247"/>
                  <a:gd name="T60" fmla="*/ 1190 w 1219"/>
                  <a:gd name="T61" fmla="*/ 425 h 1247"/>
                  <a:gd name="T62" fmla="*/ 1219 w 1219"/>
                  <a:gd name="T63" fmla="*/ 312 h 1247"/>
                  <a:gd name="T64" fmla="*/ 1134 w 1219"/>
                  <a:gd name="T65" fmla="*/ 227 h 1247"/>
                  <a:gd name="T66" fmla="*/ 1134 w 1219"/>
                  <a:gd name="T67" fmla="*/ 170 h 1247"/>
                  <a:gd name="T68" fmla="*/ 964 w 1219"/>
                  <a:gd name="T69" fmla="*/ 142 h 1247"/>
                  <a:gd name="T70" fmla="*/ 935 w 1219"/>
                  <a:gd name="T71" fmla="*/ 85 h 1247"/>
                  <a:gd name="T72" fmla="*/ 822 w 1219"/>
                  <a:gd name="T73" fmla="*/ 57 h 1247"/>
                  <a:gd name="T74" fmla="*/ 709 w 1219"/>
                  <a:gd name="T75" fmla="*/ 85 h 1247"/>
                  <a:gd name="T76" fmla="*/ 680 w 1219"/>
                  <a:gd name="T77" fmla="*/ 142 h 1247"/>
                  <a:gd name="T78" fmla="*/ 680 w 1219"/>
                  <a:gd name="T79" fmla="*/ 283 h 1247"/>
                  <a:gd name="T80" fmla="*/ 680 w 1219"/>
                  <a:gd name="T81" fmla="*/ 340 h 1247"/>
                  <a:gd name="T82" fmla="*/ 567 w 1219"/>
                  <a:gd name="T83" fmla="*/ 397 h 1247"/>
                  <a:gd name="T84" fmla="*/ 510 w 1219"/>
                  <a:gd name="T85" fmla="*/ 42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247">
                    <a:moveTo>
                      <a:pt x="510" y="425"/>
                    </a:moveTo>
                    <a:lnTo>
                      <a:pt x="425" y="482"/>
                    </a:lnTo>
                    <a:lnTo>
                      <a:pt x="453" y="510"/>
                    </a:lnTo>
                    <a:lnTo>
                      <a:pt x="425" y="567"/>
                    </a:lnTo>
                    <a:lnTo>
                      <a:pt x="453" y="595"/>
                    </a:lnTo>
                    <a:lnTo>
                      <a:pt x="397" y="595"/>
                    </a:lnTo>
                    <a:lnTo>
                      <a:pt x="368" y="538"/>
                    </a:lnTo>
                    <a:lnTo>
                      <a:pt x="340" y="538"/>
                    </a:lnTo>
                    <a:lnTo>
                      <a:pt x="340" y="624"/>
                    </a:lnTo>
                    <a:lnTo>
                      <a:pt x="227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879"/>
                    </a:lnTo>
                    <a:lnTo>
                      <a:pt x="56" y="907"/>
                    </a:lnTo>
                    <a:lnTo>
                      <a:pt x="85" y="935"/>
                    </a:lnTo>
                    <a:lnTo>
                      <a:pt x="85" y="992"/>
                    </a:lnTo>
                    <a:lnTo>
                      <a:pt x="113" y="1020"/>
                    </a:lnTo>
                    <a:lnTo>
                      <a:pt x="85" y="1049"/>
                    </a:lnTo>
                    <a:lnTo>
                      <a:pt x="56" y="1049"/>
                    </a:lnTo>
                    <a:lnTo>
                      <a:pt x="28" y="1134"/>
                    </a:lnTo>
                    <a:lnTo>
                      <a:pt x="0" y="1134"/>
                    </a:lnTo>
                    <a:lnTo>
                      <a:pt x="0" y="1219"/>
                    </a:lnTo>
                    <a:lnTo>
                      <a:pt x="85" y="1247"/>
                    </a:lnTo>
                    <a:lnTo>
                      <a:pt x="142" y="1219"/>
                    </a:lnTo>
                    <a:lnTo>
                      <a:pt x="198" y="1191"/>
                    </a:lnTo>
                    <a:lnTo>
                      <a:pt x="198" y="1134"/>
                    </a:lnTo>
                    <a:lnTo>
                      <a:pt x="227" y="1105"/>
                    </a:lnTo>
                    <a:lnTo>
                      <a:pt x="255" y="1105"/>
                    </a:lnTo>
                    <a:lnTo>
                      <a:pt x="312" y="1049"/>
                    </a:lnTo>
                    <a:lnTo>
                      <a:pt x="340" y="1077"/>
                    </a:lnTo>
                    <a:lnTo>
                      <a:pt x="368" y="1020"/>
                    </a:lnTo>
                    <a:lnTo>
                      <a:pt x="425" y="992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38" y="964"/>
                    </a:lnTo>
                    <a:lnTo>
                      <a:pt x="567" y="964"/>
                    </a:lnTo>
                    <a:lnTo>
                      <a:pt x="538" y="907"/>
                    </a:lnTo>
                    <a:lnTo>
                      <a:pt x="538" y="879"/>
                    </a:lnTo>
                    <a:lnTo>
                      <a:pt x="623" y="794"/>
                    </a:lnTo>
                    <a:lnTo>
                      <a:pt x="595" y="737"/>
                    </a:lnTo>
                    <a:lnTo>
                      <a:pt x="623" y="709"/>
                    </a:lnTo>
                    <a:lnTo>
                      <a:pt x="623" y="652"/>
                    </a:lnTo>
                    <a:lnTo>
                      <a:pt x="652" y="652"/>
                    </a:lnTo>
                    <a:lnTo>
                      <a:pt x="652" y="624"/>
                    </a:lnTo>
                    <a:lnTo>
                      <a:pt x="623" y="624"/>
                    </a:lnTo>
                    <a:lnTo>
                      <a:pt x="652" y="595"/>
                    </a:lnTo>
                    <a:lnTo>
                      <a:pt x="680" y="538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850" y="538"/>
                    </a:lnTo>
                    <a:lnTo>
                      <a:pt x="879" y="510"/>
                    </a:lnTo>
                    <a:lnTo>
                      <a:pt x="879" y="482"/>
                    </a:lnTo>
                    <a:lnTo>
                      <a:pt x="935" y="425"/>
                    </a:lnTo>
                    <a:lnTo>
                      <a:pt x="992" y="397"/>
                    </a:lnTo>
                    <a:lnTo>
                      <a:pt x="1020" y="425"/>
                    </a:lnTo>
                    <a:lnTo>
                      <a:pt x="1049" y="368"/>
                    </a:lnTo>
                    <a:lnTo>
                      <a:pt x="1077" y="340"/>
                    </a:lnTo>
                    <a:lnTo>
                      <a:pt x="1105" y="397"/>
                    </a:lnTo>
                    <a:lnTo>
                      <a:pt x="1190" y="425"/>
                    </a:lnTo>
                    <a:lnTo>
                      <a:pt x="1190" y="368"/>
                    </a:lnTo>
                    <a:lnTo>
                      <a:pt x="1219" y="312"/>
                    </a:lnTo>
                    <a:lnTo>
                      <a:pt x="1190" y="227"/>
                    </a:lnTo>
                    <a:lnTo>
                      <a:pt x="1134" y="227"/>
                    </a:lnTo>
                    <a:lnTo>
                      <a:pt x="1105" y="198"/>
                    </a:lnTo>
                    <a:lnTo>
                      <a:pt x="1134" y="170"/>
                    </a:lnTo>
                    <a:lnTo>
                      <a:pt x="1049" y="142"/>
                    </a:lnTo>
                    <a:lnTo>
                      <a:pt x="964" y="142"/>
                    </a:lnTo>
                    <a:lnTo>
                      <a:pt x="964" y="113"/>
                    </a:lnTo>
                    <a:lnTo>
                      <a:pt x="935" y="85"/>
                    </a:lnTo>
                    <a:lnTo>
                      <a:pt x="907" y="113"/>
                    </a:lnTo>
                    <a:lnTo>
                      <a:pt x="822" y="57"/>
                    </a:lnTo>
                    <a:lnTo>
                      <a:pt x="709" y="0"/>
                    </a:lnTo>
                    <a:lnTo>
                      <a:pt x="709" y="85"/>
                    </a:lnTo>
                    <a:lnTo>
                      <a:pt x="652" y="85"/>
                    </a:lnTo>
                    <a:lnTo>
                      <a:pt x="680" y="142"/>
                    </a:lnTo>
                    <a:lnTo>
                      <a:pt x="623" y="198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10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3" name="Freeform 989"/>
              <p:cNvSpPr>
                <a:spLocks/>
              </p:cNvSpPr>
              <p:nvPr/>
            </p:nvSpPr>
            <p:spPr bwMode="auto">
              <a:xfrm>
                <a:off x="2728" y="926"/>
                <a:ext cx="482" cy="510"/>
              </a:xfrm>
              <a:custGeom>
                <a:avLst/>
                <a:gdLst>
                  <a:gd name="T0" fmla="*/ 454 w 482"/>
                  <a:gd name="T1" fmla="*/ 57 h 510"/>
                  <a:gd name="T2" fmla="*/ 454 w 482"/>
                  <a:gd name="T3" fmla="*/ 142 h 510"/>
                  <a:gd name="T4" fmla="*/ 397 w 482"/>
                  <a:gd name="T5" fmla="*/ 142 h 510"/>
                  <a:gd name="T6" fmla="*/ 425 w 482"/>
                  <a:gd name="T7" fmla="*/ 199 h 510"/>
                  <a:gd name="T8" fmla="*/ 368 w 482"/>
                  <a:gd name="T9" fmla="*/ 255 h 510"/>
                  <a:gd name="T10" fmla="*/ 425 w 482"/>
                  <a:gd name="T11" fmla="*/ 340 h 510"/>
                  <a:gd name="T12" fmla="*/ 482 w 482"/>
                  <a:gd name="T13" fmla="*/ 340 h 510"/>
                  <a:gd name="T14" fmla="*/ 425 w 482"/>
                  <a:gd name="T15" fmla="*/ 397 h 510"/>
                  <a:gd name="T16" fmla="*/ 368 w 482"/>
                  <a:gd name="T17" fmla="*/ 397 h 510"/>
                  <a:gd name="T18" fmla="*/ 312 w 482"/>
                  <a:gd name="T19" fmla="*/ 454 h 510"/>
                  <a:gd name="T20" fmla="*/ 312 w 482"/>
                  <a:gd name="T21" fmla="*/ 482 h 510"/>
                  <a:gd name="T22" fmla="*/ 255 w 482"/>
                  <a:gd name="T23" fmla="*/ 482 h 510"/>
                  <a:gd name="T24" fmla="*/ 198 w 482"/>
                  <a:gd name="T25" fmla="*/ 454 h 510"/>
                  <a:gd name="T26" fmla="*/ 142 w 482"/>
                  <a:gd name="T27" fmla="*/ 510 h 510"/>
                  <a:gd name="T28" fmla="*/ 142 w 482"/>
                  <a:gd name="T29" fmla="*/ 454 h 510"/>
                  <a:gd name="T30" fmla="*/ 85 w 482"/>
                  <a:gd name="T31" fmla="*/ 454 h 510"/>
                  <a:gd name="T32" fmla="*/ 85 w 482"/>
                  <a:gd name="T33" fmla="*/ 369 h 510"/>
                  <a:gd name="T34" fmla="*/ 28 w 482"/>
                  <a:gd name="T35" fmla="*/ 397 h 510"/>
                  <a:gd name="T36" fmla="*/ 0 w 482"/>
                  <a:gd name="T37" fmla="*/ 340 h 510"/>
                  <a:gd name="T38" fmla="*/ 57 w 482"/>
                  <a:gd name="T39" fmla="*/ 227 h 510"/>
                  <a:gd name="T40" fmla="*/ 85 w 482"/>
                  <a:gd name="T41" fmla="*/ 199 h 510"/>
                  <a:gd name="T42" fmla="*/ 57 w 482"/>
                  <a:gd name="T43" fmla="*/ 170 h 510"/>
                  <a:gd name="T44" fmla="*/ 113 w 482"/>
                  <a:gd name="T45" fmla="*/ 114 h 510"/>
                  <a:gd name="T46" fmla="*/ 227 w 482"/>
                  <a:gd name="T47" fmla="*/ 57 h 510"/>
                  <a:gd name="T48" fmla="*/ 227 w 482"/>
                  <a:gd name="T49" fmla="*/ 28 h 510"/>
                  <a:gd name="T50" fmla="*/ 283 w 482"/>
                  <a:gd name="T51" fmla="*/ 28 h 510"/>
                  <a:gd name="T52" fmla="*/ 312 w 482"/>
                  <a:gd name="T53" fmla="*/ 0 h 510"/>
                  <a:gd name="T54" fmla="*/ 368 w 482"/>
                  <a:gd name="T55" fmla="*/ 28 h 510"/>
                  <a:gd name="T56" fmla="*/ 397 w 482"/>
                  <a:gd name="T57" fmla="*/ 28 h 510"/>
                  <a:gd name="T58" fmla="*/ 454 w 482"/>
                  <a:gd name="T59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510">
                    <a:moveTo>
                      <a:pt x="454" y="57"/>
                    </a:moveTo>
                    <a:lnTo>
                      <a:pt x="454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255" y="482"/>
                    </a:lnTo>
                    <a:lnTo>
                      <a:pt x="198" y="454"/>
                    </a:lnTo>
                    <a:lnTo>
                      <a:pt x="142" y="510"/>
                    </a:lnTo>
                    <a:lnTo>
                      <a:pt x="142" y="454"/>
                    </a:lnTo>
                    <a:lnTo>
                      <a:pt x="85" y="454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27" y="57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97" y="28"/>
                    </a:lnTo>
                    <a:lnTo>
                      <a:pt x="45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" name="Freeform 991"/>
              <p:cNvSpPr>
                <a:spLocks/>
              </p:cNvSpPr>
              <p:nvPr/>
            </p:nvSpPr>
            <p:spPr bwMode="auto">
              <a:xfrm>
                <a:off x="3267" y="1181"/>
                <a:ext cx="992" cy="1163"/>
              </a:xfrm>
              <a:custGeom>
                <a:avLst/>
                <a:gdLst>
                  <a:gd name="T0" fmla="*/ 425 w 992"/>
                  <a:gd name="T1" fmla="*/ 114 h 1163"/>
                  <a:gd name="T2" fmla="*/ 396 w 992"/>
                  <a:gd name="T3" fmla="*/ 227 h 1163"/>
                  <a:gd name="T4" fmla="*/ 283 w 992"/>
                  <a:gd name="T5" fmla="*/ 142 h 1163"/>
                  <a:gd name="T6" fmla="*/ 226 w 992"/>
                  <a:gd name="T7" fmla="*/ 227 h 1163"/>
                  <a:gd name="T8" fmla="*/ 141 w 992"/>
                  <a:gd name="T9" fmla="*/ 227 h 1163"/>
                  <a:gd name="T10" fmla="*/ 85 w 992"/>
                  <a:gd name="T11" fmla="*/ 312 h 1163"/>
                  <a:gd name="T12" fmla="*/ 141 w 992"/>
                  <a:gd name="T13" fmla="*/ 397 h 1163"/>
                  <a:gd name="T14" fmla="*/ 170 w 992"/>
                  <a:gd name="T15" fmla="*/ 511 h 1163"/>
                  <a:gd name="T16" fmla="*/ 56 w 992"/>
                  <a:gd name="T17" fmla="*/ 596 h 1163"/>
                  <a:gd name="T18" fmla="*/ 283 w 992"/>
                  <a:gd name="T19" fmla="*/ 709 h 1163"/>
                  <a:gd name="T20" fmla="*/ 283 w 992"/>
                  <a:gd name="T21" fmla="*/ 794 h 1163"/>
                  <a:gd name="T22" fmla="*/ 0 w 992"/>
                  <a:gd name="T23" fmla="*/ 907 h 1163"/>
                  <a:gd name="T24" fmla="*/ 113 w 992"/>
                  <a:gd name="T25" fmla="*/ 879 h 1163"/>
                  <a:gd name="T26" fmla="*/ 198 w 992"/>
                  <a:gd name="T27" fmla="*/ 993 h 1163"/>
                  <a:gd name="T28" fmla="*/ 396 w 992"/>
                  <a:gd name="T29" fmla="*/ 1049 h 1163"/>
                  <a:gd name="T30" fmla="*/ 453 w 992"/>
                  <a:gd name="T31" fmla="*/ 1049 h 1163"/>
                  <a:gd name="T32" fmla="*/ 538 w 992"/>
                  <a:gd name="T33" fmla="*/ 1049 h 1163"/>
                  <a:gd name="T34" fmla="*/ 595 w 992"/>
                  <a:gd name="T35" fmla="*/ 1106 h 1163"/>
                  <a:gd name="T36" fmla="*/ 595 w 992"/>
                  <a:gd name="T37" fmla="*/ 1163 h 1163"/>
                  <a:gd name="T38" fmla="*/ 652 w 992"/>
                  <a:gd name="T39" fmla="*/ 1134 h 1163"/>
                  <a:gd name="T40" fmla="*/ 765 w 992"/>
                  <a:gd name="T41" fmla="*/ 1106 h 1163"/>
                  <a:gd name="T42" fmla="*/ 822 w 992"/>
                  <a:gd name="T43" fmla="*/ 993 h 1163"/>
                  <a:gd name="T44" fmla="*/ 793 w 992"/>
                  <a:gd name="T45" fmla="*/ 879 h 1163"/>
                  <a:gd name="T46" fmla="*/ 850 w 992"/>
                  <a:gd name="T47" fmla="*/ 851 h 1163"/>
                  <a:gd name="T48" fmla="*/ 765 w 992"/>
                  <a:gd name="T49" fmla="*/ 737 h 1163"/>
                  <a:gd name="T50" fmla="*/ 680 w 992"/>
                  <a:gd name="T51" fmla="*/ 709 h 1163"/>
                  <a:gd name="T52" fmla="*/ 793 w 992"/>
                  <a:gd name="T53" fmla="*/ 624 h 1163"/>
                  <a:gd name="T54" fmla="*/ 850 w 992"/>
                  <a:gd name="T55" fmla="*/ 567 h 1163"/>
                  <a:gd name="T56" fmla="*/ 907 w 992"/>
                  <a:gd name="T57" fmla="*/ 596 h 1163"/>
                  <a:gd name="T58" fmla="*/ 935 w 992"/>
                  <a:gd name="T59" fmla="*/ 539 h 1163"/>
                  <a:gd name="T60" fmla="*/ 963 w 992"/>
                  <a:gd name="T61" fmla="*/ 482 h 1163"/>
                  <a:gd name="T62" fmla="*/ 935 w 992"/>
                  <a:gd name="T63" fmla="*/ 426 h 1163"/>
                  <a:gd name="T64" fmla="*/ 963 w 992"/>
                  <a:gd name="T65" fmla="*/ 312 h 1163"/>
                  <a:gd name="T66" fmla="*/ 963 w 992"/>
                  <a:gd name="T67" fmla="*/ 199 h 1163"/>
                  <a:gd name="T68" fmla="*/ 963 w 992"/>
                  <a:gd name="T69" fmla="*/ 85 h 1163"/>
                  <a:gd name="T70" fmla="*/ 793 w 992"/>
                  <a:gd name="T71" fmla="*/ 85 h 1163"/>
                  <a:gd name="T72" fmla="*/ 538 w 992"/>
                  <a:gd name="T73" fmla="*/ 0 h 1163"/>
                  <a:gd name="T74" fmla="*/ 510 w 992"/>
                  <a:gd name="T75" fmla="*/ 57 h 1163"/>
                  <a:gd name="T76" fmla="*/ 396 w 992"/>
                  <a:gd name="T77" fmla="*/ 2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63">
                    <a:moveTo>
                      <a:pt x="396" y="29"/>
                    </a:moveTo>
                    <a:lnTo>
                      <a:pt x="425" y="114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11" y="199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226" y="227"/>
                    </a:lnTo>
                    <a:lnTo>
                      <a:pt x="198" y="199"/>
                    </a:lnTo>
                    <a:lnTo>
                      <a:pt x="141" y="227"/>
                    </a:lnTo>
                    <a:lnTo>
                      <a:pt x="85" y="284"/>
                    </a:lnTo>
                    <a:lnTo>
                      <a:pt x="85" y="312"/>
                    </a:lnTo>
                    <a:lnTo>
                      <a:pt x="113" y="426"/>
                    </a:lnTo>
                    <a:lnTo>
                      <a:pt x="141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85" y="539"/>
                    </a:lnTo>
                    <a:lnTo>
                      <a:pt x="56" y="596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1" y="737"/>
                    </a:lnTo>
                    <a:lnTo>
                      <a:pt x="283" y="794"/>
                    </a:lnTo>
                    <a:lnTo>
                      <a:pt x="170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113" y="879"/>
                    </a:lnTo>
                    <a:lnTo>
                      <a:pt x="226" y="936"/>
                    </a:lnTo>
                    <a:lnTo>
                      <a:pt x="198" y="993"/>
                    </a:lnTo>
                    <a:lnTo>
                      <a:pt x="226" y="1049"/>
                    </a:lnTo>
                    <a:lnTo>
                      <a:pt x="396" y="1049"/>
                    </a:lnTo>
                    <a:lnTo>
                      <a:pt x="453" y="1021"/>
                    </a:lnTo>
                    <a:lnTo>
                      <a:pt x="453" y="1049"/>
                    </a:lnTo>
                    <a:lnTo>
                      <a:pt x="482" y="1078"/>
                    </a:lnTo>
                    <a:lnTo>
                      <a:pt x="538" y="1049"/>
                    </a:lnTo>
                    <a:lnTo>
                      <a:pt x="595" y="1049"/>
                    </a:lnTo>
                    <a:lnTo>
                      <a:pt x="595" y="1106"/>
                    </a:lnTo>
                    <a:lnTo>
                      <a:pt x="510" y="1134"/>
                    </a:lnTo>
                    <a:lnTo>
                      <a:pt x="595" y="1163"/>
                    </a:lnTo>
                    <a:lnTo>
                      <a:pt x="652" y="1106"/>
                    </a:lnTo>
                    <a:lnTo>
                      <a:pt x="652" y="1134"/>
                    </a:lnTo>
                    <a:lnTo>
                      <a:pt x="708" y="1134"/>
                    </a:lnTo>
                    <a:lnTo>
                      <a:pt x="765" y="1106"/>
                    </a:lnTo>
                    <a:lnTo>
                      <a:pt x="822" y="1049"/>
                    </a:lnTo>
                    <a:lnTo>
                      <a:pt x="822" y="993"/>
                    </a:lnTo>
                    <a:lnTo>
                      <a:pt x="850" y="879"/>
                    </a:lnTo>
                    <a:lnTo>
                      <a:pt x="793" y="879"/>
                    </a:lnTo>
                    <a:lnTo>
                      <a:pt x="822" y="851"/>
                    </a:lnTo>
                    <a:lnTo>
                      <a:pt x="850" y="851"/>
                    </a:lnTo>
                    <a:lnTo>
                      <a:pt x="850" y="822"/>
                    </a:lnTo>
                    <a:lnTo>
                      <a:pt x="765" y="737"/>
                    </a:lnTo>
                    <a:lnTo>
                      <a:pt x="737" y="766"/>
                    </a:lnTo>
                    <a:lnTo>
                      <a:pt x="680" y="709"/>
                    </a:lnTo>
                    <a:lnTo>
                      <a:pt x="737" y="652"/>
                    </a:lnTo>
                    <a:lnTo>
                      <a:pt x="793" y="624"/>
                    </a:lnTo>
                    <a:lnTo>
                      <a:pt x="765" y="596"/>
                    </a:lnTo>
                    <a:lnTo>
                      <a:pt x="850" y="567"/>
                    </a:lnTo>
                    <a:lnTo>
                      <a:pt x="878" y="596"/>
                    </a:lnTo>
                    <a:lnTo>
                      <a:pt x="907" y="596"/>
                    </a:lnTo>
                    <a:lnTo>
                      <a:pt x="907" y="567"/>
                    </a:lnTo>
                    <a:lnTo>
                      <a:pt x="935" y="539"/>
                    </a:lnTo>
                    <a:lnTo>
                      <a:pt x="963" y="539"/>
                    </a:lnTo>
                    <a:lnTo>
                      <a:pt x="963" y="482"/>
                    </a:lnTo>
                    <a:lnTo>
                      <a:pt x="935" y="482"/>
                    </a:lnTo>
                    <a:lnTo>
                      <a:pt x="935" y="426"/>
                    </a:lnTo>
                    <a:lnTo>
                      <a:pt x="963" y="426"/>
                    </a:lnTo>
                    <a:lnTo>
                      <a:pt x="963" y="312"/>
                    </a:lnTo>
                    <a:lnTo>
                      <a:pt x="992" y="255"/>
                    </a:lnTo>
                    <a:lnTo>
                      <a:pt x="963" y="199"/>
                    </a:lnTo>
                    <a:lnTo>
                      <a:pt x="992" y="114"/>
                    </a:lnTo>
                    <a:lnTo>
                      <a:pt x="963" y="85"/>
                    </a:lnTo>
                    <a:lnTo>
                      <a:pt x="907" y="114"/>
                    </a:lnTo>
                    <a:lnTo>
                      <a:pt x="793" y="85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396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" name="Freeform 992"/>
              <p:cNvSpPr>
                <a:spLocks/>
              </p:cNvSpPr>
              <p:nvPr/>
            </p:nvSpPr>
            <p:spPr bwMode="auto">
              <a:xfrm>
                <a:off x="3947" y="2287"/>
                <a:ext cx="368" cy="822"/>
              </a:xfrm>
              <a:custGeom>
                <a:avLst/>
                <a:gdLst>
                  <a:gd name="T0" fmla="*/ 340 w 368"/>
                  <a:gd name="T1" fmla="*/ 794 h 822"/>
                  <a:gd name="T2" fmla="*/ 312 w 368"/>
                  <a:gd name="T3" fmla="*/ 822 h 822"/>
                  <a:gd name="T4" fmla="*/ 227 w 368"/>
                  <a:gd name="T5" fmla="*/ 794 h 822"/>
                  <a:gd name="T6" fmla="*/ 198 w 368"/>
                  <a:gd name="T7" fmla="*/ 794 h 822"/>
                  <a:gd name="T8" fmla="*/ 142 w 368"/>
                  <a:gd name="T9" fmla="*/ 737 h 822"/>
                  <a:gd name="T10" fmla="*/ 85 w 368"/>
                  <a:gd name="T11" fmla="*/ 652 h 822"/>
                  <a:gd name="T12" fmla="*/ 85 w 368"/>
                  <a:gd name="T13" fmla="*/ 567 h 822"/>
                  <a:gd name="T14" fmla="*/ 28 w 368"/>
                  <a:gd name="T15" fmla="*/ 624 h 822"/>
                  <a:gd name="T16" fmla="*/ 28 w 368"/>
                  <a:gd name="T17" fmla="*/ 567 h 822"/>
                  <a:gd name="T18" fmla="*/ 85 w 368"/>
                  <a:gd name="T19" fmla="*/ 510 h 822"/>
                  <a:gd name="T20" fmla="*/ 57 w 368"/>
                  <a:gd name="T21" fmla="*/ 482 h 822"/>
                  <a:gd name="T22" fmla="*/ 57 w 368"/>
                  <a:gd name="T23" fmla="*/ 425 h 822"/>
                  <a:gd name="T24" fmla="*/ 142 w 368"/>
                  <a:gd name="T25" fmla="*/ 397 h 822"/>
                  <a:gd name="T26" fmla="*/ 28 w 368"/>
                  <a:gd name="T27" fmla="*/ 255 h 822"/>
                  <a:gd name="T28" fmla="*/ 28 w 368"/>
                  <a:gd name="T29" fmla="*/ 170 h 822"/>
                  <a:gd name="T30" fmla="*/ 57 w 368"/>
                  <a:gd name="T31" fmla="*/ 170 h 822"/>
                  <a:gd name="T32" fmla="*/ 85 w 368"/>
                  <a:gd name="T33" fmla="*/ 142 h 822"/>
                  <a:gd name="T34" fmla="*/ 57 w 368"/>
                  <a:gd name="T35" fmla="*/ 85 h 822"/>
                  <a:gd name="T36" fmla="*/ 0 w 368"/>
                  <a:gd name="T37" fmla="*/ 85 h 822"/>
                  <a:gd name="T38" fmla="*/ 28 w 368"/>
                  <a:gd name="T39" fmla="*/ 28 h 822"/>
                  <a:gd name="T40" fmla="*/ 85 w 368"/>
                  <a:gd name="T41" fmla="*/ 0 h 822"/>
                  <a:gd name="T42" fmla="*/ 113 w 368"/>
                  <a:gd name="T43" fmla="*/ 28 h 822"/>
                  <a:gd name="T44" fmla="*/ 142 w 368"/>
                  <a:gd name="T45" fmla="*/ 28 h 822"/>
                  <a:gd name="T46" fmla="*/ 142 w 368"/>
                  <a:gd name="T47" fmla="*/ 85 h 822"/>
                  <a:gd name="T48" fmla="*/ 198 w 368"/>
                  <a:gd name="T49" fmla="*/ 142 h 822"/>
                  <a:gd name="T50" fmla="*/ 227 w 368"/>
                  <a:gd name="T51" fmla="*/ 198 h 822"/>
                  <a:gd name="T52" fmla="*/ 255 w 368"/>
                  <a:gd name="T53" fmla="*/ 227 h 822"/>
                  <a:gd name="T54" fmla="*/ 283 w 368"/>
                  <a:gd name="T55" fmla="*/ 283 h 822"/>
                  <a:gd name="T56" fmla="*/ 227 w 368"/>
                  <a:gd name="T57" fmla="*/ 312 h 822"/>
                  <a:gd name="T58" fmla="*/ 312 w 368"/>
                  <a:gd name="T59" fmla="*/ 368 h 822"/>
                  <a:gd name="T60" fmla="*/ 283 w 368"/>
                  <a:gd name="T61" fmla="*/ 454 h 822"/>
                  <a:gd name="T62" fmla="*/ 368 w 368"/>
                  <a:gd name="T63" fmla="*/ 454 h 822"/>
                  <a:gd name="T64" fmla="*/ 340 w 368"/>
                  <a:gd name="T65" fmla="*/ 510 h 822"/>
                  <a:gd name="T66" fmla="*/ 255 w 368"/>
                  <a:gd name="T67" fmla="*/ 510 h 822"/>
                  <a:gd name="T68" fmla="*/ 283 w 368"/>
                  <a:gd name="T69" fmla="*/ 567 h 822"/>
                  <a:gd name="T70" fmla="*/ 283 w 368"/>
                  <a:gd name="T71" fmla="*/ 652 h 822"/>
                  <a:gd name="T72" fmla="*/ 312 w 368"/>
                  <a:gd name="T73" fmla="*/ 680 h 822"/>
                  <a:gd name="T74" fmla="*/ 283 w 368"/>
                  <a:gd name="T75" fmla="*/ 737 h 822"/>
                  <a:gd name="T76" fmla="*/ 340 w 368"/>
                  <a:gd name="T7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8" h="822">
                    <a:moveTo>
                      <a:pt x="340" y="794"/>
                    </a:moveTo>
                    <a:lnTo>
                      <a:pt x="312" y="822"/>
                    </a:lnTo>
                    <a:lnTo>
                      <a:pt x="227" y="794"/>
                    </a:lnTo>
                    <a:lnTo>
                      <a:pt x="198" y="794"/>
                    </a:lnTo>
                    <a:lnTo>
                      <a:pt x="142" y="737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28" y="567"/>
                    </a:lnTo>
                    <a:lnTo>
                      <a:pt x="8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42" y="397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98"/>
                    </a:lnTo>
                    <a:lnTo>
                      <a:pt x="255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312" y="368"/>
                    </a:lnTo>
                    <a:lnTo>
                      <a:pt x="283" y="454"/>
                    </a:lnTo>
                    <a:lnTo>
                      <a:pt x="368" y="454"/>
                    </a:lnTo>
                    <a:lnTo>
                      <a:pt x="340" y="510"/>
                    </a:lnTo>
                    <a:lnTo>
                      <a:pt x="255" y="510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312" y="680"/>
                    </a:lnTo>
                    <a:lnTo>
                      <a:pt x="283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" name="Freeform 994"/>
              <p:cNvSpPr>
                <a:spLocks/>
              </p:cNvSpPr>
              <p:nvPr/>
            </p:nvSpPr>
            <p:spPr bwMode="auto">
              <a:xfrm>
                <a:off x="4145" y="2344"/>
                <a:ext cx="426" cy="538"/>
              </a:xfrm>
              <a:custGeom>
                <a:avLst/>
                <a:gdLst>
                  <a:gd name="T0" fmla="*/ 0 w 426"/>
                  <a:gd name="T1" fmla="*/ 85 h 538"/>
                  <a:gd name="T2" fmla="*/ 29 w 426"/>
                  <a:gd name="T3" fmla="*/ 141 h 538"/>
                  <a:gd name="T4" fmla="*/ 57 w 426"/>
                  <a:gd name="T5" fmla="*/ 170 h 538"/>
                  <a:gd name="T6" fmla="*/ 85 w 426"/>
                  <a:gd name="T7" fmla="*/ 226 h 538"/>
                  <a:gd name="T8" fmla="*/ 29 w 426"/>
                  <a:gd name="T9" fmla="*/ 255 h 538"/>
                  <a:gd name="T10" fmla="*/ 114 w 426"/>
                  <a:gd name="T11" fmla="*/ 311 h 538"/>
                  <a:gd name="T12" fmla="*/ 85 w 426"/>
                  <a:gd name="T13" fmla="*/ 397 h 538"/>
                  <a:gd name="T14" fmla="*/ 170 w 426"/>
                  <a:gd name="T15" fmla="*/ 397 h 538"/>
                  <a:gd name="T16" fmla="*/ 142 w 426"/>
                  <a:gd name="T17" fmla="*/ 453 h 538"/>
                  <a:gd name="T18" fmla="*/ 57 w 426"/>
                  <a:gd name="T19" fmla="*/ 453 h 538"/>
                  <a:gd name="T20" fmla="*/ 85 w 426"/>
                  <a:gd name="T21" fmla="*/ 510 h 538"/>
                  <a:gd name="T22" fmla="*/ 142 w 426"/>
                  <a:gd name="T23" fmla="*/ 482 h 538"/>
                  <a:gd name="T24" fmla="*/ 199 w 426"/>
                  <a:gd name="T25" fmla="*/ 510 h 538"/>
                  <a:gd name="T26" fmla="*/ 227 w 426"/>
                  <a:gd name="T27" fmla="*/ 510 h 538"/>
                  <a:gd name="T28" fmla="*/ 312 w 426"/>
                  <a:gd name="T29" fmla="*/ 538 h 538"/>
                  <a:gd name="T30" fmla="*/ 312 w 426"/>
                  <a:gd name="T31" fmla="*/ 510 h 538"/>
                  <a:gd name="T32" fmla="*/ 369 w 426"/>
                  <a:gd name="T33" fmla="*/ 482 h 538"/>
                  <a:gd name="T34" fmla="*/ 397 w 426"/>
                  <a:gd name="T35" fmla="*/ 510 h 538"/>
                  <a:gd name="T36" fmla="*/ 426 w 426"/>
                  <a:gd name="T37" fmla="*/ 482 h 538"/>
                  <a:gd name="T38" fmla="*/ 397 w 426"/>
                  <a:gd name="T39" fmla="*/ 425 h 538"/>
                  <a:gd name="T40" fmla="*/ 426 w 426"/>
                  <a:gd name="T41" fmla="*/ 397 h 538"/>
                  <a:gd name="T42" fmla="*/ 397 w 426"/>
                  <a:gd name="T43" fmla="*/ 368 h 538"/>
                  <a:gd name="T44" fmla="*/ 397 w 426"/>
                  <a:gd name="T45" fmla="*/ 311 h 538"/>
                  <a:gd name="T46" fmla="*/ 369 w 426"/>
                  <a:gd name="T47" fmla="*/ 283 h 538"/>
                  <a:gd name="T48" fmla="*/ 397 w 426"/>
                  <a:gd name="T49" fmla="*/ 226 h 538"/>
                  <a:gd name="T50" fmla="*/ 369 w 426"/>
                  <a:gd name="T51" fmla="*/ 170 h 538"/>
                  <a:gd name="T52" fmla="*/ 426 w 426"/>
                  <a:gd name="T53" fmla="*/ 85 h 538"/>
                  <a:gd name="T54" fmla="*/ 426 w 426"/>
                  <a:gd name="T55" fmla="*/ 0 h 538"/>
                  <a:gd name="T56" fmla="*/ 397 w 426"/>
                  <a:gd name="T57" fmla="*/ 56 h 538"/>
                  <a:gd name="T58" fmla="*/ 369 w 426"/>
                  <a:gd name="T59" fmla="*/ 28 h 538"/>
                  <a:gd name="T60" fmla="*/ 227 w 426"/>
                  <a:gd name="T61" fmla="*/ 28 h 538"/>
                  <a:gd name="T62" fmla="*/ 199 w 426"/>
                  <a:gd name="T63" fmla="*/ 0 h 538"/>
                  <a:gd name="T64" fmla="*/ 170 w 426"/>
                  <a:gd name="T65" fmla="*/ 0 h 538"/>
                  <a:gd name="T66" fmla="*/ 142 w 426"/>
                  <a:gd name="T67" fmla="*/ 56 h 538"/>
                  <a:gd name="T68" fmla="*/ 170 w 426"/>
                  <a:gd name="T69" fmla="*/ 85 h 538"/>
                  <a:gd name="T70" fmla="*/ 114 w 426"/>
                  <a:gd name="T71" fmla="*/ 113 h 538"/>
                  <a:gd name="T72" fmla="*/ 57 w 426"/>
                  <a:gd name="T73" fmla="*/ 85 h 538"/>
                  <a:gd name="T74" fmla="*/ 85 w 426"/>
                  <a:gd name="T75" fmla="*/ 56 h 538"/>
                  <a:gd name="T76" fmla="*/ 29 w 426"/>
                  <a:gd name="T77" fmla="*/ 28 h 538"/>
                  <a:gd name="T78" fmla="*/ 0 w 426"/>
                  <a:gd name="T79" fmla="*/ 8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6" h="538">
                    <a:moveTo>
                      <a:pt x="0" y="85"/>
                    </a:moveTo>
                    <a:lnTo>
                      <a:pt x="29" y="141"/>
                    </a:lnTo>
                    <a:lnTo>
                      <a:pt x="57" y="170"/>
                    </a:lnTo>
                    <a:lnTo>
                      <a:pt x="85" y="226"/>
                    </a:lnTo>
                    <a:lnTo>
                      <a:pt x="29" y="255"/>
                    </a:lnTo>
                    <a:lnTo>
                      <a:pt x="114" y="311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42" y="453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142" y="482"/>
                    </a:lnTo>
                    <a:lnTo>
                      <a:pt x="199" y="510"/>
                    </a:lnTo>
                    <a:lnTo>
                      <a:pt x="227" y="510"/>
                    </a:lnTo>
                    <a:lnTo>
                      <a:pt x="312" y="538"/>
                    </a:lnTo>
                    <a:lnTo>
                      <a:pt x="312" y="510"/>
                    </a:lnTo>
                    <a:lnTo>
                      <a:pt x="369" y="482"/>
                    </a:lnTo>
                    <a:lnTo>
                      <a:pt x="397" y="510"/>
                    </a:lnTo>
                    <a:lnTo>
                      <a:pt x="426" y="482"/>
                    </a:lnTo>
                    <a:lnTo>
                      <a:pt x="397" y="425"/>
                    </a:lnTo>
                    <a:lnTo>
                      <a:pt x="426" y="397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369" y="283"/>
                    </a:lnTo>
                    <a:lnTo>
                      <a:pt x="397" y="226"/>
                    </a:lnTo>
                    <a:lnTo>
                      <a:pt x="369" y="170"/>
                    </a:lnTo>
                    <a:lnTo>
                      <a:pt x="426" y="85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69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29" y="28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7" name="Freeform 995"/>
              <p:cNvSpPr>
                <a:spLocks/>
              </p:cNvSpPr>
              <p:nvPr/>
            </p:nvSpPr>
            <p:spPr bwMode="auto">
              <a:xfrm>
                <a:off x="4315" y="3194"/>
                <a:ext cx="766" cy="510"/>
              </a:xfrm>
              <a:custGeom>
                <a:avLst/>
                <a:gdLst>
                  <a:gd name="T0" fmla="*/ 766 w 766"/>
                  <a:gd name="T1" fmla="*/ 284 h 510"/>
                  <a:gd name="T2" fmla="*/ 681 w 766"/>
                  <a:gd name="T3" fmla="*/ 369 h 510"/>
                  <a:gd name="T4" fmla="*/ 567 w 766"/>
                  <a:gd name="T5" fmla="*/ 397 h 510"/>
                  <a:gd name="T6" fmla="*/ 539 w 766"/>
                  <a:gd name="T7" fmla="*/ 369 h 510"/>
                  <a:gd name="T8" fmla="*/ 596 w 766"/>
                  <a:gd name="T9" fmla="*/ 340 h 510"/>
                  <a:gd name="T10" fmla="*/ 624 w 766"/>
                  <a:gd name="T11" fmla="*/ 312 h 510"/>
                  <a:gd name="T12" fmla="*/ 567 w 766"/>
                  <a:gd name="T13" fmla="*/ 284 h 510"/>
                  <a:gd name="T14" fmla="*/ 454 w 766"/>
                  <a:gd name="T15" fmla="*/ 312 h 510"/>
                  <a:gd name="T16" fmla="*/ 397 w 766"/>
                  <a:gd name="T17" fmla="*/ 397 h 510"/>
                  <a:gd name="T18" fmla="*/ 284 w 766"/>
                  <a:gd name="T19" fmla="*/ 340 h 510"/>
                  <a:gd name="T20" fmla="*/ 199 w 766"/>
                  <a:gd name="T21" fmla="*/ 425 h 510"/>
                  <a:gd name="T22" fmla="*/ 171 w 766"/>
                  <a:gd name="T23" fmla="*/ 425 h 510"/>
                  <a:gd name="T24" fmla="*/ 86 w 766"/>
                  <a:gd name="T25" fmla="*/ 510 h 510"/>
                  <a:gd name="T26" fmla="*/ 0 w 766"/>
                  <a:gd name="T27" fmla="*/ 510 h 510"/>
                  <a:gd name="T28" fmla="*/ 0 w 766"/>
                  <a:gd name="T29" fmla="*/ 482 h 510"/>
                  <a:gd name="T30" fmla="*/ 57 w 766"/>
                  <a:gd name="T31" fmla="*/ 454 h 510"/>
                  <a:gd name="T32" fmla="*/ 0 w 766"/>
                  <a:gd name="T33" fmla="*/ 425 h 510"/>
                  <a:gd name="T34" fmla="*/ 86 w 766"/>
                  <a:gd name="T35" fmla="*/ 340 h 510"/>
                  <a:gd name="T36" fmla="*/ 86 w 766"/>
                  <a:gd name="T37" fmla="*/ 312 h 510"/>
                  <a:gd name="T38" fmla="*/ 57 w 766"/>
                  <a:gd name="T39" fmla="*/ 312 h 510"/>
                  <a:gd name="T40" fmla="*/ 57 w 766"/>
                  <a:gd name="T41" fmla="*/ 255 h 510"/>
                  <a:gd name="T42" fmla="*/ 29 w 766"/>
                  <a:gd name="T43" fmla="*/ 255 h 510"/>
                  <a:gd name="T44" fmla="*/ 29 w 766"/>
                  <a:gd name="T45" fmla="*/ 199 h 510"/>
                  <a:gd name="T46" fmla="*/ 57 w 766"/>
                  <a:gd name="T47" fmla="*/ 142 h 510"/>
                  <a:gd name="T48" fmla="*/ 171 w 766"/>
                  <a:gd name="T49" fmla="*/ 142 h 510"/>
                  <a:gd name="T50" fmla="*/ 227 w 766"/>
                  <a:gd name="T51" fmla="*/ 113 h 510"/>
                  <a:gd name="T52" fmla="*/ 369 w 766"/>
                  <a:gd name="T53" fmla="*/ 85 h 510"/>
                  <a:gd name="T54" fmla="*/ 397 w 766"/>
                  <a:gd name="T55" fmla="*/ 57 h 510"/>
                  <a:gd name="T56" fmla="*/ 511 w 766"/>
                  <a:gd name="T57" fmla="*/ 28 h 510"/>
                  <a:gd name="T58" fmla="*/ 539 w 766"/>
                  <a:gd name="T59" fmla="*/ 0 h 510"/>
                  <a:gd name="T60" fmla="*/ 596 w 766"/>
                  <a:gd name="T61" fmla="*/ 85 h 510"/>
                  <a:gd name="T62" fmla="*/ 653 w 766"/>
                  <a:gd name="T63" fmla="*/ 142 h 510"/>
                  <a:gd name="T64" fmla="*/ 681 w 766"/>
                  <a:gd name="T65" fmla="*/ 142 h 510"/>
                  <a:gd name="T66" fmla="*/ 738 w 766"/>
                  <a:gd name="T67" fmla="*/ 170 h 510"/>
                  <a:gd name="T68" fmla="*/ 766 w 766"/>
                  <a:gd name="T69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6" h="510">
                    <a:moveTo>
                      <a:pt x="766" y="284"/>
                    </a:moveTo>
                    <a:lnTo>
                      <a:pt x="681" y="369"/>
                    </a:lnTo>
                    <a:lnTo>
                      <a:pt x="567" y="397"/>
                    </a:lnTo>
                    <a:lnTo>
                      <a:pt x="539" y="369"/>
                    </a:lnTo>
                    <a:lnTo>
                      <a:pt x="596" y="340"/>
                    </a:lnTo>
                    <a:lnTo>
                      <a:pt x="624" y="312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397" y="397"/>
                    </a:lnTo>
                    <a:lnTo>
                      <a:pt x="284" y="340"/>
                    </a:lnTo>
                    <a:lnTo>
                      <a:pt x="199" y="425"/>
                    </a:lnTo>
                    <a:lnTo>
                      <a:pt x="171" y="425"/>
                    </a:lnTo>
                    <a:lnTo>
                      <a:pt x="86" y="510"/>
                    </a:lnTo>
                    <a:lnTo>
                      <a:pt x="0" y="510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86" y="340"/>
                    </a:lnTo>
                    <a:lnTo>
                      <a:pt x="86" y="312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29" y="199"/>
                    </a:lnTo>
                    <a:lnTo>
                      <a:pt x="57" y="142"/>
                    </a:lnTo>
                    <a:lnTo>
                      <a:pt x="171" y="142"/>
                    </a:lnTo>
                    <a:lnTo>
                      <a:pt x="227" y="113"/>
                    </a:lnTo>
                    <a:lnTo>
                      <a:pt x="369" y="85"/>
                    </a:lnTo>
                    <a:lnTo>
                      <a:pt x="397" y="57"/>
                    </a:lnTo>
                    <a:lnTo>
                      <a:pt x="511" y="28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53" y="142"/>
                    </a:lnTo>
                    <a:lnTo>
                      <a:pt x="681" y="142"/>
                    </a:lnTo>
                    <a:lnTo>
                      <a:pt x="738" y="170"/>
                    </a:lnTo>
                    <a:lnTo>
                      <a:pt x="766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8" name="Freeform 996"/>
              <p:cNvSpPr>
                <a:spLocks/>
              </p:cNvSpPr>
              <p:nvPr/>
            </p:nvSpPr>
            <p:spPr bwMode="auto">
              <a:xfrm>
                <a:off x="4230" y="2344"/>
                <a:ext cx="794" cy="963"/>
              </a:xfrm>
              <a:custGeom>
                <a:avLst/>
                <a:gdLst>
                  <a:gd name="T0" fmla="*/ 624 w 794"/>
                  <a:gd name="T1" fmla="*/ 850 h 963"/>
                  <a:gd name="T2" fmla="*/ 596 w 794"/>
                  <a:gd name="T3" fmla="*/ 878 h 963"/>
                  <a:gd name="T4" fmla="*/ 482 w 794"/>
                  <a:gd name="T5" fmla="*/ 907 h 963"/>
                  <a:gd name="T6" fmla="*/ 454 w 794"/>
                  <a:gd name="T7" fmla="*/ 935 h 963"/>
                  <a:gd name="T8" fmla="*/ 312 w 794"/>
                  <a:gd name="T9" fmla="*/ 963 h 963"/>
                  <a:gd name="T10" fmla="*/ 284 w 794"/>
                  <a:gd name="T11" fmla="*/ 963 h 963"/>
                  <a:gd name="T12" fmla="*/ 284 w 794"/>
                  <a:gd name="T13" fmla="*/ 935 h 963"/>
                  <a:gd name="T14" fmla="*/ 227 w 794"/>
                  <a:gd name="T15" fmla="*/ 850 h 963"/>
                  <a:gd name="T16" fmla="*/ 142 w 794"/>
                  <a:gd name="T17" fmla="*/ 793 h 963"/>
                  <a:gd name="T18" fmla="*/ 114 w 794"/>
                  <a:gd name="T19" fmla="*/ 793 h 963"/>
                  <a:gd name="T20" fmla="*/ 57 w 794"/>
                  <a:gd name="T21" fmla="*/ 737 h 963"/>
                  <a:gd name="T22" fmla="*/ 0 w 794"/>
                  <a:gd name="T23" fmla="*/ 680 h 963"/>
                  <a:gd name="T24" fmla="*/ 29 w 794"/>
                  <a:gd name="T25" fmla="*/ 623 h 963"/>
                  <a:gd name="T26" fmla="*/ 0 w 794"/>
                  <a:gd name="T27" fmla="*/ 595 h 963"/>
                  <a:gd name="T28" fmla="*/ 0 w 794"/>
                  <a:gd name="T29" fmla="*/ 510 h 963"/>
                  <a:gd name="T30" fmla="*/ 57 w 794"/>
                  <a:gd name="T31" fmla="*/ 482 h 963"/>
                  <a:gd name="T32" fmla="*/ 114 w 794"/>
                  <a:gd name="T33" fmla="*/ 510 h 963"/>
                  <a:gd name="T34" fmla="*/ 142 w 794"/>
                  <a:gd name="T35" fmla="*/ 510 h 963"/>
                  <a:gd name="T36" fmla="*/ 227 w 794"/>
                  <a:gd name="T37" fmla="*/ 538 h 963"/>
                  <a:gd name="T38" fmla="*/ 227 w 794"/>
                  <a:gd name="T39" fmla="*/ 510 h 963"/>
                  <a:gd name="T40" fmla="*/ 284 w 794"/>
                  <a:gd name="T41" fmla="*/ 482 h 963"/>
                  <a:gd name="T42" fmla="*/ 312 w 794"/>
                  <a:gd name="T43" fmla="*/ 510 h 963"/>
                  <a:gd name="T44" fmla="*/ 341 w 794"/>
                  <a:gd name="T45" fmla="*/ 482 h 963"/>
                  <a:gd name="T46" fmla="*/ 312 w 794"/>
                  <a:gd name="T47" fmla="*/ 425 h 963"/>
                  <a:gd name="T48" fmla="*/ 341 w 794"/>
                  <a:gd name="T49" fmla="*/ 397 h 963"/>
                  <a:gd name="T50" fmla="*/ 312 w 794"/>
                  <a:gd name="T51" fmla="*/ 368 h 963"/>
                  <a:gd name="T52" fmla="*/ 312 w 794"/>
                  <a:gd name="T53" fmla="*/ 311 h 963"/>
                  <a:gd name="T54" fmla="*/ 284 w 794"/>
                  <a:gd name="T55" fmla="*/ 283 h 963"/>
                  <a:gd name="T56" fmla="*/ 312 w 794"/>
                  <a:gd name="T57" fmla="*/ 226 h 963"/>
                  <a:gd name="T58" fmla="*/ 284 w 794"/>
                  <a:gd name="T59" fmla="*/ 170 h 963"/>
                  <a:gd name="T60" fmla="*/ 341 w 794"/>
                  <a:gd name="T61" fmla="*/ 85 h 963"/>
                  <a:gd name="T62" fmla="*/ 341 w 794"/>
                  <a:gd name="T63" fmla="*/ 0 h 963"/>
                  <a:gd name="T64" fmla="*/ 369 w 794"/>
                  <a:gd name="T65" fmla="*/ 0 h 963"/>
                  <a:gd name="T66" fmla="*/ 426 w 794"/>
                  <a:gd name="T67" fmla="*/ 56 h 963"/>
                  <a:gd name="T68" fmla="*/ 511 w 794"/>
                  <a:gd name="T69" fmla="*/ 85 h 963"/>
                  <a:gd name="T70" fmla="*/ 511 w 794"/>
                  <a:gd name="T71" fmla="*/ 113 h 963"/>
                  <a:gd name="T72" fmla="*/ 482 w 794"/>
                  <a:gd name="T73" fmla="*/ 170 h 963"/>
                  <a:gd name="T74" fmla="*/ 454 w 794"/>
                  <a:gd name="T75" fmla="*/ 226 h 963"/>
                  <a:gd name="T76" fmla="*/ 511 w 794"/>
                  <a:gd name="T77" fmla="*/ 226 h 963"/>
                  <a:gd name="T78" fmla="*/ 567 w 794"/>
                  <a:gd name="T79" fmla="*/ 255 h 963"/>
                  <a:gd name="T80" fmla="*/ 539 w 794"/>
                  <a:gd name="T81" fmla="*/ 311 h 963"/>
                  <a:gd name="T82" fmla="*/ 567 w 794"/>
                  <a:gd name="T83" fmla="*/ 453 h 963"/>
                  <a:gd name="T84" fmla="*/ 539 w 794"/>
                  <a:gd name="T85" fmla="*/ 538 h 963"/>
                  <a:gd name="T86" fmla="*/ 596 w 794"/>
                  <a:gd name="T87" fmla="*/ 567 h 963"/>
                  <a:gd name="T88" fmla="*/ 652 w 794"/>
                  <a:gd name="T89" fmla="*/ 652 h 963"/>
                  <a:gd name="T90" fmla="*/ 681 w 794"/>
                  <a:gd name="T91" fmla="*/ 708 h 963"/>
                  <a:gd name="T92" fmla="*/ 709 w 794"/>
                  <a:gd name="T93" fmla="*/ 708 h 963"/>
                  <a:gd name="T94" fmla="*/ 738 w 794"/>
                  <a:gd name="T95" fmla="*/ 680 h 963"/>
                  <a:gd name="T96" fmla="*/ 794 w 794"/>
                  <a:gd name="T97" fmla="*/ 737 h 963"/>
                  <a:gd name="T98" fmla="*/ 766 w 794"/>
                  <a:gd name="T99" fmla="*/ 793 h 963"/>
                  <a:gd name="T100" fmla="*/ 652 w 794"/>
                  <a:gd name="T101" fmla="*/ 793 h 963"/>
                  <a:gd name="T102" fmla="*/ 596 w 794"/>
                  <a:gd name="T103" fmla="*/ 765 h 963"/>
                  <a:gd name="T104" fmla="*/ 567 w 794"/>
                  <a:gd name="T105" fmla="*/ 822 h 963"/>
                  <a:gd name="T106" fmla="*/ 624 w 794"/>
                  <a:gd name="T107" fmla="*/ 85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4" h="963">
                    <a:moveTo>
                      <a:pt x="624" y="850"/>
                    </a:moveTo>
                    <a:lnTo>
                      <a:pt x="596" y="878"/>
                    </a:lnTo>
                    <a:lnTo>
                      <a:pt x="482" y="907"/>
                    </a:lnTo>
                    <a:lnTo>
                      <a:pt x="454" y="935"/>
                    </a:lnTo>
                    <a:lnTo>
                      <a:pt x="312" y="963"/>
                    </a:lnTo>
                    <a:lnTo>
                      <a:pt x="284" y="963"/>
                    </a:lnTo>
                    <a:lnTo>
                      <a:pt x="284" y="935"/>
                    </a:lnTo>
                    <a:lnTo>
                      <a:pt x="227" y="850"/>
                    </a:lnTo>
                    <a:lnTo>
                      <a:pt x="142" y="793"/>
                    </a:lnTo>
                    <a:lnTo>
                      <a:pt x="114" y="793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29" y="623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114" y="510"/>
                    </a:lnTo>
                    <a:lnTo>
                      <a:pt x="142" y="510"/>
                    </a:lnTo>
                    <a:lnTo>
                      <a:pt x="227" y="538"/>
                    </a:lnTo>
                    <a:lnTo>
                      <a:pt x="227" y="510"/>
                    </a:lnTo>
                    <a:lnTo>
                      <a:pt x="284" y="482"/>
                    </a:lnTo>
                    <a:lnTo>
                      <a:pt x="312" y="510"/>
                    </a:lnTo>
                    <a:lnTo>
                      <a:pt x="341" y="482"/>
                    </a:lnTo>
                    <a:lnTo>
                      <a:pt x="312" y="425"/>
                    </a:lnTo>
                    <a:lnTo>
                      <a:pt x="341" y="397"/>
                    </a:lnTo>
                    <a:lnTo>
                      <a:pt x="312" y="368"/>
                    </a:lnTo>
                    <a:lnTo>
                      <a:pt x="312" y="311"/>
                    </a:lnTo>
                    <a:lnTo>
                      <a:pt x="284" y="283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0"/>
                    </a:lnTo>
                    <a:lnTo>
                      <a:pt x="369" y="0"/>
                    </a:lnTo>
                    <a:lnTo>
                      <a:pt x="426" y="56"/>
                    </a:lnTo>
                    <a:lnTo>
                      <a:pt x="511" y="85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67" y="255"/>
                    </a:lnTo>
                    <a:lnTo>
                      <a:pt x="539" y="311"/>
                    </a:lnTo>
                    <a:lnTo>
                      <a:pt x="567" y="453"/>
                    </a:lnTo>
                    <a:lnTo>
                      <a:pt x="539" y="538"/>
                    </a:lnTo>
                    <a:lnTo>
                      <a:pt x="596" y="567"/>
                    </a:lnTo>
                    <a:lnTo>
                      <a:pt x="652" y="652"/>
                    </a:lnTo>
                    <a:lnTo>
                      <a:pt x="681" y="708"/>
                    </a:lnTo>
                    <a:lnTo>
                      <a:pt x="709" y="708"/>
                    </a:lnTo>
                    <a:lnTo>
                      <a:pt x="738" y="680"/>
                    </a:lnTo>
                    <a:lnTo>
                      <a:pt x="794" y="737"/>
                    </a:lnTo>
                    <a:lnTo>
                      <a:pt x="766" y="793"/>
                    </a:lnTo>
                    <a:lnTo>
                      <a:pt x="652" y="793"/>
                    </a:lnTo>
                    <a:lnTo>
                      <a:pt x="596" y="765"/>
                    </a:lnTo>
                    <a:lnTo>
                      <a:pt x="567" y="822"/>
                    </a:lnTo>
                    <a:lnTo>
                      <a:pt x="624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9" name="Freeform 997"/>
              <p:cNvSpPr>
                <a:spLocks/>
              </p:cNvSpPr>
              <p:nvPr/>
            </p:nvSpPr>
            <p:spPr bwMode="auto">
              <a:xfrm>
                <a:off x="4797" y="2996"/>
                <a:ext cx="794" cy="623"/>
              </a:xfrm>
              <a:custGeom>
                <a:avLst/>
                <a:gdLst>
                  <a:gd name="T0" fmla="*/ 766 w 794"/>
                  <a:gd name="T1" fmla="*/ 623 h 623"/>
                  <a:gd name="T2" fmla="*/ 738 w 794"/>
                  <a:gd name="T3" fmla="*/ 595 h 623"/>
                  <a:gd name="T4" fmla="*/ 738 w 794"/>
                  <a:gd name="T5" fmla="*/ 538 h 623"/>
                  <a:gd name="T6" fmla="*/ 681 w 794"/>
                  <a:gd name="T7" fmla="*/ 567 h 623"/>
                  <a:gd name="T8" fmla="*/ 681 w 794"/>
                  <a:gd name="T9" fmla="*/ 595 h 623"/>
                  <a:gd name="T10" fmla="*/ 624 w 794"/>
                  <a:gd name="T11" fmla="*/ 538 h 623"/>
                  <a:gd name="T12" fmla="*/ 539 w 794"/>
                  <a:gd name="T13" fmla="*/ 538 h 623"/>
                  <a:gd name="T14" fmla="*/ 511 w 794"/>
                  <a:gd name="T15" fmla="*/ 510 h 623"/>
                  <a:gd name="T16" fmla="*/ 454 w 794"/>
                  <a:gd name="T17" fmla="*/ 538 h 623"/>
                  <a:gd name="T18" fmla="*/ 426 w 794"/>
                  <a:gd name="T19" fmla="*/ 510 h 623"/>
                  <a:gd name="T20" fmla="*/ 369 w 794"/>
                  <a:gd name="T21" fmla="*/ 538 h 623"/>
                  <a:gd name="T22" fmla="*/ 369 w 794"/>
                  <a:gd name="T23" fmla="*/ 482 h 623"/>
                  <a:gd name="T24" fmla="*/ 284 w 794"/>
                  <a:gd name="T25" fmla="*/ 482 h 623"/>
                  <a:gd name="T26" fmla="*/ 256 w 794"/>
                  <a:gd name="T27" fmla="*/ 368 h 623"/>
                  <a:gd name="T28" fmla="*/ 199 w 794"/>
                  <a:gd name="T29" fmla="*/ 340 h 623"/>
                  <a:gd name="T30" fmla="*/ 171 w 794"/>
                  <a:gd name="T31" fmla="*/ 340 h 623"/>
                  <a:gd name="T32" fmla="*/ 114 w 794"/>
                  <a:gd name="T33" fmla="*/ 283 h 623"/>
                  <a:gd name="T34" fmla="*/ 57 w 794"/>
                  <a:gd name="T35" fmla="*/ 198 h 623"/>
                  <a:gd name="T36" fmla="*/ 0 w 794"/>
                  <a:gd name="T37" fmla="*/ 170 h 623"/>
                  <a:gd name="T38" fmla="*/ 29 w 794"/>
                  <a:gd name="T39" fmla="*/ 113 h 623"/>
                  <a:gd name="T40" fmla="*/ 85 w 794"/>
                  <a:gd name="T41" fmla="*/ 141 h 623"/>
                  <a:gd name="T42" fmla="*/ 199 w 794"/>
                  <a:gd name="T43" fmla="*/ 141 h 623"/>
                  <a:gd name="T44" fmla="*/ 227 w 794"/>
                  <a:gd name="T45" fmla="*/ 85 h 623"/>
                  <a:gd name="T46" fmla="*/ 256 w 794"/>
                  <a:gd name="T47" fmla="*/ 85 h 623"/>
                  <a:gd name="T48" fmla="*/ 312 w 794"/>
                  <a:gd name="T49" fmla="*/ 28 h 623"/>
                  <a:gd name="T50" fmla="*/ 369 w 794"/>
                  <a:gd name="T51" fmla="*/ 0 h 623"/>
                  <a:gd name="T52" fmla="*/ 511 w 794"/>
                  <a:gd name="T53" fmla="*/ 56 h 623"/>
                  <a:gd name="T54" fmla="*/ 539 w 794"/>
                  <a:gd name="T55" fmla="*/ 85 h 623"/>
                  <a:gd name="T56" fmla="*/ 539 w 794"/>
                  <a:gd name="T57" fmla="*/ 141 h 623"/>
                  <a:gd name="T58" fmla="*/ 511 w 794"/>
                  <a:gd name="T59" fmla="*/ 141 h 623"/>
                  <a:gd name="T60" fmla="*/ 511 w 794"/>
                  <a:gd name="T61" fmla="*/ 198 h 623"/>
                  <a:gd name="T62" fmla="*/ 567 w 794"/>
                  <a:gd name="T63" fmla="*/ 198 h 623"/>
                  <a:gd name="T64" fmla="*/ 596 w 794"/>
                  <a:gd name="T65" fmla="*/ 340 h 623"/>
                  <a:gd name="T66" fmla="*/ 624 w 794"/>
                  <a:gd name="T67" fmla="*/ 368 h 623"/>
                  <a:gd name="T68" fmla="*/ 652 w 794"/>
                  <a:gd name="T69" fmla="*/ 368 h 623"/>
                  <a:gd name="T70" fmla="*/ 681 w 794"/>
                  <a:gd name="T71" fmla="*/ 397 h 623"/>
                  <a:gd name="T72" fmla="*/ 652 w 794"/>
                  <a:gd name="T73" fmla="*/ 425 h 623"/>
                  <a:gd name="T74" fmla="*/ 681 w 794"/>
                  <a:gd name="T75" fmla="*/ 453 h 623"/>
                  <a:gd name="T76" fmla="*/ 738 w 794"/>
                  <a:gd name="T77" fmla="*/ 482 h 623"/>
                  <a:gd name="T78" fmla="*/ 766 w 794"/>
                  <a:gd name="T79" fmla="*/ 482 h 623"/>
                  <a:gd name="T80" fmla="*/ 766 w 794"/>
                  <a:gd name="T81" fmla="*/ 538 h 623"/>
                  <a:gd name="T82" fmla="*/ 794 w 794"/>
                  <a:gd name="T83" fmla="*/ 538 h 623"/>
                  <a:gd name="T84" fmla="*/ 766 w 794"/>
                  <a:gd name="T85" fmla="*/ 567 h 623"/>
                  <a:gd name="T86" fmla="*/ 766 w 794"/>
                  <a:gd name="T8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623">
                    <a:moveTo>
                      <a:pt x="766" y="623"/>
                    </a:moveTo>
                    <a:lnTo>
                      <a:pt x="738" y="595"/>
                    </a:lnTo>
                    <a:lnTo>
                      <a:pt x="738" y="538"/>
                    </a:lnTo>
                    <a:lnTo>
                      <a:pt x="681" y="567"/>
                    </a:lnTo>
                    <a:lnTo>
                      <a:pt x="681" y="595"/>
                    </a:lnTo>
                    <a:lnTo>
                      <a:pt x="624" y="538"/>
                    </a:lnTo>
                    <a:lnTo>
                      <a:pt x="539" y="538"/>
                    </a:lnTo>
                    <a:lnTo>
                      <a:pt x="511" y="510"/>
                    </a:lnTo>
                    <a:lnTo>
                      <a:pt x="454" y="538"/>
                    </a:lnTo>
                    <a:lnTo>
                      <a:pt x="426" y="510"/>
                    </a:lnTo>
                    <a:lnTo>
                      <a:pt x="369" y="538"/>
                    </a:lnTo>
                    <a:lnTo>
                      <a:pt x="369" y="482"/>
                    </a:lnTo>
                    <a:lnTo>
                      <a:pt x="284" y="482"/>
                    </a:lnTo>
                    <a:lnTo>
                      <a:pt x="256" y="368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99" y="141"/>
                    </a:lnTo>
                    <a:lnTo>
                      <a:pt x="227" y="85"/>
                    </a:lnTo>
                    <a:lnTo>
                      <a:pt x="256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511" y="56"/>
                    </a:lnTo>
                    <a:lnTo>
                      <a:pt x="539" y="85"/>
                    </a:lnTo>
                    <a:lnTo>
                      <a:pt x="539" y="141"/>
                    </a:lnTo>
                    <a:lnTo>
                      <a:pt x="511" y="141"/>
                    </a:lnTo>
                    <a:lnTo>
                      <a:pt x="511" y="198"/>
                    </a:lnTo>
                    <a:lnTo>
                      <a:pt x="567" y="198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652" y="368"/>
                    </a:lnTo>
                    <a:lnTo>
                      <a:pt x="681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738" y="482"/>
                    </a:lnTo>
                    <a:lnTo>
                      <a:pt x="766" y="482"/>
                    </a:lnTo>
                    <a:lnTo>
                      <a:pt x="766" y="538"/>
                    </a:lnTo>
                    <a:lnTo>
                      <a:pt x="794" y="538"/>
                    </a:lnTo>
                    <a:lnTo>
                      <a:pt x="766" y="567"/>
                    </a:lnTo>
                    <a:lnTo>
                      <a:pt x="766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0" name="Freeform 998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539 w 567"/>
                  <a:gd name="T1" fmla="*/ 538 h 567"/>
                  <a:gd name="T2" fmla="*/ 397 w 567"/>
                  <a:gd name="T3" fmla="*/ 482 h 567"/>
                  <a:gd name="T4" fmla="*/ 340 w 567"/>
                  <a:gd name="T5" fmla="*/ 510 h 567"/>
                  <a:gd name="T6" fmla="*/ 284 w 567"/>
                  <a:gd name="T7" fmla="*/ 567 h 567"/>
                  <a:gd name="T8" fmla="*/ 255 w 567"/>
                  <a:gd name="T9" fmla="*/ 567 h 567"/>
                  <a:gd name="T10" fmla="*/ 199 w 567"/>
                  <a:gd name="T11" fmla="*/ 510 h 567"/>
                  <a:gd name="T12" fmla="*/ 170 w 567"/>
                  <a:gd name="T13" fmla="*/ 538 h 567"/>
                  <a:gd name="T14" fmla="*/ 142 w 567"/>
                  <a:gd name="T15" fmla="*/ 538 h 567"/>
                  <a:gd name="T16" fmla="*/ 57 w 567"/>
                  <a:gd name="T17" fmla="*/ 397 h 567"/>
                  <a:gd name="T18" fmla="*/ 0 w 567"/>
                  <a:gd name="T19" fmla="*/ 368 h 567"/>
                  <a:gd name="T20" fmla="*/ 28 w 567"/>
                  <a:gd name="T21" fmla="*/ 283 h 567"/>
                  <a:gd name="T22" fmla="*/ 0 w 567"/>
                  <a:gd name="T23" fmla="*/ 141 h 567"/>
                  <a:gd name="T24" fmla="*/ 28 w 567"/>
                  <a:gd name="T25" fmla="*/ 85 h 567"/>
                  <a:gd name="T26" fmla="*/ 113 w 567"/>
                  <a:gd name="T27" fmla="*/ 56 h 567"/>
                  <a:gd name="T28" fmla="*/ 199 w 567"/>
                  <a:gd name="T29" fmla="*/ 0 h 567"/>
                  <a:gd name="T30" fmla="*/ 312 w 567"/>
                  <a:gd name="T31" fmla="*/ 85 h 567"/>
                  <a:gd name="T32" fmla="*/ 369 w 567"/>
                  <a:gd name="T33" fmla="*/ 198 h 567"/>
                  <a:gd name="T34" fmla="*/ 397 w 567"/>
                  <a:gd name="T35" fmla="*/ 170 h 567"/>
                  <a:gd name="T36" fmla="*/ 425 w 567"/>
                  <a:gd name="T37" fmla="*/ 255 h 567"/>
                  <a:gd name="T38" fmla="*/ 482 w 567"/>
                  <a:gd name="T39" fmla="*/ 255 h 567"/>
                  <a:gd name="T40" fmla="*/ 482 w 567"/>
                  <a:gd name="T41" fmla="*/ 312 h 567"/>
                  <a:gd name="T42" fmla="*/ 454 w 567"/>
                  <a:gd name="T43" fmla="*/ 340 h 567"/>
                  <a:gd name="T44" fmla="*/ 510 w 567"/>
                  <a:gd name="T45" fmla="*/ 368 h 567"/>
                  <a:gd name="T46" fmla="*/ 510 w 567"/>
                  <a:gd name="T47" fmla="*/ 397 h 567"/>
                  <a:gd name="T48" fmla="*/ 539 w 567"/>
                  <a:gd name="T49" fmla="*/ 425 h 567"/>
                  <a:gd name="T50" fmla="*/ 567 w 567"/>
                  <a:gd name="T51" fmla="*/ 425 h 567"/>
                  <a:gd name="T52" fmla="*/ 567 w 567"/>
                  <a:gd name="T53" fmla="*/ 453 h 567"/>
                  <a:gd name="T54" fmla="*/ 510 w 567"/>
                  <a:gd name="T55" fmla="*/ 510 h 567"/>
                  <a:gd name="T56" fmla="*/ 539 w 567"/>
                  <a:gd name="T57" fmla="*/ 53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39" y="538"/>
                    </a:moveTo>
                    <a:lnTo>
                      <a:pt x="397" y="482"/>
                    </a:lnTo>
                    <a:lnTo>
                      <a:pt x="340" y="510"/>
                    </a:lnTo>
                    <a:lnTo>
                      <a:pt x="284" y="567"/>
                    </a:lnTo>
                    <a:lnTo>
                      <a:pt x="255" y="567"/>
                    </a:lnTo>
                    <a:lnTo>
                      <a:pt x="199" y="510"/>
                    </a:lnTo>
                    <a:lnTo>
                      <a:pt x="170" y="538"/>
                    </a:lnTo>
                    <a:lnTo>
                      <a:pt x="142" y="538"/>
                    </a:lnTo>
                    <a:lnTo>
                      <a:pt x="57" y="397"/>
                    </a:lnTo>
                    <a:lnTo>
                      <a:pt x="0" y="368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13" y="56"/>
                    </a:lnTo>
                    <a:lnTo>
                      <a:pt x="199" y="0"/>
                    </a:lnTo>
                    <a:lnTo>
                      <a:pt x="312" y="85"/>
                    </a:lnTo>
                    <a:lnTo>
                      <a:pt x="369" y="198"/>
                    </a:lnTo>
                    <a:lnTo>
                      <a:pt x="397" y="170"/>
                    </a:lnTo>
                    <a:lnTo>
                      <a:pt x="425" y="255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454" y="340"/>
                    </a:lnTo>
                    <a:lnTo>
                      <a:pt x="510" y="368"/>
                    </a:lnTo>
                    <a:lnTo>
                      <a:pt x="510" y="397"/>
                    </a:lnTo>
                    <a:lnTo>
                      <a:pt x="539" y="425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0" y="510"/>
                    </a:lnTo>
                    <a:lnTo>
                      <a:pt x="539" y="5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" name="Freeform 999"/>
              <p:cNvSpPr>
                <a:spLocks/>
              </p:cNvSpPr>
              <p:nvPr/>
            </p:nvSpPr>
            <p:spPr bwMode="auto">
              <a:xfrm>
                <a:off x="3947" y="1210"/>
                <a:ext cx="1021" cy="1389"/>
              </a:xfrm>
              <a:custGeom>
                <a:avLst/>
                <a:gdLst>
                  <a:gd name="T0" fmla="*/ 935 w 1021"/>
                  <a:gd name="T1" fmla="*/ 1360 h 1389"/>
                  <a:gd name="T2" fmla="*/ 794 w 1021"/>
                  <a:gd name="T3" fmla="*/ 1360 h 1389"/>
                  <a:gd name="T4" fmla="*/ 794 w 1021"/>
                  <a:gd name="T5" fmla="*/ 1247 h 1389"/>
                  <a:gd name="T6" fmla="*/ 709 w 1021"/>
                  <a:gd name="T7" fmla="*/ 1190 h 1389"/>
                  <a:gd name="T8" fmla="*/ 624 w 1021"/>
                  <a:gd name="T9" fmla="*/ 1134 h 1389"/>
                  <a:gd name="T10" fmla="*/ 567 w 1021"/>
                  <a:gd name="T11" fmla="*/ 1162 h 1389"/>
                  <a:gd name="T12" fmla="*/ 397 w 1021"/>
                  <a:gd name="T13" fmla="*/ 1134 h 1389"/>
                  <a:gd name="T14" fmla="*/ 340 w 1021"/>
                  <a:gd name="T15" fmla="*/ 1190 h 1389"/>
                  <a:gd name="T16" fmla="*/ 312 w 1021"/>
                  <a:gd name="T17" fmla="*/ 1247 h 1389"/>
                  <a:gd name="T18" fmla="*/ 283 w 1021"/>
                  <a:gd name="T19" fmla="*/ 1190 h 1389"/>
                  <a:gd name="T20" fmla="*/ 198 w 1021"/>
                  <a:gd name="T21" fmla="*/ 1219 h 1389"/>
                  <a:gd name="T22" fmla="*/ 142 w 1021"/>
                  <a:gd name="T23" fmla="*/ 1105 h 1389"/>
                  <a:gd name="T24" fmla="*/ 85 w 1021"/>
                  <a:gd name="T25" fmla="*/ 1077 h 1389"/>
                  <a:gd name="T26" fmla="*/ 142 w 1021"/>
                  <a:gd name="T27" fmla="*/ 964 h 1389"/>
                  <a:gd name="T28" fmla="*/ 113 w 1021"/>
                  <a:gd name="T29" fmla="*/ 850 h 1389"/>
                  <a:gd name="T30" fmla="*/ 170 w 1021"/>
                  <a:gd name="T31" fmla="*/ 822 h 1389"/>
                  <a:gd name="T32" fmla="*/ 85 w 1021"/>
                  <a:gd name="T33" fmla="*/ 708 h 1389"/>
                  <a:gd name="T34" fmla="*/ 0 w 1021"/>
                  <a:gd name="T35" fmla="*/ 680 h 1389"/>
                  <a:gd name="T36" fmla="*/ 113 w 1021"/>
                  <a:gd name="T37" fmla="*/ 595 h 1389"/>
                  <a:gd name="T38" fmla="*/ 170 w 1021"/>
                  <a:gd name="T39" fmla="*/ 538 h 1389"/>
                  <a:gd name="T40" fmla="*/ 227 w 1021"/>
                  <a:gd name="T41" fmla="*/ 567 h 1389"/>
                  <a:gd name="T42" fmla="*/ 255 w 1021"/>
                  <a:gd name="T43" fmla="*/ 510 h 1389"/>
                  <a:gd name="T44" fmla="*/ 283 w 1021"/>
                  <a:gd name="T45" fmla="*/ 453 h 1389"/>
                  <a:gd name="T46" fmla="*/ 255 w 1021"/>
                  <a:gd name="T47" fmla="*/ 397 h 1389"/>
                  <a:gd name="T48" fmla="*/ 283 w 1021"/>
                  <a:gd name="T49" fmla="*/ 283 h 1389"/>
                  <a:gd name="T50" fmla="*/ 283 w 1021"/>
                  <a:gd name="T51" fmla="*/ 170 h 1389"/>
                  <a:gd name="T52" fmla="*/ 283 w 1021"/>
                  <a:gd name="T53" fmla="*/ 56 h 1389"/>
                  <a:gd name="T54" fmla="*/ 539 w 1021"/>
                  <a:gd name="T55" fmla="*/ 28 h 1389"/>
                  <a:gd name="T56" fmla="*/ 709 w 1021"/>
                  <a:gd name="T57" fmla="*/ 170 h 1389"/>
                  <a:gd name="T58" fmla="*/ 850 w 1021"/>
                  <a:gd name="T59" fmla="*/ 283 h 1389"/>
                  <a:gd name="T60" fmla="*/ 992 w 1021"/>
                  <a:gd name="T61" fmla="*/ 397 h 1389"/>
                  <a:gd name="T62" fmla="*/ 879 w 1021"/>
                  <a:gd name="T63" fmla="*/ 368 h 1389"/>
                  <a:gd name="T64" fmla="*/ 850 w 1021"/>
                  <a:gd name="T65" fmla="*/ 453 h 1389"/>
                  <a:gd name="T66" fmla="*/ 850 w 1021"/>
                  <a:gd name="T67" fmla="*/ 510 h 1389"/>
                  <a:gd name="T68" fmla="*/ 935 w 1021"/>
                  <a:gd name="T69" fmla="*/ 595 h 1389"/>
                  <a:gd name="T70" fmla="*/ 992 w 1021"/>
                  <a:gd name="T71" fmla="*/ 680 h 1389"/>
                  <a:gd name="T72" fmla="*/ 935 w 1021"/>
                  <a:gd name="T73" fmla="*/ 793 h 1389"/>
                  <a:gd name="T74" fmla="*/ 879 w 1021"/>
                  <a:gd name="T75" fmla="*/ 878 h 1389"/>
                  <a:gd name="T76" fmla="*/ 907 w 1021"/>
                  <a:gd name="T77" fmla="*/ 964 h 1389"/>
                  <a:gd name="T78" fmla="*/ 907 w 1021"/>
                  <a:gd name="T79" fmla="*/ 1049 h 1389"/>
                  <a:gd name="T80" fmla="*/ 964 w 1021"/>
                  <a:gd name="T81" fmla="*/ 1105 h 1389"/>
                  <a:gd name="T82" fmla="*/ 935 w 1021"/>
                  <a:gd name="T83" fmla="*/ 1190 h 1389"/>
                  <a:gd name="T84" fmla="*/ 964 w 1021"/>
                  <a:gd name="T85" fmla="*/ 130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389">
                    <a:moveTo>
                      <a:pt x="1021" y="1304"/>
                    </a:moveTo>
                    <a:lnTo>
                      <a:pt x="935" y="1360"/>
                    </a:lnTo>
                    <a:lnTo>
                      <a:pt x="850" y="1389"/>
                    </a:lnTo>
                    <a:lnTo>
                      <a:pt x="794" y="1360"/>
                    </a:lnTo>
                    <a:lnTo>
                      <a:pt x="737" y="1360"/>
                    </a:lnTo>
                    <a:lnTo>
                      <a:pt x="794" y="1247"/>
                    </a:lnTo>
                    <a:lnTo>
                      <a:pt x="794" y="1219"/>
                    </a:lnTo>
                    <a:lnTo>
                      <a:pt x="709" y="1190"/>
                    </a:lnTo>
                    <a:lnTo>
                      <a:pt x="652" y="1134"/>
                    </a:lnTo>
                    <a:lnTo>
                      <a:pt x="624" y="1134"/>
                    </a:lnTo>
                    <a:lnTo>
                      <a:pt x="595" y="1190"/>
                    </a:lnTo>
                    <a:lnTo>
                      <a:pt x="567" y="1162"/>
                    </a:lnTo>
                    <a:lnTo>
                      <a:pt x="425" y="1162"/>
                    </a:lnTo>
                    <a:lnTo>
                      <a:pt x="397" y="1134"/>
                    </a:lnTo>
                    <a:lnTo>
                      <a:pt x="368" y="1134"/>
                    </a:lnTo>
                    <a:lnTo>
                      <a:pt x="340" y="1190"/>
                    </a:lnTo>
                    <a:lnTo>
                      <a:pt x="368" y="1219"/>
                    </a:lnTo>
                    <a:lnTo>
                      <a:pt x="312" y="1247"/>
                    </a:lnTo>
                    <a:lnTo>
                      <a:pt x="255" y="1219"/>
                    </a:lnTo>
                    <a:lnTo>
                      <a:pt x="283" y="1190"/>
                    </a:lnTo>
                    <a:lnTo>
                      <a:pt x="227" y="1162"/>
                    </a:lnTo>
                    <a:lnTo>
                      <a:pt x="198" y="1219"/>
                    </a:lnTo>
                    <a:lnTo>
                      <a:pt x="142" y="1162"/>
                    </a:lnTo>
                    <a:lnTo>
                      <a:pt x="142" y="1105"/>
                    </a:lnTo>
                    <a:lnTo>
                      <a:pt x="113" y="1105"/>
                    </a:lnTo>
                    <a:lnTo>
                      <a:pt x="85" y="1077"/>
                    </a:lnTo>
                    <a:lnTo>
                      <a:pt x="142" y="1020"/>
                    </a:lnTo>
                    <a:lnTo>
                      <a:pt x="142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42" y="822"/>
                    </a:lnTo>
                    <a:lnTo>
                      <a:pt x="170" y="822"/>
                    </a:lnTo>
                    <a:lnTo>
                      <a:pt x="170" y="793"/>
                    </a:lnTo>
                    <a:lnTo>
                      <a:pt x="85" y="708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57" y="623"/>
                    </a:lnTo>
                    <a:lnTo>
                      <a:pt x="113" y="595"/>
                    </a:lnTo>
                    <a:lnTo>
                      <a:pt x="85" y="567"/>
                    </a:lnTo>
                    <a:lnTo>
                      <a:pt x="170" y="538"/>
                    </a:lnTo>
                    <a:lnTo>
                      <a:pt x="198" y="567"/>
                    </a:lnTo>
                    <a:lnTo>
                      <a:pt x="227" y="567"/>
                    </a:lnTo>
                    <a:lnTo>
                      <a:pt x="227" y="538"/>
                    </a:lnTo>
                    <a:lnTo>
                      <a:pt x="255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55" y="453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12" y="226"/>
                    </a:lnTo>
                    <a:lnTo>
                      <a:pt x="283" y="170"/>
                    </a:lnTo>
                    <a:lnTo>
                      <a:pt x="312" y="85"/>
                    </a:lnTo>
                    <a:lnTo>
                      <a:pt x="283" y="56"/>
                    </a:lnTo>
                    <a:lnTo>
                      <a:pt x="425" y="0"/>
                    </a:lnTo>
                    <a:lnTo>
                      <a:pt x="539" y="28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850" y="255"/>
                    </a:lnTo>
                    <a:lnTo>
                      <a:pt x="850" y="283"/>
                    </a:lnTo>
                    <a:lnTo>
                      <a:pt x="879" y="283"/>
                    </a:lnTo>
                    <a:lnTo>
                      <a:pt x="992" y="397"/>
                    </a:lnTo>
                    <a:lnTo>
                      <a:pt x="935" y="397"/>
                    </a:lnTo>
                    <a:lnTo>
                      <a:pt x="879" y="368"/>
                    </a:lnTo>
                    <a:lnTo>
                      <a:pt x="850" y="397"/>
                    </a:lnTo>
                    <a:lnTo>
                      <a:pt x="850" y="453"/>
                    </a:lnTo>
                    <a:lnTo>
                      <a:pt x="879" y="482"/>
                    </a:lnTo>
                    <a:lnTo>
                      <a:pt x="850" y="510"/>
                    </a:lnTo>
                    <a:lnTo>
                      <a:pt x="850" y="595"/>
                    </a:lnTo>
                    <a:lnTo>
                      <a:pt x="935" y="595"/>
                    </a:lnTo>
                    <a:lnTo>
                      <a:pt x="935" y="652"/>
                    </a:lnTo>
                    <a:lnTo>
                      <a:pt x="992" y="680"/>
                    </a:lnTo>
                    <a:lnTo>
                      <a:pt x="935" y="680"/>
                    </a:lnTo>
                    <a:lnTo>
                      <a:pt x="935" y="793"/>
                    </a:lnTo>
                    <a:lnTo>
                      <a:pt x="850" y="793"/>
                    </a:lnTo>
                    <a:lnTo>
                      <a:pt x="879" y="878"/>
                    </a:lnTo>
                    <a:lnTo>
                      <a:pt x="935" y="964"/>
                    </a:lnTo>
                    <a:lnTo>
                      <a:pt x="907" y="964"/>
                    </a:lnTo>
                    <a:lnTo>
                      <a:pt x="935" y="1020"/>
                    </a:lnTo>
                    <a:lnTo>
                      <a:pt x="907" y="1049"/>
                    </a:lnTo>
                    <a:lnTo>
                      <a:pt x="935" y="1049"/>
                    </a:lnTo>
                    <a:lnTo>
                      <a:pt x="964" y="1105"/>
                    </a:lnTo>
                    <a:lnTo>
                      <a:pt x="907" y="1134"/>
                    </a:lnTo>
                    <a:lnTo>
                      <a:pt x="935" y="1190"/>
                    </a:lnTo>
                    <a:lnTo>
                      <a:pt x="935" y="1247"/>
                    </a:lnTo>
                    <a:lnTo>
                      <a:pt x="964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2" name="Freeform 1002"/>
              <p:cNvSpPr>
                <a:spLocks/>
              </p:cNvSpPr>
              <p:nvPr/>
            </p:nvSpPr>
            <p:spPr bwMode="auto">
              <a:xfrm>
                <a:off x="4797" y="1578"/>
                <a:ext cx="738" cy="879"/>
              </a:xfrm>
              <a:custGeom>
                <a:avLst/>
                <a:gdLst>
                  <a:gd name="T0" fmla="*/ 142 w 738"/>
                  <a:gd name="T1" fmla="*/ 29 h 879"/>
                  <a:gd name="T2" fmla="*/ 85 w 738"/>
                  <a:gd name="T3" fmla="*/ 29 h 879"/>
                  <a:gd name="T4" fmla="*/ 29 w 738"/>
                  <a:gd name="T5" fmla="*/ 0 h 879"/>
                  <a:gd name="T6" fmla="*/ 0 w 738"/>
                  <a:gd name="T7" fmla="*/ 29 h 879"/>
                  <a:gd name="T8" fmla="*/ 0 w 738"/>
                  <a:gd name="T9" fmla="*/ 85 h 879"/>
                  <a:gd name="T10" fmla="*/ 29 w 738"/>
                  <a:gd name="T11" fmla="*/ 114 h 879"/>
                  <a:gd name="T12" fmla="*/ 0 w 738"/>
                  <a:gd name="T13" fmla="*/ 142 h 879"/>
                  <a:gd name="T14" fmla="*/ 0 w 738"/>
                  <a:gd name="T15" fmla="*/ 227 h 879"/>
                  <a:gd name="T16" fmla="*/ 85 w 738"/>
                  <a:gd name="T17" fmla="*/ 227 h 879"/>
                  <a:gd name="T18" fmla="*/ 85 w 738"/>
                  <a:gd name="T19" fmla="*/ 284 h 879"/>
                  <a:gd name="T20" fmla="*/ 142 w 738"/>
                  <a:gd name="T21" fmla="*/ 312 h 879"/>
                  <a:gd name="T22" fmla="*/ 85 w 738"/>
                  <a:gd name="T23" fmla="*/ 312 h 879"/>
                  <a:gd name="T24" fmla="*/ 85 w 738"/>
                  <a:gd name="T25" fmla="*/ 425 h 879"/>
                  <a:gd name="T26" fmla="*/ 0 w 738"/>
                  <a:gd name="T27" fmla="*/ 425 h 879"/>
                  <a:gd name="T28" fmla="*/ 29 w 738"/>
                  <a:gd name="T29" fmla="*/ 510 h 879"/>
                  <a:gd name="T30" fmla="*/ 85 w 738"/>
                  <a:gd name="T31" fmla="*/ 596 h 879"/>
                  <a:gd name="T32" fmla="*/ 57 w 738"/>
                  <a:gd name="T33" fmla="*/ 596 h 879"/>
                  <a:gd name="T34" fmla="*/ 85 w 738"/>
                  <a:gd name="T35" fmla="*/ 652 h 879"/>
                  <a:gd name="T36" fmla="*/ 57 w 738"/>
                  <a:gd name="T37" fmla="*/ 681 h 879"/>
                  <a:gd name="T38" fmla="*/ 85 w 738"/>
                  <a:gd name="T39" fmla="*/ 681 h 879"/>
                  <a:gd name="T40" fmla="*/ 114 w 738"/>
                  <a:gd name="T41" fmla="*/ 652 h 879"/>
                  <a:gd name="T42" fmla="*/ 199 w 738"/>
                  <a:gd name="T43" fmla="*/ 652 h 879"/>
                  <a:gd name="T44" fmla="*/ 227 w 738"/>
                  <a:gd name="T45" fmla="*/ 709 h 879"/>
                  <a:gd name="T46" fmla="*/ 256 w 738"/>
                  <a:gd name="T47" fmla="*/ 681 h 879"/>
                  <a:gd name="T48" fmla="*/ 369 w 738"/>
                  <a:gd name="T49" fmla="*/ 766 h 879"/>
                  <a:gd name="T50" fmla="*/ 426 w 738"/>
                  <a:gd name="T51" fmla="*/ 879 h 879"/>
                  <a:gd name="T52" fmla="*/ 482 w 738"/>
                  <a:gd name="T53" fmla="*/ 879 h 879"/>
                  <a:gd name="T54" fmla="*/ 454 w 738"/>
                  <a:gd name="T55" fmla="*/ 851 h 879"/>
                  <a:gd name="T56" fmla="*/ 539 w 738"/>
                  <a:gd name="T57" fmla="*/ 794 h 879"/>
                  <a:gd name="T58" fmla="*/ 454 w 738"/>
                  <a:gd name="T59" fmla="*/ 766 h 879"/>
                  <a:gd name="T60" fmla="*/ 482 w 738"/>
                  <a:gd name="T61" fmla="*/ 709 h 879"/>
                  <a:gd name="T62" fmla="*/ 539 w 738"/>
                  <a:gd name="T63" fmla="*/ 709 h 879"/>
                  <a:gd name="T64" fmla="*/ 567 w 738"/>
                  <a:gd name="T65" fmla="*/ 596 h 879"/>
                  <a:gd name="T66" fmla="*/ 652 w 738"/>
                  <a:gd name="T67" fmla="*/ 652 h 879"/>
                  <a:gd name="T68" fmla="*/ 709 w 738"/>
                  <a:gd name="T69" fmla="*/ 652 h 879"/>
                  <a:gd name="T70" fmla="*/ 738 w 738"/>
                  <a:gd name="T71" fmla="*/ 596 h 879"/>
                  <a:gd name="T72" fmla="*/ 709 w 738"/>
                  <a:gd name="T73" fmla="*/ 539 h 879"/>
                  <a:gd name="T74" fmla="*/ 681 w 738"/>
                  <a:gd name="T75" fmla="*/ 539 h 879"/>
                  <a:gd name="T76" fmla="*/ 652 w 738"/>
                  <a:gd name="T77" fmla="*/ 482 h 879"/>
                  <a:gd name="T78" fmla="*/ 596 w 738"/>
                  <a:gd name="T79" fmla="*/ 482 h 879"/>
                  <a:gd name="T80" fmla="*/ 596 w 738"/>
                  <a:gd name="T81" fmla="*/ 397 h 879"/>
                  <a:gd name="T82" fmla="*/ 567 w 738"/>
                  <a:gd name="T83" fmla="*/ 369 h 879"/>
                  <a:gd name="T84" fmla="*/ 482 w 738"/>
                  <a:gd name="T85" fmla="*/ 340 h 879"/>
                  <a:gd name="T86" fmla="*/ 482 w 738"/>
                  <a:gd name="T87" fmla="*/ 284 h 879"/>
                  <a:gd name="T88" fmla="*/ 426 w 738"/>
                  <a:gd name="T89" fmla="*/ 227 h 879"/>
                  <a:gd name="T90" fmla="*/ 426 w 738"/>
                  <a:gd name="T91" fmla="*/ 170 h 879"/>
                  <a:gd name="T92" fmla="*/ 482 w 738"/>
                  <a:gd name="T93" fmla="*/ 170 h 879"/>
                  <a:gd name="T94" fmla="*/ 539 w 738"/>
                  <a:gd name="T95" fmla="*/ 142 h 879"/>
                  <a:gd name="T96" fmla="*/ 482 w 738"/>
                  <a:gd name="T97" fmla="*/ 114 h 879"/>
                  <a:gd name="T98" fmla="*/ 482 w 738"/>
                  <a:gd name="T99" fmla="*/ 57 h 879"/>
                  <a:gd name="T100" fmla="*/ 369 w 738"/>
                  <a:gd name="T101" fmla="*/ 85 h 879"/>
                  <a:gd name="T102" fmla="*/ 256 w 738"/>
                  <a:gd name="T103" fmla="*/ 85 h 879"/>
                  <a:gd name="T104" fmla="*/ 171 w 738"/>
                  <a:gd name="T105" fmla="*/ 29 h 879"/>
                  <a:gd name="T106" fmla="*/ 85 w 738"/>
                  <a:gd name="T107" fmla="*/ 2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8" h="879">
                    <a:moveTo>
                      <a:pt x="142" y="29"/>
                    </a:moveTo>
                    <a:lnTo>
                      <a:pt x="85" y="29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42" y="312"/>
                    </a:lnTo>
                    <a:lnTo>
                      <a:pt x="85" y="312"/>
                    </a:lnTo>
                    <a:lnTo>
                      <a:pt x="85" y="425"/>
                    </a:lnTo>
                    <a:lnTo>
                      <a:pt x="0" y="425"/>
                    </a:lnTo>
                    <a:lnTo>
                      <a:pt x="29" y="510"/>
                    </a:lnTo>
                    <a:lnTo>
                      <a:pt x="85" y="596"/>
                    </a:lnTo>
                    <a:lnTo>
                      <a:pt x="57" y="596"/>
                    </a:lnTo>
                    <a:lnTo>
                      <a:pt x="85" y="652"/>
                    </a:lnTo>
                    <a:lnTo>
                      <a:pt x="57" y="681"/>
                    </a:lnTo>
                    <a:lnTo>
                      <a:pt x="85" y="681"/>
                    </a:lnTo>
                    <a:lnTo>
                      <a:pt x="114" y="652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56" y="681"/>
                    </a:lnTo>
                    <a:lnTo>
                      <a:pt x="369" y="766"/>
                    </a:lnTo>
                    <a:lnTo>
                      <a:pt x="426" y="879"/>
                    </a:lnTo>
                    <a:lnTo>
                      <a:pt x="482" y="879"/>
                    </a:lnTo>
                    <a:lnTo>
                      <a:pt x="454" y="851"/>
                    </a:lnTo>
                    <a:lnTo>
                      <a:pt x="539" y="794"/>
                    </a:lnTo>
                    <a:lnTo>
                      <a:pt x="454" y="766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67" y="596"/>
                    </a:lnTo>
                    <a:lnTo>
                      <a:pt x="652" y="652"/>
                    </a:lnTo>
                    <a:lnTo>
                      <a:pt x="709" y="652"/>
                    </a:lnTo>
                    <a:lnTo>
                      <a:pt x="738" y="596"/>
                    </a:lnTo>
                    <a:lnTo>
                      <a:pt x="709" y="539"/>
                    </a:lnTo>
                    <a:lnTo>
                      <a:pt x="681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96" y="397"/>
                    </a:lnTo>
                    <a:lnTo>
                      <a:pt x="567" y="369"/>
                    </a:lnTo>
                    <a:lnTo>
                      <a:pt x="482" y="340"/>
                    </a:lnTo>
                    <a:lnTo>
                      <a:pt x="482" y="284"/>
                    </a:lnTo>
                    <a:lnTo>
                      <a:pt x="426" y="227"/>
                    </a:lnTo>
                    <a:lnTo>
                      <a:pt x="426" y="17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482" y="114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256" y="85"/>
                    </a:lnTo>
                    <a:lnTo>
                      <a:pt x="171" y="29"/>
                    </a:lnTo>
                    <a:lnTo>
                      <a:pt x="85" y="29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3" name="Freeform 1005"/>
              <p:cNvSpPr>
                <a:spLocks/>
              </p:cNvSpPr>
              <p:nvPr/>
            </p:nvSpPr>
            <p:spPr bwMode="auto">
              <a:xfrm>
                <a:off x="5535" y="3081"/>
                <a:ext cx="765" cy="652"/>
              </a:xfrm>
              <a:custGeom>
                <a:avLst/>
                <a:gdLst>
                  <a:gd name="T0" fmla="*/ 765 w 765"/>
                  <a:gd name="T1" fmla="*/ 368 h 652"/>
                  <a:gd name="T2" fmla="*/ 737 w 765"/>
                  <a:gd name="T3" fmla="*/ 368 h 652"/>
                  <a:gd name="T4" fmla="*/ 737 w 765"/>
                  <a:gd name="T5" fmla="*/ 453 h 652"/>
                  <a:gd name="T6" fmla="*/ 708 w 765"/>
                  <a:gd name="T7" fmla="*/ 453 h 652"/>
                  <a:gd name="T8" fmla="*/ 680 w 765"/>
                  <a:gd name="T9" fmla="*/ 482 h 652"/>
                  <a:gd name="T10" fmla="*/ 652 w 765"/>
                  <a:gd name="T11" fmla="*/ 425 h 652"/>
                  <a:gd name="T12" fmla="*/ 567 w 765"/>
                  <a:gd name="T13" fmla="*/ 453 h 652"/>
                  <a:gd name="T14" fmla="*/ 538 w 765"/>
                  <a:gd name="T15" fmla="*/ 368 h 652"/>
                  <a:gd name="T16" fmla="*/ 481 w 765"/>
                  <a:gd name="T17" fmla="*/ 340 h 652"/>
                  <a:gd name="T18" fmla="*/ 425 w 765"/>
                  <a:gd name="T19" fmla="*/ 397 h 652"/>
                  <a:gd name="T20" fmla="*/ 340 w 765"/>
                  <a:gd name="T21" fmla="*/ 397 h 652"/>
                  <a:gd name="T22" fmla="*/ 425 w 765"/>
                  <a:gd name="T23" fmla="*/ 567 h 652"/>
                  <a:gd name="T24" fmla="*/ 396 w 765"/>
                  <a:gd name="T25" fmla="*/ 595 h 652"/>
                  <a:gd name="T26" fmla="*/ 368 w 765"/>
                  <a:gd name="T27" fmla="*/ 567 h 652"/>
                  <a:gd name="T28" fmla="*/ 340 w 765"/>
                  <a:gd name="T29" fmla="*/ 567 h 652"/>
                  <a:gd name="T30" fmla="*/ 283 w 765"/>
                  <a:gd name="T31" fmla="*/ 510 h 652"/>
                  <a:gd name="T32" fmla="*/ 226 w 765"/>
                  <a:gd name="T33" fmla="*/ 538 h 652"/>
                  <a:gd name="T34" fmla="*/ 141 w 765"/>
                  <a:gd name="T35" fmla="*/ 652 h 652"/>
                  <a:gd name="T36" fmla="*/ 141 w 765"/>
                  <a:gd name="T37" fmla="*/ 595 h 652"/>
                  <a:gd name="T38" fmla="*/ 85 w 765"/>
                  <a:gd name="T39" fmla="*/ 623 h 652"/>
                  <a:gd name="T40" fmla="*/ 56 w 765"/>
                  <a:gd name="T41" fmla="*/ 595 h 652"/>
                  <a:gd name="T42" fmla="*/ 56 w 765"/>
                  <a:gd name="T43" fmla="*/ 538 h 652"/>
                  <a:gd name="T44" fmla="*/ 28 w 765"/>
                  <a:gd name="T45" fmla="*/ 538 h 652"/>
                  <a:gd name="T46" fmla="*/ 28 w 765"/>
                  <a:gd name="T47" fmla="*/ 482 h 652"/>
                  <a:gd name="T48" fmla="*/ 56 w 765"/>
                  <a:gd name="T49" fmla="*/ 453 h 652"/>
                  <a:gd name="T50" fmla="*/ 28 w 765"/>
                  <a:gd name="T51" fmla="*/ 453 h 652"/>
                  <a:gd name="T52" fmla="*/ 28 w 765"/>
                  <a:gd name="T53" fmla="*/ 397 h 652"/>
                  <a:gd name="T54" fmla="*/ 0 w 765"/>
                  <a:gd name="T55" fmla="*/ 397 h 652"/>
                  <a:gd name="T56" fmla="*/ 0 w 765"/>
                  <a:gd name="T57" fmla="*/ 283 h 652"/>
                  <a:gd name="T58" fmla="*/ 28 w 765"/>
                  <a:gd name="T59" fmla="*/ 255 h 652"/>
                  <a:gd name="T60" fmla="*/ 28 w 765"/>
                  <a:gd name="T61" fmla="*/ 226 h 652"/>
                  <a:gd name="T62" fmla="*/ 28 w 765"/>
                  <a:gd name="T63" fmla="*/ 198 h 652"/>
                  <a:gd name="T64" fmla="*/ 28 w 765"/>
                  <a:gd name="T65" fmla="*/ 141 h 652"/>
                  <a:gd name="T66" fmla="*/ 141 w 765"/>
                  <a:gd name="T67" fmla="*/ 170 h 652"/>
                  <a:gd name="T68" fmla="*/ 141 w 765"/>
                  <a:gd name="T69" fmla="*/ 141 h 652"/>
                  <a:gd name="T70" fmla="*/ 170 w 765"/>
                  <a:gd name="T71" fmla="*/ 141 h 652"/>
                  <a:gd name="T72" fmla="*/ 170 w 765"/>
                  <a:gd name="T73" fmla="*/ 170 h 652"/>
                  <a:gd name="T74" fmla="*/ 255 w 765"/>
                  <a:gd name="T75" fmla="*/ 198 h 652"/>
                  <a:gd name="T76" fmla="*/ 283 w 765"/>
                  <a:gd name="T77" fmla="*/ 170 h 652"/>
                  <a:gd name="T78" fmla="*/ 226 w 765"/>
                  <a:gd name="T79" fmla="*/ 141 h 652"/>
                  <a:gd name="T80" fmla="*/ 255 w 765"/>
                  <a:gd name="T81" fmla="*/ 113 h 652"/>
                  <a:gd name="T82" fmla="*/ 226 w 765"/>
                  <a:gd name="T83" fmla="*/ 56 h 652"/>
                  <a:gd name="T84" fmla="*/ 255 w 765"/>
                  <a:gd name="T85" fmla="*/ 28 h 652"/>
                  <a:gd name="T86" fmla="*/ 340 w 765"/>
                  <a:gd name="T87" fmla="*/ 28 h 652"/>
                  <a:gd name="T88" fmla="*/ 368 w 765"/>
                  <a:gd name="T89" fmla="*/ 0 h 652"/>
                  <a:gd name="T90" fmla="*/ 396 w 765"/>
                  <a:gd name="T91" fmla="*/ 56 h 652"/>
                  <a:gd name="T92" fmla="*/ 425 w 765"/>
                  <a:gd name="T93" fmla="*/ 56 h 652"/>
                  <a:gd name="T94" fmla="*/ 425 w 765"/>
                  <a:gd name="T95" fmla="*/ 141 h 652"/>
                  <a:gd name="T96" fmla="*/ 481 w 765"/>
                  <a:gd name="T97" fmla="*/ 170 h 652"/>
                  <a:gd name="T98" fmla="*/ 481 w 765"/>
                  <a:gd name="T99" fmla="*/ 226 h 652"/>
                  <a:gd name="T100" fmla="*/ 567 w 765"/>
                  <a:gd name="T101" fmla="*/ 312 h 652"/>
                  <a:gd name="T102" fmla="*/ 680 w 765"/>
                  <a:gd name="T103" fmla="*/ 312 h 652"/>
                  <a:gd name="T104" fmla="*/ 680 w 765"/>
                  <a:gd name="T105" fmla="*/ 340 h 652"/>
                  <a:gd name="T106" fmla="*/ 765 w 765"/>
                  <a:gd name="T10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652">
                    <a:moveTo>
                      <a:pt x="765" y="368"/>
                    </a:moveTo>
                    <a:lnTo>
                      <a:pt x="737" y="368"/>
                    </a:lnTo>
                    <a:lnTo>
                      <a:pt x="737" y="453"/>
                    </a:lnTo>
                    <a:lnTo>
                      <a:pt x="708" y="453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67" y="453"/>
                    </a:lnTo>
                    <a:lnTo>
                      <a:pt x="538" y="368"/>
                    </a:lnTo>
                    <a:lnTo>
                      <a:pt x="481" y="340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368" y="567"/>
                    </a:lnTo>
                    <a:lnTo>
                      <a:pt x="340" y="567"/>
                    </a:lnTo>
                    <a:lnTo>
                      <a:pt x="283" y="510"/>
                    </a:lnTo>
                    <a:lnTo>
                      <a:pt x="226" y="538"/>
                    </a:lnTo>
                    <a:lnTo>
                      <a:pt x="141" y="65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595"/>
                    </a:lnTo>
                    <a:lnTo>
                      <a:pt x="56" y="538"/>
                    </a:lnTo>
                    <a:lnTo>
                      <a:pt x="28" y="538"/>
                    </a:lnTo>
                    <a:lnTo>
                      <a:pt x="28" y="482"/>
                    </a:lnTo>
                    <a:lnTo>
                      <a:pt x="56" y="453"/>
                    </a:lnTo>
                    <a:lnTo>
                      <a:pt x="28" y="453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28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141" y="170"/>
                    </a:lnTo>
                    <a:lnTo>
                      <a:pt x="141" y="141"/>
                    </a:lnTo>
                    <a:lnTo>
                      <a:pt x="170" y="141"/>
                    </a:lnTo>
                    <a:lnTo>
                      <a:pt x="170" y="170"/>
                    </a:lnTo>
                    <a:lnTo>
                      <a:pt x="255" y="198"/>
                    </a:lnTo>
                    <a:lnTo>
                      <a:pt x="283" y="170"/>
                    </a:lnTo>
                    <a:lnTo>
                      <a:pt x="226" y="141"/>
                    </a:lnTo>
                    <a:lnTo>
                      <a:pt x="255" y="113"/>
                    </a:lnTo>
                    <a:lnTo>
                      <a:pt x="226" y="56"/>
                    </a:lnTo>
                    <a:lnTo>
                      <a:pt x="255" y="28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6" y="56"/>
                    </a:lnTo>
                    <a:lnTo>
                      <a:pt x="425" y="56"/>
                    </a:lnTo>
                    <a:lnTo>
                      <a:pt x="425" y="141"/>
                    </a:lnTo>
                    <a:lnTo>
                      <a:pt x="481" y="170"/>
                    </a:lnTo>
                    <a:lnTo>
                      <a:pt x="481" y="226"/>
                    </a:lnTo>
                    <a:lnTo>
                      <a:pt x="567" y="312"/>
                    </a:lnTo>
                    <a:lnTo>
                      <a:pt x="680" y="312"/>
                    </a:lnTo>
                    <a:lnTo>
                      <a:pt x="680" y="340"/>
                    </a:lnTo>
                    <a:lnTo>
                      <a:pt x="765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4" name="Freeform 1006"/>
              <p:cNvSpPr>
                <a:spLocks/>
              </p:cNvSpPr>
              <p:nvPr/>
            </p:nvSpPr>
            <p:spPr bwMode="auto">
              <a:xfrm>
                <a:off x="5364" y="2882"/>
                <a:ext cx="567" cy="596"/>
              </a:xfrm>
              <a:custGeom>
                <a:avLst/>
                <a:gdLst>
                  <a:gd name="T0" fmla="*/ 539 w 567"/>
                  <a:gd name="T1" fmla="*/ 199 h 596"/>
                  <a:gd name="T2" fmla="*/ 511 w 567"/>
                  <a:gd name="T3" fmla="*/ 227 h 596"/>
                  <a:gd name="T4" fmla="*/ 426 w 567"/>
                  <a:gd name="T5" fmla="*/ 227 h 596"/>
                  <a:gd name="T6" fmla="*/ 397 w 567"/>
                  <a:gd name="T7" fmla="*/ 255 h 596"/>
                  <a:gd name="T8" fmla="*/ 426 w 567"/>
                  <a:gd name="T9" fmla="*/ 312 h 596"/>
                  <a:gd name="T10" fmla="*/ 397 w 567"/>
                  <a:gd name="T11" fmla="*/ 340 h 596"/>
                  <a:gd name="T12" fmla="*/ 454 w 567"/>
                  <a:gd name="T13" fmla="*/ 369 h 596"/>
                  <a:gd name="T14" fmla="*/ 426 w 567"/>
                  <a:gd name="T15" fmla="*/ 397 h 596"/>
                  <a:gd name="T16" fmla="*/ 341 w 567"/>
                  <a:gd name="T17" fmla="*/ 369 h 596"/>
                  <a:gd name="T18" fmla="*/ 341 w 567"/>
                  <a:gd name="T19" fmla="*/ 340 h 596"/>
                  <a:gd name="T20" fmla="*/ 312 w 567"/>
                  <a:gd name="T21" fmla="*/ 340 h 596"/>
                  <a:gd name="T22" fmla="*/ 312 w 567"/>
                  <a:gd name="T23" fmla="*/ 369 h 596"/>
                  <a:gd name="T24" fmla="*/ 199 w 567"/>
                  <a:gd name="T25" fmla="*/ 340 h 596"/>
                  <a:gd name="T26" fmla="*/ 199 w 567"/>
                  <a:gd name="T27" fmla="*/ 454 h 596"/>
                  <a:gd name="T28" fmla="*/ 171 w 567"/>
                  <a:gd name="T29" fmla="*/ 482 h 596"/>
                  <a:gd name="T30" fmla="*/ 171 w 567"/>
                  <a:gd name="T31" fmla="*/ 596 h 596"/>
                  <a:gd name="T32" fmla="*/ 114 w 567"/>
                  <a:gd name="T33" fmla="*/ 567 h 596"/>
                  <a:gd name="T34" fmla="*/ 85 w 567"/>
                  <a:gd name="T35" fmla="*/ 539 h 596"/>
                  <a:gd name="T36" fmla="*/ 114 w 567"/>
                  <a:gd name="T37" fmla="*/ 511 h 596"/>
                  <a:gd name="T38" fmla="*/ 85 w 567"/>
                  <a:gd name="T39" fmla="*/ 482 h 596"/>
                  <a:gd name="T40" fmla="*/ 57 w 567"/>
                  <a:gd name="T41" fmla="*/ 482 h 596"/>
                  <a:gd name="T42" fmla="*/ 29 w 567"/>
                  <a:gd name="T43" fmla="*/ 454 h 596"/>
                  <a:gd name="T44" fmla="*/ 0 w 567"/>
                  <a:gd name="T45" fmla="*/ 312 h 596"/>
                  <a:gd name="T46" fmla="*/ 0 w 567"/>
                  <a:gd name="T47" fmla="*/ 255 h 596"/>
                  <a:gd name="T48" fmla="*/ 57 w 567"/>
                  <a:gd name="T49" fmla="*/ 255 h 596"/>
                  <a:gd name="T50" fmla="*/ 57 w 567"/>
                  <a:gd name="T51" fmla="*/ 227 h 596"/>
                  <a:gd name="T52" fmla="*/ 85 w 567"/>
                  <a:gd name="T53" fmla="*/ 199 h 596"/>
                  <a:gd name="T54" fmla="*/ 227 w 567"/>
                  <a:gd name="T55" fmla="*/ 199 h 596"/>
                  <a:gd name="T56" fmla="*/ 256 w 567"/>
                  <a:gd name="T57" fmla="*/ 227 h 596"/>
                  <a:gd name="T58" fmla="*/ 284 w 567"/>
                  <a:gd name="T59" fmla="*/ 199 h 596"/>
                  <a:gd name="T60" fmla="*/ 284 w 567"/>
                  <a:gd name="T61" fmla="*/ 142 h 596"/>
                  <a:gd name="T62" fmla="*/ 312 w 567"/>
                  <a:gd name="T63" fmla="*/ 114 h 596"/>
                  <a:gd name="T64" fmla="*/ 312 w 567"/>
                  <a:gd name="T65" fmla="*/ 29 h 596"/>
                  <a:gd name="T66" fmla="*/ 341 w 567"/>
                  <a:gd name="T67" fmla="*/ 0 h 596"/>
                  <a:gd name="T68" fmla="*/ 397 w 567"/>
                  <a:gd name="T69" fmla="*/ 0 h 596"/>
                  <a:gd name="T70" fmla="*/ 426 w 567"/>
                  <a:gd name="T71" fmla="*/ 29 h 596"/>
                  <a:gd name="T72" fmla="*/ 511 w 567"/>
                  <a:gd name="T73" fmla="*/ 57 h 596"/>
                  <a:gd name="T74" fmla="*/ 539 w 567"/>
                  <a:gd name="T75" fmla="*/ 57 h 596"/>
                  <a:gd name="T76" fmla="*/ 539 w 567"/>
                  <a:gd name="T77" fmla="*/ 114 h 596"/>
                  <a:gd name="T78" fmla="*/ 567 w 567"/>
                  <a:gd name="T79" fmla="*/ 114 h 596"/>
                  <a:gd name="T80" fmla="*/ 539 w 567"/>
                  <a:gd name="T8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596">
                    <a:moveTo>
                      <a:pt x="539" y="199"/>
                    </a:moveTo>
                    <a:lnTo>
                      <a:pt x="511" y="227"/>
                    </a:lnTo>
                    <a:lnTo>
                      <a:pt x="426" y="227"/>
                    </a:lnTo>
                    <a:lnTo>
                      <a:pt x="397" y="255"/>
                    </a:lnTo>
                    <a:lnTo>
                      <a:pt x="426" y="312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26" y="397"/>
                    </a:lnTo>
                    <a:lnTo>
                      <a:pt x="341" y="369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69"/>
                    </a:lnTo>
                    <a:lnTo>
                      <a:pt x="199" y="340"/>
                    </a:lnTo>
                    <a:lnTo>
                      <a:pt x="199" y="454"/>
                    </a:lnTo>
                    <a:lnTo>
                      <a:pt x="171" y="482"/>
                    </a:lnTo>
                    <a:lnTo>
                      <a:pt x="171" y="596"/>
                    </a:lnTo>
                    <a:lnTo>
                      <a:pt x="114" y="567"/>
                    </a:lnTo>
                    <a:lnTo>
                      <a:pt x="85" y="539"/>
                    </a:lnTo>
                    <a:lnTo>
                      <a:pt x="114" y="511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9" y="454"/>
                    </a:lnTo>
                    <a:lnTo>
                      <a:pt x="0" y="312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227" y="199"/>
                    </a:lnTo>
                    <a:lnTo>
                      <a:pt x="256" y="227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114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511" y="57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567" y="114"/>
                    </a:lnTo>
                    <a:lnTo>
                      <a:pt x="539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5" name="Freeform 1007"/>
              <p:cNvSpPr>
                <a:spLocks/>
              </p:cNvSpPr>
              <p:nvPr/>
            </p:nvSpPr>
            <p:spPr bwMode="auto">
              <a:xfrm>
                <a:off x="5903" y="293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57 h 454"/>
                  <a:gd name="T4" fmla="*/ 28 w 340"/>
                  <a:gd name="T5" fmla="*/ 57 h 454"/>
                  <a:gd name="T6" fmla="*/ 0 w 340"/>
                  <a:gd name="T7" fmla="*/ 142 h 454"/>
                  <a:gd name="T8" fmla="*/ 28 w 340"/>
                  <a:gd name="T9" fmla="*/ 198 h 454"/>
                  <a:gd name="T10" fmla="*/ 57 w 340"/>
                  <a:gd name="T11" fmla="*/ 198 h 454"/>
                  <a:gd name="T12" fmla="*/ 57 w 340"/>
                  <a:gd name="T13" fmla="*/ 283 h 454"/>
                  <a:gd name="T14" fmla="*/ 113 w 340"/>
                  <a:gd name="T15" fmla="*/ 312 h 454"/>
                  <a:gd name="T16" fmla="*/ 113 w 340"/>
                  <a:gd name="T17" fmla="*/ 368 h 454"/>
                  <a:gd name="T18" fmla="*/ 199 w 340"/>
                  <a:gd name="T19" fmla="*/ 454 h 454"/>
                  <a:gd name="T20" fmla="*/ 312 w 340"/>
                  <a:gd name="T21" fmla="*/ 454 h 454"/>
                  <a:gd name="T22" fmla="*/ 340 w 340"/>
                  <a:gd name="T23" fmla="*/ 425 h 454"/>
                  <a:gd name="T24" fmla="*/ 312 w 340"/>
                  <a:gd name="T25" fmla="*/ 312 h 454"/>
                  <a:gd name="T26" fmla="*/ 340 w 340"/>
                  <a:gd name="T27" fmla="*/ 283 h 454"/>
                  <a:gd name="T28" fmla="*/ 284 w 340"/>
                  <a:gd name="T29" fmla="*/ 227 h 454"/>
                  <a:gd name="T30" fmla="*/ 284 w 340"/>
                  <a:gd name="T31" fmla="*/ 170 h 454"/>
                  <a:gd name="T32" fmla="*/ 170 w 340"/>
                  <a:gd name="T33" fmla="*/ 142 h 454"/>
                  <a:gd name="T34" fmla="*/ 142 w 340"/>
                  <a:gd name="T35" fmla="*/ 85 h 454"/>
                  <a:gd name="T36" fmla="*/ 0 w 340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13" y="368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40" y="425"/>
                    </a:lnTo>
                    <a:lnTo>
                      <a:pt x="312" y="312"/>
                    </a:lnTo>
                    <a:lnTo>
                      <a:pt x="340" y="283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6" name="Freeform 1009"/>
              <p:cNvSpPr>
                <a:spLocks/>
              </p:cNvSpPr>
              <p:nvPr/>
            </p:nvSpPr>
            <p:spPr bwMode="auto">
              <a:xfrm>
                <a:off x="5875" y="2854"/>
                <a:ext cx="680" cy="595"/>
              </a:xfrm>
              <a:custGeom>
                <a:avLst/>
                <a:gdLst>
                  <a:gd name="T0" fmla="*/ 0 w 680"/>
                  <a:gd name="T1" fmla="*/ 85 h 595"/>
                  <a:gd name="T2" fmla="*/ 28 w 680"/>
                  <a:gd name="T3" fmla="*/ 85 h 595"/>
                  <a:gd name="T4" fmla="*/ 170 w 680"/>
                  <a:gd name="T5" fmla="*/ 170 h 595"/>
                  <a:gd name="T6" fmla="*/ 198 w 680"/>
                  <a:gd name="T7" fmla="*/ 227 h 595"/>
                  <a:gd name="T8" fmla="*/ 312 w 680"/>
                  <a:gd name="T9" fmla="*/ 255 h 595"/>
                  <a:gd name="T10" fmla="*/ 312 w 680"/>
                  <a:gd name="T11" fmla="*/ 312 h 595"/>
                  <a:gd name="T12" fmla="*/ 368 w 680"/>
                  <a:gd name="T13" fmla="*/ 368 h 595"/>
                  <a:gd name="T14" fmla="*/ 340 w 680"/>
                  <a:gd name="T15" fmla="*/ 397 h 595"/>
                  <a:gd name="T16" fmla="*/ 368 w 680"/>
                  <a:gd name="T17" fmla="*/ 510 h 595"/>
                  <a:gd name="T18" fmla="*/ 340 w 680"/>
                  <a:gd name="T19" fmla="*/ 539 h 595"/>
                  <a:gd name="T20" fmla="*/ 340 w 680"/>
                  <a:gd name="T21" fmla="*/ 567 h 595"/>
                  <a:gd name="T22" fmla="*/ 425 w 680"/>
                  <a:gd name="T23" fmla="*/ 595 h 595"/>
                  <a:gd name="T24" fmla="*/ 425 w 680"/>
                  <a:gd name="T25" fmla="*/ 510 h 595"/>
                  <a:gd name="T26" fmla="*/ 510 w 680"/>
                  <a:gd name="T27" fmla="*/ 510 h 595"/>
                  <a:gd name="T28" fmla="*/ 538 w 680"/>
                  <a:gd name="T29" fmla="*/ 482 h 595"/>
                  <a:gd name="T30" fmla="*/ 567 w 680"/>
                  <a:gd name="T31" fmla="*/ 510 h 595"/>
                  <a:gd name="T32" fmla="*/ 680 w 680"/>
                  <a:gd name="T33" fmla="*/ 510 h 595"/>
                  <a:gd name="T34" fmla="*/ 623 w 680"/>
                  <a:gd name="T35" fmla="*/ 482 h 595"/>
                  <a:gd name="T36" fmla="*/ 680 w 680"/>
                  <a:gd name="T37" fmla="*/ 397 h 595"/>
                  <a:gd name="T38" fmla="*/ 652 w 680"/>
                  <a:gd name="T39" fmla="*/ 312 h 595"/>
                  <a:gd name="T40" fmla="*/ 623 w 680"/>
                  <a:gd name="T41" fmla="*/ 283 h 595"/>
                  <a:gd name="T42" fmla="*/ 595 w 680"/>
                  <a:gd name="T43" fmla="*/ 312 h 595"/>
                  <a:gd name="T44" fmla="*/ 538 w 680"/>
                  <a:gd name="T45" fmla="*/ 312 h 595"/>
                  <a:gd name="T46" fmla="*/ 482 w 680"/>
                  <a:gd name="T47" fmla="*/ 255 h 595"/>
                  <a:gd name="T48" fmla="*/ 482 w 680"/>
                  <a:gd name="T49" fmla="*/ 227 h 595"/>
                  <a:gd name="T50" fmla="*/ 425 w 680"/>
                  <a:gd name="T51" fmla="*/ 227 h 595"/>
                  <a:gd name="T52" fmla="*/ 397 w 680"/>
                  <a:gd name="T53" fmla="*/ 255 h 595"/>
                  <a:gd name="T54" fmla="*/ 397 w 680"/>
                  <a:gd name="T55" fmla="*/ 227 h 595"/>
                  <a:gd name="T56" fmla="*/ 397 w 680"/>
                  <a:gd name="T57" fmla="*/ 170 h 595"/>
                  <a:gd name="T58" fmla="*/ 368 w 680"/>
                  <a:gd name="T59" fmla="*/ 113 h 595"/>
                  <a:gd name="T60" fmla="*/ 397 w 680"/>
                  <a:gd name="T61" fmla="*/ 85 h 595"/>
                  <a:gd name="T62" fmla="*/ 340 w 680"/>
                  <a:gd name="T63" fmla="*/ 57 h 595"/>
                  <a:gd name="T64" fmla="*/ 255 w 680"/>
                  <a:gd name="T65" fmla="*/ 57 h 595"/>
                  <a:gd name="T66" fmla="*/ 255 w 680"/>
                  <a:gd name="T67" fmla="*/ 113 h 595"/>
                  <a:gd name="T68" fmla="*/ 198 w 680"/>
                  <a:gd name="T69" fmla="*/ 57 h 595"/>
                  <a:gd name="T70" fmla="*/ 141 w 680"/>
                  <a:gd name="T71" fmla="*/ 57 h 595"/>
                  <a:gd name="T72" fmla="*/ 85 w 680"/>
                  <a:gd name="T73" fmla="*/ 0 h 595"/>
                  <a:gd name="T74" fmla="*/ 0 w 680"/>
                  <a:gd name="T75" fmla="*/ 57 h 595"/>
                  <a:gd name="T76" fmla="*/ 0 w 680"/>
                  <a:gd name="T7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595">
                    <a:moveTo>
                      <a:pt x="0" y="85"/>
                    </a:moveTo>
                    <a:lnTo>
                      <a:pt x="28" y="85"/>
                    </a:lnTo>
                    <a:lnTo>
                      <a:pt x="170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368" y="368"/>
                    </a:lnTo>
                    <a:lnTo>
                      <a:pt x="340" y="397"/>
                    </a:lnTo>
                    <a:lnTo>
                      <a:pt x="368" y="510"/>
                    </a:lnTo>
                    <a:lnTo>
                      <a:pt x="340" y="539"/>
                    </a:lnTo>
                    <a:lnTo>
                      <a:pt x="340" y="567"/>
                    </a:lnTo>
                    <a:lnTo>
                      <a:pt x="425" y="595"/>
                    </a:lnTo>
                    <a:lnTo>
                      <a:pt x="425" y="510"/>
                    </a:lnTo>
                    <a:lnTo>
                      <a:pt x="510" y="510"/>
                    </a:lnTo>
                    <a:lnTo>
                      <a:pt x="538" y="482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23" y="482"/>
                    </a:lnTo>
                    <a:lnTo>
                      <a:pt x="680" y="397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95" y="312"/>
                    </a:lnTo>
                    <a:lnTo>
                      <a:pt x="538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25" y="227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3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55" y="113"/>
                    </a:lnTo>
                    <a:lnTo>
                      <a:pt x="198" y="57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7" name="Freeform 1010"/>
              <p:cNvSpPr>
                <a:spLocks/>
              </p:cNvSpPr>
              <p:nvPr/>
            </p:nvSpPr>
            <p:spPr bwMode="auto">
              <a:xfrm>
                <a:off x="5960" y="2769"/>
                <a:ext cx="709" cy="425"/>
              </a:xfrm>
              <a:custGeom>
                <a:avLst/>
                <a:gdLst>
                  <a:gd name="T0" fmla="*/ 538 w 709"/>
                  <a:gd name="T1" fmla="*/ 57 h 425"/>
                  <a:gd name="T2" fmla="*/ 538 w 709"/>
                  <a:gd name="T3" fmla="*/ 142 h 425"/>
                  <a:gd name="T4" fmla="*/ 595 w 709"/>
                  <a:gd name="T5" fmla="*/ 198 h 425"/>
                  <a:gd name="T6" fmla="*/ 652 w 709"/>
                  <a:gd name="T7" fmla="*/ 198 h 425"/>
                  <a:gd name="T8" fmla="*/ 709 w 709"/>
                  <a:gd name="T9" fmla="*/ 227 h 425"/>
                  <a:gd name="T10" fmla="*/ 709 w 709"/>
                  <a:gd name="T11" fmla="*/ 255 h 425"/>
                  <a:gd name="T12" fmla="*/ 652 w 709"/>
                  <a:gd name="T13" fmla="*/ 283 h 425"/>
                  <a:gd name="T14" fmla="*/ 709 w 709"/>
                  <a:gd name="T15" fmla="*/ 340 h 425"/>
                  <a:gd name="T16" fmla="*/ 680 w 709"/>
                  <a:gd name="T17" fmla="*/ 425 h 425"/>
                  <a:gd name="T18" fmla="*/ 567 w 709"/>
                  <a:gd name="T19" fmla="*/ 397 h 425"/>
                  <a:gd name="T20" fmla="*/ 538 w 709"/>
                  <a:gd name="T21" fmla="*/ 368 h 425"/>
                  <a:gd name="T22" fmla="*/ 510 w 709"/>
                  <a:gd name="T23" fmla="*/ 397 h 425"/>
                  <a:gd name="T24" fmla="*/ 453 w 709"/>
                  <a:gd name="T25" fmla="*/ 397 h 425"/>
                  <a:gd name="T26" fmla="*/ 397 w 709"/>
                  <a:gd name="T27" fmla="*/ 340 h 425"/>
                  <a:gd name="T28" fmla="*/ 397 w 709"/>
                  <a:gd name="T29" fmla="*/ 312 h 425"/>
                  <a:gd name="T30" fmla="*/ 340 w 709"/>
                  <a:gd name="T31" fmla="*/ 312 h 425"/>
                  <a:gd name="T32" fmla="*/ 312 w 709"/>
                  <a:gd name="T33" fmla="*/ 340 h 425"/>
                  <a:gd name="T34" fmla="*/ 312 w 709"/>
                  <a:gd name="T35" fmla="*/ 255 h 425"/>
                  <a:gd name="T36" fmla="*/ 283 w 709"/>
                  <a:gd name="T37" fmla="*/ 198 h 425"/>
                  <a:gd name="T38" fmla="*/ 312 w 709"/>
                  <a:gd name="T39" fmla="*/ 170 h 425"/>
                  <a:gd name="T40" fmla="*/ 255 w 709"/>
                  <a:gd name="T41" fmla="*/ 142 h 425"/>
                  <a:gd name="T42" fmla="*/ 170 w 709"/>
                  <a:gd name="T43" fmla="*/ 142 h 425"/>
                  <a:gd name="T44" fmla="*/ 170 w 709"/>
                  <a:gd name="T45" fmla="*/ 198 h 425"/>
                  <a:gd name="T46" fmla="*/ 113 w 709"/>
                  <a:gd name="T47" fmla="*/ 142 h 425"/>
                  <a:gd name="T48" fmla="*/ 56 w 709"/>
                  <a:gd name="T49" fmla="*/ 142 h 425"/>
                  <a:gd name="T50" fmla="*/ 0 w 709"/>
                  <a:gd name="T51" fmla="*/ 85 h 425"/>
                  <a:gd name="T52" fmla="*/ 28 w 709"/>
                  <a:gd name="T53" fmla="*/ 85 h 425"/>
                  <a:gd name="T54" fmla="*/ 28 w 709"/>
                  <a:gd name="T55" fmla="*/ 28 h 425"/>
                  <a:gd name="T56" fmla="*/ 85 w 709"/>
                  <a:gd name="T57" fmla="*/ 0 h 425"/>
                  <a:gd name="T58" fmla="*/ 113 w 709"/>
                  <a:gd name="T59" fmla="*/ 28 h 425"/>
                  <a:gd name="T60" fmla="*/ 170 w 709"/>
                  <a:gd name="T61" fmla="*/ 0 h 425"/>
                  <a:gd name="T62" fmla="*/ 340 w 709"/>
                  <a:gd name="T63" fmla="*/ 0 h 425"/>
                  <a:gd name="T64" fmla="*/ 453 w 709"/>
                  <a:gd name="T65" fmla="*/ 85 h 425"/>
                  <a:gd name="T66" fmla="*/ 482 w 709"/>
                  <a:gd name="T67" fmla="*/ 28 h 425"/>
                  <a:gd name="T68" fmla="*/ 538 w 709"/>
                  <a:gd name="T69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9" h="425">
                    <a:moveTo>
                      <a:pt x="538" y="57"/>
                    </a:moveTo>
                    <a:lnTo>
                      <a:pt x="538" y="142"/>
                    </a:lnTo>
                    <a:lnTo>
                      <a:pt x="595" y="198"/>
                    </a:lnTo>
                    <a:lnTo>
                      <a:pt x="652" y="198"/>
                    </a:lnTo>
                    <a:lnTo>
                      <a:pt x="709" y="227"/>
                    </a:lnTo>
                    <a:lnTo>
                      <a:pt x="709" y="255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680" y="425"/>
                    </a:lnTo>
                    <a:lnTo>
                      <a:pt x="567" y="397"/>
                    </a:lnTo>
                    <a:lnTo>
                      <a:pt x="538" y="368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397" y="340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2" y="340"/>
                    </a:lnTo>
                    <a:lnTo>
                      <a:pt x="312" y="255"/>
                    </a:lnTo>
                    <a:lnTo>
                      <a:pt x="283" y="198"/>
                    </a:lnTo>
                    <a:lnTo>
                      <a:pt x="312" y="170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70" y="198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482" y="28"/>
                    </a:lnTo>
                    <a:lnTo>
                      <a:pt x="538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8" name="Freeform 1011"/>
              <p:cNvSpPr>
                <a:spLocks/>
              </p:cNvSpPr>
              <p:nvPr/>
            </p:nvSpPr>
            <p:spPr bwMode="auto">
              <a:xfrm>
                <a:off x="5279" y="2684"/>
                <a:ext cx="426" cy="510"/>
              </a:xfrm>
              <a:custGeom>
                <a:avLst/>
                <a:gdLst>
                  <a:gd name="T0" fmla="*/ 426 w 426"/>
                  <a:gd name="T1" fmla="*/ 198 h 510"/>
                  <a:gd name="T2" fmla="*/ 397 w 426"/>
                  <a:gd name="T3" fmla="*/ 227 h 510"/>
                  <a:gd name="T4" fmla="*/ 397 w 426"/>
                  <a:gd name="T5" fmla="*/ 312 h 510"/>
                  <a:gd name="T6" fmla="*/ 369 w 426"/>
                  <a:gd name="T7" fmla="*/ 340 h 510"/>
                  <a:gd name="T8" fmla="*/ 369 w 426"/>
                  <a:gd name="T9" fmla="*/ 397 h 510"/>
                  <a:gd name="T10" fmla="*/ 341 w 426"/>
                  <a:gd name="T11" fmla="*/ 425 h 510"/>
                  <a:gd name="T12" fmla="*/ 312 w 426"/>
                  <a:gd name="T13" fmla="*/ 397 h 510"/>
                  <a:gd name="T14" fmla="*/ 170 w 426"/>
                  <a:gd name="T15" fmla="*/ 397 h 510"/>
                  <a:gd name="T16" fmla="*/ 142 w 426"/>
                  <a:gd name="T17" fmla="*/ 425 h 510"/>
                  <a:gd name="T18" fmla="*/ 142 w 426"/>
                  <a:gd name="T19" fmla="*/ 453 h 510"/>
                  <a:gd name="T20" fmla="*/ 85 w 426"/>
                  <a:gd name="T21" fmla="*/ 453 h 510"/>
                  <a:gd name="T22" fmla="*/ 85 w 426"/>
                  <a:gd name="T23" fmla="*/ 510 h 510"/>
                  <a:gd name="T24" fmla="*/ 29 w 426"/>
                  <a:gd name="T25" fmla="*/ 510 h 510"/>
                  <a:gd name="T26" fmla="*/ 29 w 426"/>
                  <a:gd name="T27" fmla="*/ 453 h 510"/>
                  <a:gd name="T28" fmla="*/ 57 w 426"/>
                  <a:gd name="T29" fmla="*/ 453 h 510"/>
                  <a:gd name="T30" fmla="*/ 57 w 426"/>
                  <a:gd name="T31" fmla="*/ 397 h 510"/>
                  <a:gd name="T32" fmla="*/ 29 w 426"/>
                  <a:gd name="T33" fmla="*/ 368 h 510"/>
                  <a:gd name="T34" fmla="*/ 0 w 426"/>
                  <a:gd name="T35" fmla="*/ 340 h 510"/>
                  <a:gd name="T36" fmla="*/ 57 w 426"/>
                  <a:gd name="T37" fmla="*/ 283 h 510"/>
                  <a:gd name="T38" fmla="*/ 57 w 426"/>
                  <a:gd name="T39" fmla="*/ 255 h 510"/>
                  <a:gd name="T40" fmla="*/ 29 w 426"/>
                  <a:gd name="T41" fmla="*/ 255 h 510"/>
                  <a:gd name="T42" fmla="*/ 0 w 426"/>
                  <a:gd name="T43" fmla="*/ 227 h 510"/>
                  <a:gd name="T44" fmla="*/ 0 w 426"/>
                  <a:gd name="T45" fmla="*/ 198 h 510"/>
                  <a:gd name="T46" fmla="*/ 29 w 426"/>
                  <a:gd name="T47" fmla="*/ 198 h 510"/>
                  <a:gd name="T48" fmla="*/ 57 w 426"/>
                  <a:gd name="T49" fmla="*/ 227 h 510"/>
                  <a:gd name="T50" fmla="*/ 85 w 426"/>
                  <a:gd name="T51" fmla="*/ 198 h 510"/>
                  <a:gd name="T52" fmla="*/ 114 w 426"/>
                  <a:gd name="T53" fmla="*/ 227 h 510"/>
                  <a:gd name="T54" fmla="*/ 142 w 426"/>
                  <a:gd name="T55" fmla="*/ 198 h 510"/>
                  <a:gd name="T56" fmla="*/ 199 w 426"/>
                  <a:gd name="T57" fmla="*/ 227 h 510"/>
                  <a:gd name="T58" fmla="*/ 170 w 426"/>
                  <a:gd name="T59" fmla="*/ 113 h 510"/>
                  <a:gd name="T60" fmla="*/ 199 w 426"/>
                  <a:gd name="T61" fmla="*/ 85 h 510"/>
                  <a:gd name="T62" fmla="*/ 170 w 426"/>
                  <a:gd name="T63" fmla="*/ 28 h 510"/>
                  <a:gd name="T64" fmla="*/ 199 w 426"/>
                  <a:gd name="T65" fmla="*/ 0 h 510"/>
                  <a:gd name="T66" fmla="*/ 256 w 426"/>
                  <a:gd name="T67" fmla="*/ 85 h 510"/>
                  <a:gd name="T68" fmla="*/ 312 w 426"/>
                  <a:gd name="T69" fmla="*/ 113 h 510"/>
                  <a:gd name="T70" fmla="*/ 312 w 426"/>
                  <a:gd name="T71" fmla="*/ 142 h 510"/>
                  <a:gd name="T72" fmla="*/ 369 w 426"/>
                  <a:gd name="T73" fmla="*/ 142 h 510"/>
                  <a:gd name="T74" fmla="*/ 426 w 426"/>
                  <a:gd name="T75" fmla="*/ 19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6" h="510">
                    <a:moveTo>
                      <a:pt x="426" y="198"/>
                    </a:moveTo>
                    <a:lnTo>
                      <a:pt x="397" y="227"/>
                    </a:lnTo>
                    <a:lnTo>
                      <a:pt x="397" y="312"/>
                    </a:lnTo>
                    <a:lnTo>
                      <a:pt x="369" y="340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29" y="510"/>
                    </a:lnTo>
                    <a:lnTo>
                      <a:pt x="29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29" y="368"/>
                    </a:lnTo>
                    <a:lnTo>
                      <a:pt x="0" y="340"/>
                    </a:lnTo>
                    <a:lnTo>
                      <a:pt x="57" y="283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57" y="227"/>
                    </a:lnTo>
                    <a:lnTo>
                      <a:pt x="85" y="198"/>
                    </a:lnTo>
                    <a:lnTo>
                      <a:pt x="114" y="227"/>
                    </a:lnTo>
                    <a:lnTo>
                      <a:pt x="142" y="198"/>
                    </a:lnTo>
                    <a:lnTo>
                      <a:pt x="199" y="227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312" y="113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426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9" name="Freeform 1013"/>
              <p:cNvSpPr>
                <a:spLocks/>
              </p:cNvSpPr>
              <p:nvPr/>
            </p:nvSpPr>
            <p:spPr bwMode="auto">
              <a:xfrm>
                <a:off x="4854" y="2174"/>
                <a:ext cx="907" cy="737"/>
              </a:xfrm>
              <a:custGeom>
                <a:avLst/>
                <a:gdLst>
                  <a:gd name="T0" fmla="*/ 851 w 907"/>
                  <a:gd name="T1" fmla="*/ 708 h 737"/>
                  <a:gd name="T2" fmla="*/ 737 w 907"/>
                  <a:gd name="T3" fmla="*/ 652 h 737"/>
                  <a:gd name="T4" fmla="*/ 681 w 907"/>
                  <a:gd name="T5" fmla="*/ 595 h 737"/>
                  <a:gd name="T6" fmla="*/ 595 w 907"/>
                  <a:gd name="T7" fmla="*/ 538 h 737"/>
                  <a:gd name="T8" fmla="*/ 595 w 907"/>
                  <a:gd name="T9" fmla="*/ 623 h 737"/>
                  <a:gd name="T10" fmla="*/ 567 w 907"/>
                  <a:gd name="T11" fmla="*/ 708 h 737"/>
                  <a:gd name="T12" fmla="*/ 510 w 907"/>
                  <a:gd name="T13" fmla="*/ 708 h 737"/>
                  <a:gd name="T14" fmla="*/ 454 w 907"/>
                  <a:gd name="T15" fmla="*/ 708 h 737"/>
                  <a:gd name="T16" fmla="*/ 369 w 907"/>
                  <a:gd name="T17" fmla="*/ 680 h 737"/>
                  <a:gd name="T18" fmla="*/ 397 w 907"/>
                  <a:gd name="T19" fmla="*/ 595 h 737"/>
                  <a:gd name="T20" fmla="*/ 312 w 907"/>
                  <a:gd name="T21" fmla="*/ 510 h 737"/>
                  <a:gd name="T22" fmla="*/ 227 w 907"/>
                  <a:gd name="T23" fmla="*/ 425 h 737"/>
                  <a:gd name="T24" fmla="*/ 57 w 907"/>
                  <a:gd name="T25" fmla="*/ 340 h 737"/>
                  <a:gd name="T26" fmla="*/ 28 w 907"/>
                  <a:gd name="T27" fmla="*/ 226 h 737"/>
                  <a:gd name="T28" fmla="*/ 57 w 907"/>
                  <a:gd name="T29" fmla="*/ 141 h 737"/>
                  <a:gd name="T30" fmla="*/ 57 w 907"/>
                  <a:gd name="T31" fmla="*/ 56 h 737"/>
                  <a:gd name="T32" fmla="*/ 170 w 907"/>
                  <a:gd name="T33" fmla="*/ 113 h 737"/>
                  <a:gd name="T34" fmla="*/ 312 w 907"/>
                  <a:gd name="T35" fmla="*/ 170 h 737"/>
                  <a:gd name="T36" fmla="*/ 425 w 907"/>
                  <a:gd name="T37" fmla="*/ 283 h 737"/>
                  <a:gd name="T38" fmla="*/ 482 w 907"/>
                  <a:gd name="T39" fmla="*/ 198 h 737"/>
                  <a:gd name="T40" fmla="*/ 425 w 907"/>
                  <a:gd name="T41" fmla="*/ 113 h 737"/>
                  <a:gd name="T42" fmla="*/ 510 w 907"/>
                  <a:gd name="T43" fmla="*/ 0 h 737"/>
                  <a:gd name="T44" fmla="*/ 652 w 907"/>
                  <a:gd name="T45" fmla="*/ 56 h 737"/>
                  <a:gd name="T46" fmla="*/ 624 w 907"/>
                  <a:gd name="T47" fmla="*/ 113 h 737"/>
                  <a:gd name="T48" fmla="*/ 709 w 907"/>
                  <a:gd name="T49" fmla="*/ 198 h 737"/>
                  <a:gd name="T50" fmla="*/ 766 w 907"/>
                  <a:gd name="T51" fmla="*/ 198 h 737"/>
                  <a:gd name="T52" fmla="*/ 794 w 907"/>
                  <a:gd name="T53" fmla="*/ 255 h 737"/>
                  <a:gd name="T54" fmla="*/ 709 w 907"/>
                  <a:gd name="T55" fmla="*/ 283 h 737"/>
                  <a:gd name="T56" fmla="*/ 709 w 907"/>
                  <a:gd name="T57" fmla="*/ 340 h 737"/>
                  <a:gd name="T58" fmla="*/ 851 w 907"/>
                  <a:gd name="T59" fmla="*/ 425 h 737"/>
                  <a:gd name="T60" fmla="*/ 879 w 907"/>
                  <a:gd name="T61" fmla="*/ 538 h 737"/>
                  <a:gd name="T62" fmla="*/ 851 w 907"/>
                  <a:gd name="T63" fmla="*/ 623 h 737"/>
                  <a:gd name="T64" fmla="*/ 907 w 907"/>
                  <a:gd name="T65" fmla="*/ 70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37">
                    <a:moveTo>
                      <a:pt x="907" y="708"/>
                    </a:moveTo>
                    <a:lnTo>
                      <a:pt x="851" y="708"/>
                    </a:lnTo>
                    <a:lnTo>
                      <a:pt x="794" y="652"/>
                    </a:lnTo>
                    <a:lnTo>
                      <a:pt x="737" y="652"/>
                    </a:lnTo>
                    <a:lnTo>
                      <a:pt x="737" y="623"/>
                    </a:lnTo>
                    <a:lnTo>
                      <a:pt x="681" y="595"/>
                    </a:lnTo>
                    <a:lnTo>
                      <a:pt x="624" y="510"/>
                    </a:lnTo>
                    <a:lnTo>
                      <a:pt x="595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24" y="737"/>
                    </a:lnTo>
                    <a:lnTo>
                      <a:pt x="567" y="708"/>
                    </a:lnTo>
                    <a:lnTo>
                      <a:pt x="539" y="737"/>
                    </a:lnTo>
                    <a:lnTo>
                      <a:pt x="510" y="708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425" y="708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595"/>
                    </a:lnTo>
                    <a:lnTo>
                      <a:pt x="312" y="510"/>
                    </a:lnTo>
                    <a:lnTo>
                      <a:pt x="284" y="538"/>
                    </a:lnTo>
                    <a:lnTo>
                      <a:pt x="227" y="425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28" y="283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7" y="141"/>
                    </a:lnTo>
                    <a:lnTo>
                      <a:pt x="28" y="85"/>
                    </a:lnTo>
                    <a:lnTo>
                      <a:pt x="57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312" y="170"/>
                    </a:lnTo>
                    <a:lnTo>
                      <a:pt x="369" y="283"/>
                    </a:lnTo>
                    <a:lnTo>
                      <a:pt x="425" y="283"/>
                    </a:lnTo>
                    <a:lnTo>
                      <a:pt x="397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25" y="113"/>
                    </a:lnTo>
                    <a:lnTo>
                      <a:pt x="482" y="113"/>
                    </a:lnTo>
                    <a:lnTo>
                      <a:pt x="510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52" y="85"/>
                    </a:lnTo>
                    <a:lnTo>
                      <a:pt x="624" y="113"/>
                    </a:lnTo>
                    <a:lnTo>
                      <a:pt x="709" y="141"/>
                    </a:lnTo>
                    <a:lnTo>
                      <a:pt x="709" y="198"/>
                    </a:lnTo>
                    <a:lnTo>
                      <a:pt x="737" y="170"/>
                    </a:lnTo>
                    <a:lnTo>
                      <a:pt x="766" y="198"/>
                    </a:lnTo>
                    <a:lnTo>
                      <a:pt x="794" y="170"/>
                    </a:lnTo>
                    <a:lnTo>
                      <a:pt x="794" y="255"/>
                    </a:lnTo>
                    <a:lnTo>
                      <a:pt x="737" y="255"/>
                    </a:lnTo>
                    <a:lnTo>
                      <a:pt x="709" y="283"/>
                    </a:lnTo>
                    <a:lnTo>
                      <a:pt x="709" y="311"/>
                    </a:lnTo>
                    <a:lnTo>
                      <a:pt x="709" y="340"/>
                    </a:lnTo>
                    <a:lnTo>
                      <a:pt x="766" y="368"/>
                    </a:lnTo>
                    <a:lnTo>
                      <a:pt x="851" y="425"/>
                    </a:lnTo>
                    <a:lnTo>
                      <a:pt x="851" y="481"/>
                    </a:lnTo>
                    <a:lnTo>
                      <a:pt x="879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52"/>
                    </a:lnTo>
                    <a:lnTo>
                      <a:pt x="907" y="7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0" name="Freeform 1014"/>
              <p:cNvSpPr>
                <a:spLocks/>
              </p:cNvSpPr>
              <p:nvPr/>
            </p:nvSpPr>
            <p:spPr bwMode="auto">
              <a:xfrm>
                <a:off x="5705" y="2032"/>
                <a:ext cx="1049" cy="907"/>
              </a:xfrm>
              <a:custGeom>
                <a:avLst/>
                <a:gdLst>
                  <a:gd name="T0" fmla="*/ 1020 w 1049"/>
                  <a:gd name="T1" fmla="*/ 255 h 907"/>
                  <a:gd name="T2" fmla="*/ 1020 w 1049"/>
                  <a:gd name="T3" fmla="*/ 312 h 907"/>
                  <a:gd name="T4" fmla="*/ 992 w 1049"/>
                  <a:gd name="T5" fmla="*/ 340 h 907"/>
                  <a:gd name="T6" fmla="*/ 878 w 1049"/>
                  <a:gd name="T7" fmla="*/ 368 h 907"/>
                  <a:gd name="T8" fmla="*/ 822 w 1049"/>
                  <a:gd name="T9" fmla="*/ 425 h 907"/>
                  <a:gd name="T10" fmla="*/ 822 w 1049"/>
                  <a:gd name="T11" fmla="*/ 482 h 907"/>
                  <a:gd name="T12" fmla="*/ 907 w 1049"/>
                  <a:gd name="T13" fmla="*/ 510 h 907"/>
                  <a:gd name="T14" fmla="*/ 878 w 1049"/>
                  <a:gd name="T15" fmla="*/ 623 h 907"/>
                  <a:gd name="T16" fmla="*/ 793 w 1049"/>
                  <a:gd name="T17" fmla="*/ 680 h 907"/>
                  <a:gd name="T18" fmla="*/ 793 w 1049"/>
                  <a:gd name="T19" fmla="*/ 794 h 907"/>
                  <a:gd name="T20" fmla="*/ 708 w 1049"/>
                  <a:gd name="T21" fmla="*/ 822 h 907"/>
                  <a:gd name="T22" fmla="*/ 425 w 1049"/>
                  <a:gd name="T23" fmla="*/ 737 h 907"/>
                  <a:gd name="T24" fmla="*/ 340 w 1049"/>
                  <a:gd name="T25" fmla="*/ 737 h 907"/>
                  <a:gd name="T26" fmla="*/ 283 w 1049"/>
                  <a:gd name="T27" fmla="*/ 822 h 907"/>
                  <a:gd name="T28" fmla="*/ 170 w 1049"/>
                  <a:gd name="T29" fmla="*/ 879 h 907"/>
                  <a:gd name="T30" fmla="*/ 85 w 1049"/>
                  <a:gd name="T31" fmla="*/ 879 h 907"/>
                  <a:gd name="T32" fmla="*/ 56 w 1049"/>
                  <a:gd name="T33" fmla="*/ 794 h 907"/>
                  <a:gd name="T34" fmla="*/ 0 w 1049"/>
                  <a:gd name="T35" fmla="*/ 709 h 907"/>
                  <a:gd name="T36" fmla="*/ 0 w 1049"/>
                  <a:gd name="T37" fmla="*/ 623 h 907"/>
                  <a:gd name="T38" fmla="*/ 85 w 1049"/>
                  <a:gd name="T39" fmla="*/ 567 h 907"/>
                  <a:gd name="T40" fmla="*/ 141 w 1049"/>
                  <a:gd name="T41" fmla="*/ 510 h 907"/>
                  <a:gd name="T42" fmla="*/ 255 w 1049"/>
                  <a:gd name="T43" fmla="*/ 482 h 907"/>
                  <a:gd name="T44" fmla="*/ 283 w 1049"/>
                  <a:gd name="T45" fmla="*/ 425 h 907"/>
                  <a:gd name="T46" fmla="*/ 453 w 1049"/>
                  <a:gd name="T47" fmla="*/ 510 h 907"/>
                  <a:gd name="T48" fmla="*/ 425 w 1049"/>
                  <a:gd name="T49" fmla="*/ 482 h 907"/>
                  <a:gd name="T50" fmla="*/ 538 w 1049"/>
                  <a:gd name="T51" fmla="*/ 397 h 907"/>
                  <a:gd name="T52" fmla="*/ 595 w 1049"/>
                  <a:gd name="T53" fmla="*/ 312 h 907"/>
                  <a:gd name="T54" fmla="*/ 680 w 1049"/>
                  <a:gd name="T55" fmla="*/ 283 h 907"/>
                  <a:gd name="T56" fmla="*/ 652 w 1049"/>
                  <a:gd name="T57" fmla="*/ 170 h 907"/>
                  <a:gd name="T58" fmla="*/ 737 w 1049"/>
                  <a:gd name="T59" fmla="*/ 142 h 907"/>
                  <a:gd name="T60" fmla="*/ 793 w 1049"/>
                  <a:gd name="T61" fmla="*/ 85 h 907"/>
                  <a:gd name="T62" fmla="*/ 907 w 1049"/>
                  <a:gd name="T63" fmla="*/ 0 h 907"/>
                  <a:gd name="T64" fmla="*/ 964 w 1049"/>
                  <a:gd name="T65" fmla="*/ 142 h 907"/>
                  <a:gd name="T66" fmla="*/ 1049 w 1049"/>
                  <a:gd name="T67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49" h="907">
                    <a:moveTo>
                      <a:pt x="1049" y="283"/>
                    </a:moveTo>
                    <a:lnTo>
                      <a:pt x="1020" y="255"/>
                    </a:lnTo>
                    <a:lnTo>
                      <a:pt x="992" y="283"/>
                    </a:lnTo>
                    <a:lnTo>
                      <a:pt x="1020" y="312"/>
                    </a:lnTo>
                    <a:lnTo>
                      <a:pt x="1020" y="368"/>
                    </a:lnTo>
                    <a:lnTo>
                      <a:pt x="992" y="340"/>
                    </a:lnTo>
                    <a:lnTo>
                      <a:pt x="935" y="368"/>
                    </a:lnTo>
                    <a:lnTo>
                      <a:pt x="878" y="368"/>
                    </a:lnTo>
                    <a:lnTo>
                      <a:pt x="878" y="397"/>
                    </a:lnTo>
                    <a:lnTo>
                      <a:pt x="822" y="425"/>
                    </a:lnTo>
                    <a:lnTo>
                      <a:pt x="850" y="453"/>
                    </a:lnTo>
                    <a:lnTo>
                      <a:pt x="822" y="482"/>
                    </a:lnTo>
                    <a:lnTo>
                      <a:pt x="850" y="538"/>
                    </a:lnTo>
                    <a:lnTo>
                      <a:pt x="907" y="510"/>
                    </a:lnTo>
                    <a:lnTo>
                      <a:pt x="935" y="567"/>
                    </a:lnTo>
                    <a:lnTo>
                      <a:pt x="878" y="623"/>
                    </a:lnTo>
                    <a:lnTo>
                      <a:pt x="878" y="680"/>
                    </a:lnTo>
                    <a:lnTo>
                      <a:pt x="793" y="680"/>
                    </a:lnTo>
                    <a:lnTo>
                      <a:pt x="822" y="765"/>
                    </a:lnTo>
                    <a:lnTo>
                      <a:pt x="793" y="794"/>
                    </a:lnTo>
                    <a:lnTo>
                      <a:pt x="737" y="765"/>
                    </a:lnTo>
                    <a:lnTo>
                      <a:pt x="708" y="822"/>
                    </a:lnTo>
                    <a:lnTo>
                      <a:pt x="595" y="737"/>
                    </a:lnTo>
                    <a:lnTo>
                      <a:pt x="425" y="737"/>
                    </a:lnTo>
                    <a:lnTo>
                      <a:pt x="368" y="765"/>
                    </a:lnTo>
                    <a:lnTo>
                      <a:pt x="340" y="737"/>
                    </a:lnTo>
                    <a:lnTo>
                      <a:pt x="283" y="765"/>
                    </a:lnTo>
                    <a:lnTo>
                      <a:pt x="283" y="822"/>
                    </a:lnTo>
                    <a:lnTo>
                      <a:pt x="255" y="822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85" y="879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0" y="765"/>
                    </a:lnTo>
                    <a:lnTo>
                      <a:pt x="0" y="709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85" y="567"/>
                    </a:lnTo>
                    <a:lnTo>
                      <a:pt x="113" y="510"/>
                    </a:lnTo>
                    <a:lnTo>
                      <a:pt x="141" y="510"/>
                    </a:lnTo>
                    <a:lnTo>
                      <a:pt x="198" y="567"/>
                    </a:lnTo>
                    <a:lnTo>
                      <a:pt x="255" y="482"/>
                    </a:lnTo>
                    <a:lnTo>
                      <a:pt x="255" y="453"/>
                    </a:lnTo>
                    <a:lnTo>
                      <a:pt x="283" y="425"/>
                    </a:lnTo>
                    <a:lnTo>
                      <a:pt x="340" y="482"/>
                    </a:lnTo>
                    <a:lnTo>
                      <a:pt x="453" y="510"/>
                    </a:lnTo>
                    <a:lnTo>
                      <a:pt x="482" y="482"/>
                    </a:lnTo>
                    <a:lnTo>
                      <a:pt x="425" y="482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52" y="227"/>
                    </a:lnTo>
                    <a:lnTo>
                      <a:pt x="652" y="170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793" y="170"/>
                    </a:lnTo>
                    <a:lnTo>
                      <a:pt x="793" y="85"/>
                    </a:lnTo>
                    <a:lnTo>
                      <a:pt x="765" y="28"/>
                    </a:lnTo>
                    <a:lnTo>
                      <a:pt x="907" y="0"/>
                    </a:lnTo>
                    <a:lnTo>
                      <a:pt x="964" y="56"/>
                    </a:lnTo>
                    <a:lnTo>
                      <a:pt x="964" y="142"/>
                    </a:lnTo>
                    <a:lnTo>
                      <a:pt x="1049" y="227"/>
                    </a:lnTo>
                    <a:lnTo>
                      <a:pt x="1049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1" name="Freeform 1015"/>
              <p:cNvSpPr>
                <a:spLocks/>
              </p:cNvSpPr>
              <p:nvPr/>
            </p:nvSpPr>
            <p:spPr bwMode="auto">
              <a:xfrm>
                <a:off x="5449" y="1465"/>
                <a:ext cx="1163" cy="1134"/>
              </a:xfrm>
              <a:custGeom>
                <a:avLst/>
                <a:gdLst>
                  <a:gd name="T0" fmla="*/ 1021 w 1163"/>
                  <a:gd name="T1" fmla="*/ 595 h 1134"/>
                  <a:gd name="T2" fmla="*/ 1049 w 1163"/>
                  <a:gd name="T3" fmla="*/ 737 h 1134"/>
                  <a:gd name="T4" fmla="*/ 993 w 1163"/>
                  <a:gd name="T5" fmla="*/ 737 h 1134"/>
                  <a:gd name="T6" fmla="*/ 908 w 1163"/>
                  <a:gd name="T7" fmla="*/ 794 h 1134"/>
                  <a:gd name="T8" fmla="*/ 879 w 1163"/>
                  <a:gd name="T9" fmla="*/ 850 h 1134"/>
                  <a:gd name="T10" fmla="*/ 794 w 1163"/>
                  <a:gd name="T11" fmla="*/ 879 h 1134"/>
                  <a:gd name="T12" fmla="*/ 738 w 1163"/>
                  <a:gd name="T13" fmla="*/ 992 h 1134"/>
                  <a:gd name="T14" fmla="*/ 738 w 1163"/>
                  <a:gd name="T15" fmla="*/ 1049 h 1134"/>
                  <a:gd name="T16" fmla="*/ 596 w 1163"/>
                  <a:gd name="T17" fmla="*/ 1049 h 1134"/>
                  <a:gd name="T18" fmla="*/ 511 w 1163"/>
                  <a:gd name="T19" fmla="*/ 1020 h 1134"/>
                  <a:gd name="T20" fmla="*/ 454 w 1163"/>
                  <a:gd name="T21" fmla="*/ 1134 h 1134"/>
                  <a:gd name="T22" fmla="*/ 369 w 1163"/>
                  <a:gd name="T23" fmla="*/ 1077 h 1134"/>
                  <a:gd name="T24" fmla="*/ 256 w 1163"/>
                  <a:gd name="T25" fmla="*/ 1134 h 1134"/>
                  <a:gd name="T26" fmla="*/ 114 w 1163"/>
                  <a:gd name="T27" fmla="*/ 992 h 1134"/>
                  <a:gd name="T28" fmla="*/ 199 w 1163"/>
                  <a:gd name="T29" fmla="*/ 964 h 1134"/>
                  <a:gd name="T30" fmla="*/ 171 w 1163"/>
                  <a:gd name="T31" fmla="*/ 907 h 1134"/>
                  <a:gd name="T32" fmla="*/ 114 w 1163"/>
                  <a:gd name="T33" fmla="*/ 907 h 1134"/>
                  <a:gd name="T34" fmla="*/ 29 w 1163"/>
                  <a:gd name="T35" fmla="*/ 822 h 1134"/>
                  <a:gd name="T36" fmla="*/ 57 w 1163"/>
                  <a:gd name="T37" fmla="*/ 765 h 1134"/>
                  <a:gd name="T38" fmla="*/ 57 w 1163"/>
                  <a:gd name="T39" fmla="*/ 652 h 1134"/>
                  <a:gd name="T40" fmla="*/ 0 w 1163"/>
                  <a:gd name="T41" fmla="*/ 595 h 1134"/>
                  <a:gd name="T42" fmla="*/ 114 w 1163"/>
                  <a:gd name="T43" fmla="*/ 623 h 1134"/>
                  <a:gd name="T44" fmla="*/ 312 w 1163"/>
                  <a:gd name="T45" fmla="*/ 567 h 1134"/>
                  <a:gd name="T46" fmla="*/ 312 w 1163"/>
                  <a:gd name="T47" fmla="*/ 510 h 1134"/>
                  <a:gd name="T48" fmla="*/ 426 w 1163"/>
                  <a:gd name="T49" fmla="*/ 397 h 1134"/>
                  <a:gd name="T50" fmla="*/ 482 w 1163"/>
                  <a:gd name="T51" fmla="*/ 425 h 1134"/>
                  <a:gd name="T52" fmla="*/ 539 w 1163"/>
                  <a:gd name="T53" fmla="*/ 397 h 1134"/>
                  <a:gd name="T54" fmla="*/ 511 w 1163"/>
                  <a:gd name="T55" fmla="*/ 198 h 1134"/>
                  <a:gd name="T56" fmla="*/ 624 w 1163"/>
                  <a:gd name="T57" fmla="*/ 198 h 1134"/>
                  <a:gd name="T58" fmla="*/ 681 w 1163"/>
                  <a:gd name="T59" fmla="*/ 142 h 1134"/>
                  <a:gd name="T60" fmla="*/ 851 w 1163"/>
                  <a:gd name="T61" fmla="*/ 113 h 1134"/>
                  <a:gd name="T62" fmla="*/ 823 w 1163"/>
                  <a:gd name="T63" fmla="*/ 28 h 1134"/>
                  <a:gd name="T64" fmla="*/ 908 w 1163"/>
                  <a:gd name="T65" fmla="*/ 28 h 1134"/>
                  <a:gd name="T66" fmla="*/ 993 w 1163"/>
                  <a:gd name="T67" fmla="*/ 56 h 1134"/>
                  <a:gd name="T68" fmla="*/ 1021 w 1163"/>
                  <a:gd name="T69" fmla="*/ 113 h 1134"/>
                  <a:gd name="T70" fmla="*/ 1078 w 1163"/>
                  <a:gd name="T71" fmla="*/ 142 h 1134"/>
                  <a:gd name="T72" fmla="*/ 1078 w 1163"/>
                  <a:gd name="T73" fmla="*/ 340 h 1134"/>
                  <a:gd name="T74" fmla="*/ 1106 w 1163"/>
                  <a:gd name="T75" fmla="*/ 42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3" h="1134">
                    <a:moveTo>
                      <a:pt x="1163" y="567"/>
                    </a:moveTo>
                    <a:lnTo>
                      <a:pt x="1021" y="595"/>
                    </a:lnTo>
                    <a:lnTo>
                      <a:pt x="1049" y="65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93" y="737"/>
                    </a:lnTo>
                    <a:lnTo>
                      <a:pt x="908" y="737"/>
                    </a:lnTo>
                    <a:lnTo>
                      <a:pt x="908" y="794"/>
                    </a:lnTo>
                    <a:lnTo>
                      <a:pt x="936" y="850"/>
                    </a:lnTo>
                    <a:lnTo>
                      <a:pt x="879" y="850"/>
                    </a:lnTo>
                    <a:lnTo>
                      <a:pt x="851" y="879"/>
                    </a:lnTo>
                    <a:lnTo>
                      <a:pt x="794" y="879"/>
                    </a:lnTo>
                    <a:lnTo>
                      <a:pt x="794" y="964"/>
                    </a:lnTo>
                    <a:lnTo>
                      <a:pt x="738" y="992"/>
                    </a:lnTo>
                    <a:lnTo>
                      <a:pt x="681" y="1049"/>
                    </a:lnTo>
                    <a:lnTo>
                      <a:pt x="738" y="1049"/>
                    </a:lnTo>
                    <a:lnTo>
                      <a:pt x="709" y="1077"/>
                    </a:lnTo>
                    <a:lnTo>
                      <a:pt x="596" y="1049"/>
                    </a:lnTo>
                    <a:lnTo>
                      <a:pt x="539" y="992"/>
                    </a:lnTo>
                    <a:lnTo>
                      <a:pt x="511" y="1020"/>
                    </a:lnTo>
                    <a:lnTo>
                      <a:pt x="511" y="1049"/>
                    </a:lnTo>
                    <a:lnTo>
                      <a:pt x="454" y="1134"/>
                    </a:lnTo>
                    <a:lnTo>
                      <a:pt x="397" y="1077"/>
                    </a:lnTo>
                    <a:lnTo>
                      <a:pt x="369" y="1077"/>
                    </a:lnTo>
                    <a:lnTo>
                      <a:pt x="341" y="1134"/>
                    </a:lnTo>
                    <a:lnTo>
                      <a:pt x="256" y="1134"/>
                    </a:lnTo>
                    <a:lnTo>
                      <a:pt x="114" y="1049"/>
                    </a:lnTo>
                    <a:lnTo>
                      <a:pt x="114" y="992"/>
                    </a:lnTo>
                    <a:lnTo>
                      <a:pt x="142" y="964"/>
                    </a:lnTo>
                    <a:lnTo>
                      <a:pt x="199" y="964"/>
                    </a:lnTo>
                    <a:lnTo>
                      <a:pt x="199" y="879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29" y="822"/>
                    </a:lnTo>
                    <a:lnTo>
                      <a:pt x="57" y="794"/>
                    </a:lnTo>
                    <a:lnTo>
                      <a:pt x="57" y="765"/>
                    </a:lnTo>
                    <a:lnTo>
                      <a:pt x="86" y="709"/>
                    </a:lnTo>
                    <a:lnTo>
                      <a:pt x="57" y="652"/>
                    </a:lnTo>
                    <a:lnTo>
                      <a:pt x="29" y="652"/>
                    </a:lnTo>
                    <a:lnTo>
                      <a:pt x="0" y="595"/>
                    </a:lnTo>
                    <a:lnTo>
                      <a:pt x="86" y="595"/>
                    </a:lnTo>
                    <a:lnTo>
                      <a:pt x="114" y="623"/>
                    </a:lnTo>
                    <a:lnTo>
                      <a:pt x="341" y="623"/>
                    </a:lnTo>
                    <a:lnTo>
                      <a:pt x="312" y="567"/>
                    </a:lnTo>
                    <a:lnTo>
                      <a:pt x="341" y="538"/>
                    </a:lnTo>
                    <a:lnTo>
                      <a:pt x="312" y="510"/>
                    </a:lnTo>
                    <a:lnTo>
                      <a:pt x="397" y="510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39" y="425"/>
                    </a:lnTo>
                    <a:lnTo>
                      <a:pt x="539" y="397"/>
                    </a:lnTo>
                    <a:lnTo>
                      <a:pt x="596" y="34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24" y="198"/>
                    </a:lnTo>
                    <a:lnTo>
                      <a:pt x="681" y="198"/>
                    </a:lnTo>
                    <a:lnTo>
                      <a:pt x="681" y="142"/>
                    </a:lnTo>
                    <a:lnTo>
                      <a:pt x="823" y="142"/>
                    </a:lnTo>
                    <a:lnTo>
                      <a:pt x="851" y="113"/>
                    </a:lnTo>
                    <a:lnTo>
                      <a:pt x="823" y="85"/>
                    </a:lnTo>
                    <a:lnTo>
                      <a:pt x="823" y="28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56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13"/>
                    </a:lnTo>
                    <a:lnTo>
                      <a:pt x="1049" y="85"/>
                    </a:lnTo>
                    <a:lnTo>
                      <a:pt x="1078" y="142"/>
                    </a:lnTo>
                    <a:lnTo>
                      <a:pt x="1106" y="170"/>
                    </a:lnTo>
                    <a:lnTo>
                      <a:pt x="1078" y="340"/>
                    </a:lnTo>
                    <a:lnTo>
                      <a:pt x="1106" y="397"/>
                    </a:lnTo>
                    <a:lnTo>
                      <a:pt x="1106" y="425"/>
                    </a:lnTo>
                    <a:lnTo>
                      <a:pt x="116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2" name="Freeform 1017"/>
              <p:cNvSpPr>
                <a:spLocks/>
              </p:cNvSpPr>
              <p:nvPr/>
            </p:nvSpPr>
            <p:spPr bwMode="auto">
              <a:xfrm>
                <a:off x="5223" y="1465"/>
                <a:ext cx="822" cy="623"/>
              </a:xfrm>
              <a:custGeom>
                <a:avLst/>
                <a:gdLst>
                  <a:gd name="T0" fmla="*/ 793 w 822"/>
                  <a:gd name="T1" fmla="*/ 142 h 623"/>
                  <a:gd name="T2" fmla="*/ 737 w 822"/>
                  <a:gd name="T3" fmla="*/ 198 h 623"/>
                  <a:gd name="T4" fmla="*/ 822 w 822"/>
                  <a:gd name="T5" fmla="*/ 340 h 623"/>
                  <a:gd name="T6" fmla="*/ 765 w 822"/>
                  <a:gd name="T7" fmla="*/ 397 h 623"/>
                  <a:gd name="T8" fmla="*/ 765 w 822"/>
                  <a:gd name="T9" fmla="*/ 425 h 623"/>
                  <a:gd name="T10" fmla="*/ 708 w 822"/>
                  <a:gd name="T11" fmla="*/ 425 h 623"/>
                  <a:gd name="T12" fmla="*/ 708 w 822"/>
                  <a:gd name="T13" fmla="*/ 397 h 623"/>
                  <a:gd name="T14" fmla="*/ 652 w 822"/>
                  <a:gd name="T15" fmla="*/ 397 h 623"/>
                  <a:gd name="T16" fmla="*/ 623 w 822"/>
                  <a:gd name="T17" fmla="*/ 510 h 623"/>
                  <a:gd name="T18" fmla="*/ 538 w 822"/>
                  <a:gd name="T19" fmla="*/ 510 h 623"/>
                  <a:gd name="T20" fmla="*/ 567 w 822"/>
                  <a:gd name="T21" fmla="*/ 538 h 623"/>
                  <a:gd name="T22" fmla="*/ 538 w 822"/>
                  <a:gd name="T23" fmla="*/ 567 h 623"/>
                  <a:gd name="T24" fmla="*/ 567 w 822"/>
                  <a:gd name="T25" fmla="*/ 623 h 623"/>
                  <a:gd name="T26" fmla="*/ 340 w 822"/>
                  <a:gd name="T27" fmla="*/ 623 h 623"/>
                  <a:gd name="T28" fmla="*/ 312 w 822"/>
                  <a:gd name="T29" fmla="*/ 595 h 623"/>
                  <a:gd name="T30" fmla="*/ 170 w 822"/>
                  <a:gd name="T31" fmla="*/ 595 h 623"/>
                  <a:gd name="T32" fmla="*/ 170 w 822"/>
                  <a:gd name="T33" fmla="*/ 510 h 623"/>
                  <a:gd name="T34" fmla="*/ 141 w 822"/>
                  <a:gd name="T35" fmla="*/ 482 h 623"/>
                  <a:gd name="T36" fmla="*/ 56 w 822"/>
                  <a:gd name="T37" fmla="*/ 453 h 623"/>
                  <a:gd name="T38" fmla="*/ 56 w 822"/>
                  <a:gd name="T39" fmla="*/ 397 h 623"/>
                  <a:gd name="T40" fmla="*/ 0 w 822"/>
                  <a:gd name="T41" fmla="*/ 340 h 623"/>
                  <a:gd name="T42" fmla="*/ 0 w 822"/>
                  <a:gd name="T43" fmla="*/ 283 h 623"/>
                  <a:gd name="T44" fmla="*/ 56 w 822"/>
                  <a:gd name="T45" fmla="*/ 283 h 623"/>
                  <a:gd name="T46" fmla="*/ 113 w 822"/>
                  <a:gd name="T47" fmla="*/ 255 h 623"/>
                  <a:gd name="T48" fmla="*/ 56 w 822"/>
                  <a:gd name="T49" fmla="*/ 227 h 623"/>
                  <a:gd name="T50" fmla="*/ 56 w 822"/>
                  <a:gd name="T51" fmla="*/ 170 h 623"/>
                  <a:gd name="T52" fmla="*/ 113 w 822"/>
                  <a:gd name="T53" fmla="*/ 142 h 623"/>
                  <a:gd name="T54" fmla="*/ 170 w 822"/>
                  <a:gd name="T55" fmla="*/ 170 h 623"/>
                  <a:gd name="T56" fmla="*/ 283 w 822"/>
                  <a:gd name="T57" fmla="*/ 170 h 623"/>
                  <a:gd name="T58" fmla="*/ 425 w 822"/>
                  <a:gd name="T59" fmla="*/ 113 h 623"/>
                  <a:gd name="T60" fmla="*/ 538 w 822"/>
                  <a:gd name="T61" fmla="*/ 85 h 623"/>
                  <a:gd name="T62" fmla="*/ 567 w 822"/>
                  <a:gd name="T63" fmla="*/ 56 h 623"/>
                  <a:gd name="T64" fmla="*/ 623 w 822"/>
                  <a:gd name="T65" fmla="*/ 28 h 623"/>
                  <a:gd name="T66" fmla="*/ 680 w 822"/>
                  <a:gd name="T67" fmla="*/ 0 h 623"/>
                  <a:gd name="T68" fmla="*/ 680 w 822"/>
                  <a:gd name="T69" fmla="*/ 28 h 623"/>
                  <a:gd name="T70" fmla="*/ 737 w 822"/>
                  <a:gd name="T71" fmla="*/ 56 h 623"/>
                  <a:gd name="T72" fmla="*/ 793 w 822"/>
                  <a:gd name="T73" fmla="*/ 1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2" h="623">
                    <a:moveTo>
                      <a:pt x="793" y="142"/>
                    </a:moveTo>
                    <a:lnTo>
                      <a:pt x="737" y="198"/>
                    </a:lnTo>
                    <a:lnTo>
                      <a:pt x="822" y="340"/>
                    </a:lnTo>
                    <a:lnTo>
                      <a:pt x="765" y="397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623" y="510"/>
                    </a:lnTo>
                    <a:lnTo>
                      <a:pt x="538" y="510"/>
                    </a:lnTo>
                    <a:lnTo>
                      <a:pt x="567" y="538"/>
                    </a:lnTo>
                    <a:lnTo>
                      <a:pt x="538" y="567"/>
                    </a:lnTo>
                    <a:lnTo>
                      <a:pt x="567" y="623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70" y="595"/>
                    </a:lnTo>
                    <a:lnTo>
                      <a:pt x="170" y="510"/>
                    </a:lnTo>
                    <a:lnTo>
                      <a:pt x="141" y="482"/>
                    </a:lnTo>
                    <a:lnTo>
                      <a:pt x="56" y="453"/>
                    </a:lnTo>
                    <a:lnTo>
                      <a:pt x="56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42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67" y="56"/>
                    </a:lnTo>
                    <a:lnTo>
                      <a:pt x="623" y="28"/>
                    </a:lnTo>
                    <a:lnTo>
                      <a:pt x="680" y="0"/>
                    </a:lnTo>
                    <a:lnTo>
                      <a:pt x="680" y="28"/>
                    </a:lnTo>
                    <a:lnTo>
                      <a:pt x="737" y="56"/>
                    </a:lnTo>
                    <a:lnTo>
                      <a:pt x="793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4441121" y="3419260"/>
              <a:ext cx="1146637" cy="876394"/>
              <a:chOff x="8827653" y="5519451"/>
              <a:chExt cx="2382077" cy="1820661"/>
            </a:xfrm>
          </p:grpSpPr>
          <p:sp>
            <p:nvSpPr>
              <p:cNvPr id="170" name="正方形/長方形 169"/>
              <p:cNvSpPr/>
              <p:nvPr/>
            </p:nvSpPr>
            <p:spPr>
              <a:xfrm>
                <a:off x="8827653" y="5987406"/>
                <a:ext cx="809892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9240703" y="5519451"/>
                <a:ext cx="809892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10186706" y="5584901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10193645" y="6265802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9545344" y="6892539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9601768" y="6462325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9124657" y="6527027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9281777" y="6332150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9604942" y="564291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9251886" y="587216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105" name="グループ化 104"/>
            <p:cNvGrpSpPr/>
            <p:nvPr/>
          </p:nvGrpSpPr>
          <p:grpSpPr>
            <a:xfrm>
              <a:off x="1012699" y="1597182"/>
              <a:ext cx="5310984" cy="3052750"/>
              <a:chOff x="1705293" y="1734184"/>
              <a:chExt cx="11033279" cy="6341920"/>
            </a:xfrm>
          </p:grpSpPr>
          <p:sp>
            <p:nvSpPr>
              <p:cNvPr id="106" name="正方形/長方形 105"/>
              <p:cNvSpPr/>
              <p:nvPr/>
            </p:nvSpPr>
            <p:spPr>
              <a:xfrm>
                <a:off x="6495002" y="712311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9255226" y="762853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8681814" y="700481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9503313" y="728623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8428137" y="48671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6926580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10333356" y="401647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663339" y="565133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991075" y="26512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9131390" y="6097298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7688241" y="594959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6561675" y="29390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8404581" y="75899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1233555" y="567216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8853845" y="727468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10304797" y="711522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182506" y="454521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8352551" y="6689962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11298818" y="7277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6150075" y="507047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7449089" y="433011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679906" y="506717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509383" y="409350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6061175" y="42798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537517" y="53594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8029895" y="69814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6456245" y="39847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712958" y="6462324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1675587" y="700563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0460357" y="44912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9509664" y="44806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4849559" y="35709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4081066" y="17341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1935763" y="4696687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4561376" y="4277988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4575274" y="279040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3535681" y="234352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3938907" y="34397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3764856" y="392122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4118294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925666" y="4917636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9352062" y="48055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7640738" y="30351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6251893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9155432" y="505390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5523370" y="25321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7983857" y="39070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10849294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9810307" y="7009606"/>
                <a:ext cx="83653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10954863" y="683279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681814" y="52324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1705293" y="58776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7455793" y="7366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4831223" y="62883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6692026" y="462121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9098502" y="32978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10656102" y="5134074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012088" y="665013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8406706" y="271154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5747466" y="5745261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11675587" y="629423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167" name="テキスト ボックス 166"/>
              <p:cNvSpPr txBox="1"/>
              <p:nvPr/>
            </p:nvSpPr>
            <p:spPr>
              <a:xfrm>
                <a:off x="9393542" y="39720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10100565" y="47461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6354022" y="1543386"/>
            <a:ext cx="5953795" cy="3185021"/>
            <a:chOff x="6354022" y="1543386"/>
            <a:chExt cx="5953795" cy="3185021"/>
          </a:xfrm>
        </p:grpSpPr>
        <p:sp>
          <p:nvSpPr>
            <p:cNvPr id="712" name="Freeform 935"/>
            <p:cNvSpPr>
              <a:spLocks/>
            </p:cNvSpPr>
            <p:nvPr/>
          </p:nvSpPr>
          <p:spPr bwMode="auto">
            <a:xfrm>
              <a:off x="11076532" y="3948199"/>
              <a:ext cx="563186" cy="649536"/>
            </a:xfrm>
            <a:custGeom>
              <a:avLst/>
              <a:gdLst>
                <a:gd name="connsiteX0" fmla="*/ 281975 w 563186"/>
                <a:gd name="connsiteY0" fmla="*/ 346929 h 649536"/>
                <a:gd name="connsiteX1" fmla="*/ 260579 w 563186"/>
                <a:gd name="connsiteY1" fmla="*/ 411882 h 649536"/>
                <a:gd name="connsiteX2" fmla="*/ 260579 w 563186"/>
                <a:gd name="connsiteY2" fmla="*/ 411882 h 649536"/>
                <a:gd name="connsiteX3" fmla="*/ 281975 w 563186"/>
                <a:gd name="connsiteY3" fmla="*/ 346930 h 649536"/>
                <a:gd name="connsiteX4" fmla="*/ 281975 w 563186"/>
                <a:gd name="connsiteY4" fmla="*/ 346929 h 649536"/>
                <a:gd name="connsiteX5" fmla="*/ 303372 w 563186"/>
                <a:gd name="connsiteY5" fmla="*/ 259815 h 649536"/>
                <a:gd name="connsiteX6" fmla="*/ 303372 w 563186"/>
                <a:gd name="connsiteY6" fmla="*/ 259815 h 649536"/>
                <a:gd name="connsiteX7" fmla="*/ 368325 w 563186"/>
                <a:gd name="connsiteY7" fmla="*/ 259815 h 649536"/>
                <a:gd name="connsiteX8" fmla="*/ 303372 w 563186"/>
                <a:gd name="connsiteY8" fmla="*/ 259815 h 649536"/>
                <a:gd name="connsiteX9" fmla="*/ 260579 w 563186"/>
                <a:gd name="connsiteY9" fmla="*/ 259815 h 649536"/>
                <a:gd name="connsiteX10" fmla="*/ 238418 w 563186"/>
                <a:gd name="connsiteY10" fmla="*/ 303372 h 649536"/>
                <a:gd name="connsiteX11" fmla="*/ 238418 w 563186"/>
                <a:gd name="connsiteY11" fmla="*/ 303372 h 649536"/>
                <a:gd name="connsiteX12" fmla="*/ 260579 w 563186"/>
                <a:gd name="connsiteY12" fmla="*/ 259815 h 649536"/>
                <a:gd name="connsiteX13" fmla="*/ 303371 w 563186"/>
                <a:gd name="connsiteY13" fmla="*/ 281212 h 649536"/>
                <a:gd name="connsiteX14" fmla="*/ 303371 w 563186"/>
                <a:gd name="connsiteY14" fmla="*/ 281211 h 649536"/>
                <a:gd name="connsiteX15" fmla="*/ 260579 w 563186"/>
                <a:gd name="connsiteY15" fmla="*/ 259815 h 649536"/>
                <a:gd name="connsiteX16" fmla="*/ 346929 w 563186"/>
                <a:gd name="connsiteY16" fmla="*/ 0 h 649536"/>
                <a:gd name="connsiteX17" fmla="*/ 390486 w 563186"/>
                <a:gd name="connsiteY17" fmla="*/ 21397 h 649536"/>
                <a:gd name="connsiteX18" fmla="*/ 433279 w 563186"/>
                <a:gd name="connsiteY18" fmla="*/ 86350 h 649536"/>
                <a:gd name="connsiteX19" fmla="*/ 476836 w 563186"/>
                <a:gd name="connsiteY19" fmla="*/ 108511 h 649536"/>
                <a:gd name="connsiteX20" fmla="*/ 433279 w 563186"/>
                <a:gd name="connsiteY20" fmla="*/ 151304 h 649536"/>
                <a:gd name="connsiteX21" fmla="*/ 498232 w 563186"/>
                <a:gd name="connsiteY21" fmla="*/ 216257 h 649536"/>
                <a:gd name="connsiteX22" fmla="*/ 476836 w 563186"/>
                <a:gd name="connsiteY22" fmla="*/ 238418 h 649536"/>
                <a:gd name="connsiteX23" fmla="*/ 520393 w 563186"/>
                <a:gd name="connsiteY23" fmla="*/ 281211 h 649536"/>
                <a:gd name="connsiteX24" fmla="*/ 498232 w 563186"/>
                <a:gd name="connsiteY24" fmla="*/ 281211 h 649536"/>
                <a:gd name="connsiteX25" fmla="*/ 520393 w 563186"/>
                <a:gd name="connsiteY25" fmla="*/ 324768 h 649536"/>
                <a:gd name="connsiteX26" fmla="*/ 541790 w 563186"/>
                <a:gd name="connsiteY26" fmla="*/ 324768 h 649536"/>
                <a:gd name="connsiteX27" fmla="*/ 563186 w 563186"/>
                <a:gd name="connsiteY27" fmla="*/ 368325 h 649536"/>
                <a:gd name="connsiteX28" fmla="*/ 498232 w 563186"/>
                <a:gd name="connsiteY28" fmla="*/ 411882 h 649536"/>
                <a:gd name="connsiteX29" fmla="*/ 476836 w 563186"/>
                <a:gd name="connsiteY29" fmla="*/ 411882 h 649536"/>
                <a:gd name="connsiteX30" fmla="*/ 411882 w 563186"/>
                <a:gd name="connsiteY30" fmla="*/ 454675 h 649536"/>
                <a:gd name="connsiteX31" fmla="*/ 368325 w 563186"/>
                <a:gd name="connsiteY31" fmla="*/ 368325 h 649536"/>
                <a:gd name="connsiteX32" fmla="*/ 368325 w 563186"/>
                <a:gd name="connsiteY32" fmla="*/ 368326 h 649536"/>
                <a:gd name="connsiteX33" fmla="*/ 411882 w 563186"/>
                <a:gd name="connsiteY33" fmla="*/ 454677 h 649536"/>
                <a:gd name="connsiteX34" fmla="*/ 390486 w 563186"/>
                <a:gd name="connsiteY34" fmla="*/ 476837 h 649536"/>
                <a:gd name="connsiteX35" fmla="*/ 390486 w 563186"/>
                <a:gd name="connsiteY35" fmla="*/ 498233 h 649536"/>
                <a:gd name="connsiteX36" fmla="*/ 433279 w 563186"/>
                <a:gd name="connsiteY36" fmla="*/ 541790 h 649536"/>
                <a:gd name="connsiteX37" fmla="*/ 411882 w 563186"/>
                <a:gd name="connsiteY37" fmla="*/ 606743 h 649536"/>
                <a:gd name="connsiteX38" fmla="*/ 368325 w 563186"/>
                <a:gd name="connsiteY38" fmla="*/ 606743 h 649536"/>
                <a:gd name="connsiteX39" fmla="*/ 325532 w 563186"/>
                <a:gd name="connsiteY39" fmla="*/ 649536 h 649536"/>
                <a:gd name="connsiteX40" fmla="*/ 325532 w 563186"/>
                <a:gd name="connsiteY40" fmla="*/ 606743 h 649536"/>
                <a:gd name="connsiteX41" fmla="*/ 303372 w 563186"/>
                <a:gd name="connsiteY41" fmla="*/ 563186 h 649536"/>
                <a:gd name="connsiteX42" fmla="*/ 260579 w 563186"/>
                <a:gd name="connsiteY42" fmla="*/ 606743 h 649536"/>
                <a:gd name="connsiteX43" fmla="*/ 238418 w 563186"/>
                <a:gd name="connsiteY43" fmla="*/ 563186 h 649536"/>
                <a:gd name="connsiteX44" fmla="*/ 173464 w 563186"/>
                <a:gd name="connsiteY44" fmla="*/ 563186 h 649536"/>
                <a:gd name="connsiteX45" fmla="*/ 108511 w 563186"/>
                <a:gd name="connsiteY45" fmla="*/ 519629 h 649536"/>
                <a:gd name="connsiteX46" fmla="*/ 108511 w 563186"/>
                <a:gd name="connsiteY46" fmla="*/ 498233 h 649536"/>
                <a:gd name="connsiteX47" fmla="*/ 129907 w 563186"/>
                <a:gd name="connsiteY47" fmla="*/ 476836 h 649536"/>
                <a:gd name="connsiteX48" fmla="*/ 129907 w 563186"/>
                <a:gd name="connsiteY48" fmla="*/ 433279 h 649536"/>
                <a:gd name="connsiteX49" fmla="*/ 173464 w 563186"/>
                <a:gd name="connsiteY49" fmla="*/ 389722 h 649536"/>
                <a:gd name="connsiteX50" fmla="*/ 152068 w 563186"/>
                <a:gd name="connsiteY50" fmla="*/ 346929 h 649536"/>
                <a:gd name="connsiteX51" fmla="*/ 87114 w 563186"/>
                <a:gd name="connsiteY51" fmla="*/ 346929 h 649536"/>
                <a:gd name="connsiteX52" fmla="*/ 0 w 563186"/>
                <a:gd name="connsiteY52" fmla="*/ 303372 h 649536"/>
                <a:gd name="connsiteX53" fmla="*/ 22161 w 563186"/>
                <a:gd name="connsiteY53" fmla="*/ 259815 h 649536"/>
                <a:gd name="connsiteX54" fmla="*/ 0 w 563186"/>
                <a:gd name="connsiteY54" fmla="*/ 194861 h 649536"/>
                <a:gd name="connsiteX55" fmla="*/ 87114 w 563186"/>
                <a:gd name="connsiteY55" fmla="*/ 238418 h 649536"/>
                <a:gd name="connsiteX56" fmla="*/ 108511 w 563186"/>
                <a:gd name="connsiteY56" fmla="*/ 216257 h 649536"/>
                <a:gd name="connsiteX57" fmla="*/ 108511 w 563186"/>
                <a:gd name="connsiteY57" fmla="*/ 173464 h 649536"/>
                <a:gd name="connsiteX58" fmla="*/ 129907 w 563186"/>
                <a:gd name="connsiteY58" fmla="*/ 151304 h 649536"/>
                <a:gd name="connsiteX59" fmla="*/ 173464 w 563186"/>
                <a:gd name="connsiteY59" fmla="*/ 173464 h 649536"/>
                <a:gd name="connsiteX60" fmla="*/ 195625 w 563186"/>
                <a:gd name="connsiteY60" fmla="*/ 173464 h 649536"/>
                <a:gd name="connsiteX61" fmla="*/ 173464 w 563186"/>
                <a:gd name="connsiteY61" fmla="*/ 151304 h 649536"/>
                <a:gd name="connsiteX62" fmla="*/ 238418 w 563186"/>
                <a:gd name="connsiteY62" fmla="*/ 129907 h 649536"/>
                <a:gd name="connsiteX63" fmla="*/ 217021 w 563186"/>
                <a:gd name="connsiteY63" fmla="*/ 108511 h 649536"/>
                <a:gd name="connsiteX64" fmla="*/ 238418 w 563186"/>
                <a:gd name="connsiteY64" fmla="*/ 86350 h 649536"/>
                <a:gd name="connsiteX65" fmla="*/ 195625 w 563186"/>
                <a:gd name="connsiteY65" fmla="*/ 64954 h 649536"/>
                <a:gd name="connsiteX66" fmla="*/ 238418 w 563186"/>
                <a:gd name="connsiteY66" fmla="*/ 43557 h 649536"/>
                <a:gd name="connsiteX67" fmla="*/ 325532 w 563186"/>
                <a:gd name="connsiteY67" fmla="*/ 86350 h 649536"/>
                <a:gd name="connsiteX68" fmla="*/ 346929 w 563186"/>
                <a:gd name="connsiteY68" fmla="*/ 64954 h 649536"/>
                <a:gd name="connsiteX69" fmla="*/ 325532 w 563186"/>
                <a:gd name="connsiteY69" fmla="*/ 21397 h 649536"/>
                <a:gd name="connsiteX70" fmla="*/ 346929 w 563186"/>
                <a:gd name="connsiteY70" fmla="*/ 0 h 649536"/>
                <a:gd name="connsiteX0" fmla="*/ 281975 w 563186"/>
                <a:gd name="connsiteY0" fmla="*/ 346929 h 649536"/>
                <a:gd name="connsiteX1" fmla="*/ 260579 w 563186"/>
                <a:gd name="connsiteY1" fmla="*/ 411882 h 649536"/>
                <a:gd name="connsiteX2" fmla="*/ 281975 w 563186"/>
                <a:gd name="connsiteY2" fmla="*/ 346930 h 649536"/>
                <a:gd name="connsiteX3" fmla="*/ 281975 w 563186"/>
                <a:gd name="connsiteY3" fmla="*/ 346929 h 649536"/>
                <a:gd name="connsiteX4" fmla="*/ 303372 w 563186"/>
                <a:gd name="connsiteY4" fmla="*/ 259815 h 649536"/>
                <a:gd name="connsiteX5" fmla="*/ 303372 w 563186"/>
                <a:gd name="connsiteY5" fmla="*/ 259815 h 649536"/>
                <a:gd name="connsiteX6" fmla="*/ 368325 w 563186"/>
                <a:gd name="connsiteY6" fmla="*/ 259815 h 649536"/>
                <a:gd name="connsiteX7" fmla="*/ 303372 w 563186"/>
                <a:gd name="connsiteY7" fmla="*/ 259815 h 649536"/>
                <a:gd name="connsiteX8" fmla="*/ 260579 w 563186"/>
                <a:gd name="connsiteY8" fmla="*/ 259815 h 649536"/>
                <a:gd name="connsiteX9" fmla="*/ 238418 w 563186"/>
                <a:gd name="connsiteY9" fmla="*/ 303372 h 649536"/>
                <a:gd name="connsiteX10" fmla="*/ 238418 w 563186"/>
                <a:gd name="connsiteY10" fmla="*/ 303372 h 649536"/>
                <a:gd name="connsiteX11" fmla="*/ 260579 w 563186"/>
                <a:gd name="connsiteY11" fmla="*/ 259815 h 649536"/>
                <a:gd name="connsiteX12" fmla="*/ 303371 w 563186"/>
                <a:gd name="connsiteY12" fmla="*/ 281212 h 649536"/>
                <a:gd name="connsiteX13" fmla="*/ 303371 w 563186"/>
                <a:gd name="connsiteY13" fmla="*/ 281211 h 649536"/>
                <a:gd name="connsiteX14" fmla="*/ 260579 w 563186"/>
                <a:gd name="connsiteY14" fmla="*/ 259815 h 649536"/>
                <a:gd name="connsiteX15" fmla="*/ 346929 w 563186"/>
                <a:gd name="connsiteY15" fmla="*/ 0 h 649536"/>
                <a:gd name="connsiteX16" fmla="*/ 390486 w 563186"/>
                <a:gd name="connsiteY16" fmla="*/ 21397 h 649536"/>
                <a:gd name="connsiteX17" fmla="*/ 433279 w 563186"/>
                <a:gd name="connsiteY17" fmla="*/ 86350 h 649536"/>
                <a:gd name="connsiteX18" fmla="*/ 476836 w 563186"/>
                <a:gd name="connsiteY18" fmla="*/ 108511 h 649536"/>
                <a:gd name="connsiteX19" fmla="*/ 433279 w 563186"/>
                <a:gd name="connsiteY19" fmla="*/ 151304 h 649536"/>
                <a:gd name="connsiteX20" fmla="*/ 498232 w 563186"/>
                <a:gd name="connsiteY20" fmla="*/ 216257 h 649536"/>
                <a:gd name="connsiteX21" fmla="*/ 476836 w 563186"/>
                <a:gd name="connsiteY21" fmla="*/ 238418 h 649536"/>
                <a:gd name="connsiteX22" fmla="*/ 520393 w 563186"/>
                <a:gd name="connsiteY22" fmla="*/ 281211 h 649536"/>
                <a:gd name="connsiteX23" fmla="*/ 498232 w 563186"/>
                <a:gd name="connsiteY23" fmla="*/ 281211 h 649536"/>
                <a:gd name="connsiteX24" fmla="*/ 520393 w 563186"/>
                <a:gd name="connsiteY24" fmla="*/ 324768 h 649536"/>
                <a:gd name="connsiteX25" fmla="*/ 541790 w 563186"/>
                <a:gd name="connsiteY25" fmla="*/ 324768 h 649536"/>
                <a:gd name="connsiteX26" fmla="*/ 563186 w 563186"/>
                <a:gd name="connsiteY26" fmla="*/ 368325 h 649536"/>
                <a:gd name="connsiteX27" fmla="*/ 498232 w 563186"/>
                <a:gd name="connsiteY27" fmla="*/ 411882 h 649536"/>
                <a:gd name="connsiteX28" fmla="*/ 476836 w 563186"/>
                <a:gd name="connsiteY28" fmla="*/ 411882 h 649536"/>
                <a:gd name="connsiteX29" fmla="*/ 411882 w 563186"/>
                <a:gd name="connsiteY29" fmla="*/ 454675 h 649536"/>
                <a:gd name="connsiteX30" fmla="*/ 368325 w 563186"/>
                <a:gd name="connsiteY30" fmla="*/ 368325 h 649536"/>
                <a:gd name="connsiteX31" fmla="*/ 368325 w 563186"/>
                <a:gd name="connsiteY31" fmla="*/ 368326 h 649536"/>
                <a:gd name="connsiteX32" fmla="*/ 411882 w 563186"/>
                <a:gd name="connsiteY32" fmla="*/ 454677 h 649536"/>
                <a:gd name="connsiteX33" fmla="*/ 390486 w 563186"/>
                <a:gd name="connsiteY33" fmla="*/ 476837 h 649536"/>
                <a:gd name="connsiteX34" fmla="*/ 390486 w 563186"/>
                <a:gd name="connsiteY34" fmla="*/ 498233 h 649536"/>
                <a:gd name="connsiteX35" fmla="*/ 433279 w 563186"/>
                <a:gd name="connsiteY35" fmla="*/ 541790 h 649536"/>
                <a:gd name="connsiteX36" fmla="*/ 411882 w 563186"/>
                <a:gd name="connsiteY36" fmla="*/ 606743 h 649536"/>
                <a:gd name="connsiteX37" fmla="*/ 368325 w 563186"/>
                <a:gd name="connsiteY37" fmla="*/ 606743 h 649536"/>
                <a:gd name="connsiteX38" fmla="*/ 325532 w 563186"/>
                <a:gd name="connsiteY38" fmla="*/ 649536 h 649536"/>
                <a:gd name="connsiteX39" fmla="*/ 325532 w 563186"/>
                <a:gd name="connsiteY39" fmla="*/ 606743 h 649536"/>
                <a:gd name="connsiteX40" fmla="*/ 303372 w 563186"/>
                <a:gd name="connsiteY40" fmla="*/ 563186 h 649536"/>
                <a:gd name="connsiteX41" fmla="*/ 260579 w 563186"/>
                <a:gd name="connsiteY41" fmla="*/ 606743 h 649536"/>
                <a:gd name="connsiteX42" fmla="*/ 238418 w 563186"/>
                <a:gd name="connsiteY42" fmla="*/ 563186 h 649536"/>
                <a:gd name="connsiteX43" fmla="*/ 173464 w 563186"/>
                <a:gd name="connsiteY43" fmla="*/ 563186 h 649536"/>
                <a:gd name="connsiteX44" fmla="*/ 108511 w 563186"/>
                <a:gd name="connsiteY44" fmla="*/ 519629 h 649536"/>
                <a:gd name="connsiteX45" fmla="*/ 108511 w 563186"/>
                <a:gd name="connsiteY45" fmla="*/ 498233 h 649536"/>
                <a:gd name="connsiteX46" fmla="*/ 129907 w 563186"/>
                <a:gd name="connsiteY46" fmla="*/ 476836 h 649536"/>
                <a:gd name="connsiteX47" fmla="*/ 129907 w 563186"/>
                <a:gd name="connsiteY47" fmla="*/ 433279 h 649536"/>
                <a:gd name="connsiteX48" fmla="*/ 173464 w 563186"/>
                <a:gd name="connsiteY48" fmla="*/ 389722 h 649536"/>
                <a:gd name="connsiteX49" fmla="*/ 152068 w 563186"/>
                <a:gd name="connsiteY49" fmla="*/ 346929 h 649536"/>
                <a:gd name="connsiteX50" fmla="*/ 87114 w 563186"/>
                <a:gd name="connsiteY50" fmla="*/ 346929 h 649536"/>
                <a:gd name="connsiteX51" fmla="*/ 0 w 563186"/>
                <a:gd name="connsiteY51" fmla="*/ 303372 h 649536"/>
                <a:gd name="connsiteX52" fmla="*/ 22161 w 563186"/>
                <a:gd name="connsiteY52" fmla="*/ 259815 h 649536"/>
                <a:gd name="connsiteX53" fmla="*/ 0 w 563186"/>
                <a:gd name="connsiteY53" fmla="*/ 194861 h 649536"/>
                <a:gd name="connsiteX54" fmla="*/ 87114 w 563186"/>
                <a:gd name="connsiteY54" fmla="*/ 238418 h 649536"/>
                <a:gd name="connsiteX55" fmla="*/ 108511 w 563186"/>
                <a:gd name="connsiteY55" fmla="*/ 216257 h 649536"/>
                <a:gd name="connsiteX56" fmla="*/ 108511 w 563186"/>
                <a:gd name="connsiteY56" fmla="*/ 173464 h 649536"/>
                <a:gd name="connsiteX57" fmla="*/ 129907 w 563186"/>
                <a:gd name="connsiteY57" fmla="*/ 151304 h 649536"/>
                <a:gd name="connsiteX58" fmla="*/ 173464 w 563186"/>
                <a:gd name="connsiteY58" fmla="*/ 173464 h 649536"/>
                <a:gd name="connsiteX59" fmla="*/ 195625 w 563186"/>
                <a:gd name="connsiteY59" fmla="*/ 173464 h 649536"/>
                <a:gd name="connsiteX60" fmla="*/ 173464 w 563186"/>
                <a:gd name="connsiteY60" fmla="*/ 151304 h 649536"/>
                <a:gd name="connsiteX61" fmla="*/ 238418 w 563186"/>
                <a:gd name="connsiteY61" fmla="*/ 129907 h 649536"/>
                <a:gd name="connsiteX62" fmla="*/ 217021 w 563186"/>
                <a:gd name="connsiteY62" fmla="*/ 108511 h 649536"/>
                <a:gd name="connsiteX63" fmla="*/ 238418 w 563186"/>
                <a:gd name="connsiteY63" fmla="*/ 86350 h 649536"/>
                <a:gd name="connsiteX64" fmla="*/ 195625 w 563186"/>
                <a:gd name="connsiteY64" fmla="*/ 64954 h 649536"/>
                <a:gd name="connsiteX65" fmla="*/ 238418 w 563186"/>
                <a:gd name="connsiteY65" fmla="*/ 43557 h 649536"/>
                <a:gd name="connsiteX66" fmla="*/ 325532 w 563186"/>
                <a:gd name="connsiteY66" fmla="*/ 86350 h 649536"/>
                <a:gd name="connsiteX67" fmla="*/ 346929 w 563186"/>
                <a:gd name="connsiteY67" fmla="*/ 64954 h 649536"/>
                <a:gd name="connsiteX68" fmla="*/ 325532 w 563186"/>
                <a:gd name="connsiteY68" fmla="*/ 21397 h 649536"/>
                <a:gd name="connsiteX69" fmla="*/ 346929 w 563186"/>
                <a:gd name="connsiteY69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38418 w 563186"/>
                <a:gd name="connsiteY5" fmla="*/ 303372 h 649536"/>
                <a:gd name="connsiteX6" fmla="*/ 238418 w 563186"/>
                <a:gd name="connsiteY6" fmla="*/ 303372 h 649536"/>
                <a:gd name="connsiteX7" fmla="*/ 260579 w 563186"/>
                <a:gd name="connsiteY7" fmla="*/ 259815 h 649536"/>
                <a:gd name="connsiteX8" fmla="*/ 303371 w 563186"/>
                <a:gd name="connsiteY8" fmla="*/ 281212 h 649536"/>
                <a:gd name="connsiteX9" fmla="*/ 303371 w 563186"/>
                <a:gd name="connsiteY9" fmla="*/ 281211 h 649536"/>
                <a:gd name="connsiteX10" fmla="*/ 260579 w 563186"/>
                <a:gd name="connsiteY10" fmla="*/ 259815 h 649536"/>
                <a:gd name="connsiteX11" fmla="*/ 346929 w 563186"/>
                <a:gd name="connsiteY11" fmla="*/ 0 h 649536"/>
                <a:gd name="connsiteX12" fmla="*/ 390486 w 563186"/>
                <a:gd name="connsiteY12" fmla="*/ 21397 h 649536"/>
                <a:gd name="connsiteX13" fmla="*/ 433279 w 563186"/>
                <a:gd name="connsiteY13" fmla="*/ 86350 h 649536"/>
                <a:gd name="connsiteX14" fmla="*/ 476836 w 563186"/>
                <a:gd name="connsiteY14" fmla="*/ 108511 h 649536"/>
                <a:gd name="connsiteX15" fmla="*/ 433279 w 563186"/>
                <a:gd name="connsiteY15" fmla="*/ 151304 h 649536"/>
                <a:gd name="connsiteX16" fmla="*/ 498232 w 563186"/>
                <a:gd name="connsiteY16" fmla="*/ 216257 h 649536"/>
                <a:gd name="connsiteX17" fmla="*/ 476836 w 563186"/>
                <a:gd name="connsiteY17" fmla="*/ 238418 h 649536"/>
                <a:gd name="connsiteX18" fmla="*/ 520393 w 563186"/>
                <a:gd name="connsiteY18" fmla="*/ 281211 h 649536"/>
                <a:gd name="connsiteX19" fmla="*/ 498232 w 563186"/>
                <a:gd name="connsiteY19" fmla="*/ 281211 h 649536"/>
                <a:gd name="connsiteX20" fmla="*/ 520393 w 563186"/>
                <a:gd name="connsiteY20" fmla="*/ 324768 h 649536"/>
                <a:gd name="connsiteX21" fmla="*/ 541790 w 563186"/>
                <a:gd name="connsiteY21" fmla="*/ 324768 h 649536"/>
                <a:gd name="connsiteX22" fmla="*/ 563186 w 563186"/>
                <a:gd name="connsiteY22" fmla="*/ 368325 h 649536"/>
                <a:gd name="connsiteX23" fmla="*/ 498232 w 563186"/>
                <a:gd name="connsiteY23" fmla="*/ 411882 h 649536"/>
                <a:gd name="connsiteX24" fmla="*/ 476836 w 563186"/>
                <a:gd name="connsiteY24" fmla="*/ 411882 h 649536"/>
                <a:gd name="connsiteX25" fmla="*/ 411882 w 563186"/>
                <a:gd name="connsiteY25" fmla="*/ 454675 h 649536"/>
                <a:gd name="connsiteX26" fmla="*/ 368325 w 563186"/>
                <a:gd name="connsiteY26" fmla="*/ 368325 h 649536"/>
                <a:gd name="connsiteX27" fmla="*/ 368325 w 563186"/>
                <a:gd name="connsiteY27" fmla="*/ 368326 h 649536"/>
                <a:gd name="connsiteX28" fmla="*/ 411882 w 563186"/>
                <a:gd name="connsiteY28" fmla="*/ 454677 h 649536"/>
                <a:gd name="connsiteX29" fmla="*/ 390486 w 563186"/>
                <a:gd name="connsiteY29" fmla="*/ 476837 h 649536"/>
                <a:gd name="connsiteX30" fmla="*/ 390486 w 563186"/>
                <a:gd name="connsiteY30" fmla="*/ 498233 h 649536"/>
                <a:gd name="connsiteX31" fmla="*/ 433279 w 563186"/>
                <a:gd name="connsiteY31" fmla="*/ 541790 h 649536"/>
                <a:gd name="connsiteX32" fmla="*/ 411882 w 563186"/>
                <a:gd name="connsiteY32" fmla="*/ 606743 h 649536"/>
                <a:gd name="connsiteX33" fmla="*/ 368325 w 563186"/>
                <a:gd name="connsiteY33" fmla="*/ 606743 h 649536"/>
                <a:gd name="connsiteX34" fmla="*/ 325532 w 563186"/>
                <a:gd name="connsiteY34" fmla="*/ 649536 h 649536"/>
                <a:gd name="connsiteX35" fmla="*/ 325532 w 563186"/>
                <a:gd name="connsiteY35" fmla="*/ 606743 h 649536"/>
                <a:gd name="connsiteX36" fmla="*/ 303372 w 563186"/>
                <a:gd name="connsiteY36" fmla="*/ 563186 h 649536"/>
                <a:gd name="connsiteX37" fmla="*/ 260579 w 563186"/>
                <a:gd name="connsiteY37" fmla="*/ 606743 h 649536"/>
                <a:gd name="connsiteX38" fmla="*/ 238418 w 563186"/>
                <a:gd name="connsiteY38" fmla="*/ 563186 h 649536"/>
                <a:gd name="connsiteX39" fmla="*/ 173464 w 563186"/>
                <a:gd name="connsiteY39" fmla="*/ 563186 h 649536"/>
                <a:gd name="connsiteX40" fmla="*/ 108511 w 563186"/>
                <a:gd name="connsiteY40" fmla="*/ 519629 h 649536"/>
                <a:gd name="connsiteX41" fmla="*/ 108511 w 563186"/>
                <a:gd name="connsiteY41" fmla="*/ 498233 h 649536"/>
                <a:gd name="connsiteX42" fmla="*/ 129907 w 563186"/>
                <a:gd name="connsiteY42" fmla="*/ 476836 h 649536"/>
                <a:gd name="connsiteX43" fmla="*/ 129907 w 563186"/>
                <a:gd name="connsiteY43" fmla="*/ 433279 h 649536"/>
                <a:gd name="connsiteX44" fmla="*/ 173464 w 563186"/>
                <a:gd name="connsiteY44" fmla="*/ 389722 h 649536"/>
                <a:gd name="connsiteX45" fmla="*/ 152068 w 563186"/>
                <a:gd name="connsiteY45" fmla="*/ 346929 h 649536"/>
                <a:gd name="connsiteX46" fmla="*/ 87114 w 563186"/>
                <a:gd name="connsiteY46" fmla="*/ 346929 h 649536"/>
                <a:gd name="connsiteX47" fmla="*/ 0 w 563186"/>
                <a:gd name="connsiteY47" fmla="*/ 303372 h 649536"/>
                <a:gd name="connsiteX48" fmla="*/ 22161 w 563186"/>
                <a:gd name="connsiteY48" fmla="*/ 259815 h 649536"/>
                <a:gd name="connsiteX49" fmla="*/ 0 w 563186"/>
                <a:gd name="connsiteY49" fmla="*/ 194861 h 649536"/>
                <a:gd name="connsiteX50" fmla="*/ 87114 w 563186"/>
                <a:gd name="connsiteY50" fmla="*/ 238418 h 649536"/>
                <a:gd name="connsiteX51" fmla="*/ 108511 w 563186"/>
                <a:gd name="connsiteY51" fmla="*/ 216257 h 649536"/>
                <a:gd name="connsiteX52" fmla="*/ 108511 w 563186"/>
                <a:gd name="connsiteY52" fmla="*/ 173464 h 649536"/>
                <a:gd name="connsiteX53" fmla="*/ 129907 w 563186"/>
                <a:gd name="connsiteY53" fmla="*/ 151304 h 649536"/>
                <a:gd name="connsiteX54" fmla="*/ 173464 w 563186"/>
                <a:gd name="connsiteY54" fmla="*/ 173464 h 649536"/>
                <a:gd name="connsiteX55" fmla="*/ 195625 w 563186"/>
                <a:gd name="connsiteY55" fmla="*/ 173464 h 649536"/>
                <a:gd name="connsiteX56" fmla="*/ 173464 w 563186"/>
                <a:gd name="connsiteY56" fmla="*/ 151304 h 649536"/>
                <a:gd name="connsiteX57" fmla="*/ 238418 w 563186"/>
                <a:gd name="connsiteY57" fmla="*/ 129907 h 649536"/>
                <a:gd name="connsiteX58" fmla="*/ 217021 w 563186"/>
                <a:gd name="connsiteY58" fmla="*/ 108511 h 649536"/>
                <a:gd name="connsiteX59" fmla="*/ 238418 w 563186"/>
                <a:gd name="connsiteY59" fmla="*/ 86350 h 649536"/>
                <a:gd name="connsiteX60" fmla="*/ 195625 w 563186"/>
                <a:gd name="connsiteY60" fmla="*/ 64954 h 649536"/>
                <a:gd name="connsiteX61" fmla="*/ 238418 w 563186"/>
                <a:gd name="connsiteY61" fmla="*/ 43557 h 649536"/>
                <a:gd name="connsiteX62" fmla="*/ 325532 w 563186"/>
                <a:gd name="connsiteY62" fmla="*/ 86350 h 649536"/>
                <a:gd name="connsiteX63" fmla="*/ 346929 w 563186"/>
                <a:gd name="connsiteY63" fmla="*/ 64954 h 649536"/>
                <a:gd name="connsiteX64" fmla="*/ 325532 w 563186"/>
                <a:gd name="connsiteY64" fmla="*/ 21397 h 649536"/>
                <a:gd name="connsiteX65" fmla="*/ 346929 w 563186"/>
                <a:gd name="connsiteY65" fmla="*/ 0 h 649536"/>
                <a:gd name="connsiteX66" fmla="*/ 352019 w 563186"/>
                <a:gd name="connsiteY66" fmla="*/ 503322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38418 w 563186"/>
                <a:gd name="connsiteY5" fmla="*/ 303372 h 649536"/>
                <a:gd name="connsiteX6" fmla="*/ 238418 w 563186"/>
                <a:gd name="connsiteY6" fmla="*/ 303372 h 649536"/>
                <a:gd name="connsiteX7" fmla="*/ 260579 w 563186"/>
                <a:gd name="connsiteY7" fmla="*/ 259815 h 649536"/>
                <a:gd name="connsiteX8" fmla="*/ 303371 w 563186"/>
                <a:gd name="connsiteY8" fmla="*/ 281212 h 649536"/>
                <a:gd name="connsiteX9" fmla="*/ 303371 w 563186"/>
                <a:gd name="connsiteY9" fmla="*/ 281211 h 649536"/>
                <a:gd name="connsiteX10" fmla="*/ 260579 w 563186"/>
                <a:gd name="connsiteY10" fmla="*/ 259815 h 649536"/>
                <a:gd name="connsiteX11" fmla="*/ 346929 w 563186"/>
                <a:gd name="connsiteY11" fmla="*/ 0 h 649536"/>
                <a:gd name="connsiteX12" fmla="*/ 390486 w 563186"/>
                <a:gd name="connsiteY12" fmla="*/ 21397 h 649536"/>
                <a:gd name="connsiteX13" fmla="*/ 433279 w 563186"/>
                <a:gd name="connsiteY13" fmla="*/ 86350 h 649536"/>
                <a:gd name="connsiteX14" fmla="*/ 476836 w 563186"/>
                <a:gd name="connsiteY14" fmla="*/ 108511 h 649536"/>
                <a:gd name="connsiteX15" fmla="*/ 433279 w 563186"/>
                <a:gd name="connsiteY15" fmla="*/ 151304 h 649536"/>
                <a:gd name="connsiteX16" fmla="*/ 498232 w 563186"/>
                <a:gd name="connsiteY16" fmla="*/ 216257 h 649536"/>
                <a:gd name="connsiteX17" fmla="*/ 476836 w 563186"/>
                <a:gd name="connsiteY17" fmla="*/ 238418 h 649536"/>
                <a:gd name="connsiteX18" fmla="*/ 520393 w 563186"/>
                <a:gd name="connsiteY18" fmla="*/ 281211 h 649536"/>
                <a:gd name="connsiteX19" fmla="*/ 498232 w 563186"/>
                <a:gd name="connsiteY19" fmla="*/ 281211 h 649536"/>
                <a:gd name="connsiteX20" fmla="*/ 520393 w 563186"/>
                <a:gd name="connsiteY20" fmla="*/ 324768 h 649536"/>
                <a:gd name="connsiteX21" fmla="*/ 541790 w 563186"/>
                <a:gd name="connsiteY21" fmla="*/ 324768 h 649536"/>
                <a:gd name="connsiteX22" fmla="*/ 563186 w 563186"/>
                <a:gd name="connsiteY22" fmla="*/ 368325 h 649536"/>
                <a:gd name="connsiteX23" fmla="*/ 498232 w 563186"/>
                <a:gd name="connsiteY23" fmla="*/ 411882 h 649536"/>
                <a:gd name="connsiteX24" fmla="*/ 476836 w 563186"/>
                <a:gd name="connsiteY24" fmla="*/ 411882 h 649536"/>
                <a:gd name="connsiteX25" fmla="*/ 411882 w 563186"/>
                <a:gd name="connsiteY25" fmla="*/ 454675 h 649536"/>
                <a:gd name="connsiteX26" fmla="*/ 368325 w 563186"/>
                <a:gd name="connsiteY26" fmla="*/ 368325 h 649536"/>
                <a:gd name="connsiteX27" fmla="*/ 368325 w 563186"/>
                <a:gd name="connsiteY27" fmla="*/ 368326 h 649536"/>
                <a:gd name="connsiteX28" fmla="*/ 411882 w 563186"/>
                <a:gd name="connsiteY28" fmla="*/ 454677 h 649536"/>
                <a:gd name="connsiteX29" fmla="*/ 390486 w 563186"/>
                <a:gd name="connsiteY29" fmla="*/ 476837 h 649536"/>
                <a:gd name="connsiteX30" fmla="*/ 390486 w 563186"/>
                <a:gd name="connsiteY30" fmla="*/ 498233 h 649536"/>
                <a:gd name="connsiteX31" fmla="*/ 433279 w 563186"/>
                <a:gd name="connsiteY31" fmla="*/ 541790 h 649536"/>
                <a:gd name="connsiteX32" fmla="*/ 411882 w 563186"/>
                <a:gd name="connsiteY32" fmla="*/ 606743 h 649536"/>
                <a:gd name="connsiteX33" fmla="*/ 368325 w 563186"/>
                <a:gd name="connsiteY33" fmla="*/ 606743 h 649536"/>
                <a:gd name="connsiteX34" fmla="*/ 325532 w 563186"/>
                <a:gd name="connsiteY34" fmla="*/ 649536 h 649536"/>
                <a:gd name="connsiteX35" fmla="*/ 325532 w 563186"/>
                <a:gd name="connsiteY35" fmla="*/ 606743 h 649536"/>
                <a:gd name="connsiteX36" fmla="*/ 303372 w 563186"/>
                <a:gd name="connsiteY36" fmla="*/ 563186 h 649536"/>
                <a:gd name="connsiteX37" fmla="*/ 260579 w 563186"/>
                <a:gd name="connsiteY37" fmla="*/ 606743 h 649536"/>
                <a:gd name="connsiteX38" fmla="*/ 238418 w 563186"/>
                <a:gd name="connsiteY38" fmla="*/ 563186 h 649536"/>
                <a:gd name="connsiteX39" fmla="*/ 173464 w 563186"/>
                <a:gd name="connsiteY39" fmla="*/ 563186 h 649536"/>
                <a:gd name="connsiteX40" fmla="*/ 108511 w 563186"/>
                <a:gd name="connsiteY40" fmla="*/ 519629 h 649536"/>
                <a:gd name="connsiteX41" fmla="*/ 108511 w 563186"/>
                <a:gd name="connsiteY41" fmla="*/ 498233 h 649536"/>
                <a:gd name="connsiteX42" fmla="*/ 129907 w 563186"/>
                <a:gd name="connsiteY42" fmla="*/ 476836 h 649536"/>
                <a:gd name="connsiteX43" fmla="*/ 129907 w 563186"/>
                <a:gd name="connsiteY43" fmla="*/ 433279 h 649536"/>
                <a:gd name="connsiteX44" fmla="*/ 173464 w 563186"/>
                <a:gd name="connsiteY44" fmla="*/ 389722 h 649536"/>
                <a:gd name="connsiteX45" fmla="*/ 152068 w 563186"/>
                <a:gd name="connsiteY45" fmla="*/ 346929 h 649536"/>
                <a:gd name="connsiteX46" fmla="*/ 87114 w 563186"/>
                <a:gd name="connsiteY46" fmla="*/ 346929 h 649536"/>
                <a:gd name="connsiteX47" fmla="*/ 0 w 563186"/>
                <a:gd name="connsiteY47" fmla="*/ 303372 h 649536"/>
                <a:gd name="connsiteX48" fmla="*/ 22161 w 563186"/>
                <a:gd name="connsiteY48" fmla="*/ 259815 h 649536"/>
                <a:gd name="connsiteX49" fmla="*/ 0 w 563186"/>
                <a:gd name="connsiteY49" fmla="*/ 194861 h 649536"/>
                <a:gd name="connsiteX50" fmla="*/ 87114 w 563186"/>
                <a:gd name="connsiteY50" fmla="*/ 238418 h 649536"/>
                <a:gd name="connsiteX51" fmla="*/ 108511 w 563186"/>
                <a:gd name="connsiteY51" fmla="*/ 216257 h 649536"/>
                <a:gd name="connsiteX52" fmla="*/ 108511 w 563186"/>
                <a:gd name="connsiteY52" fmla="*/ 173464 h 649536"/>
                <a:gd name="connsiteX53" fmla="*/ 129907 w 563186"/>
                <a:gd name="connsiteY53" fmla="*/ 151304 h 649536"/>
                <a:gd name="connsiteX54" fmla="*/ 173464 w 563186"/>
                <a:gd name="connsiteY54" fmla="*/ 173464 h 649536"/>
                <a:gd name="connsiteX55" fmla="*/ 195625 w 563186"/>
                <a:gd name="connsiteY55" fmla="*/ 173464 h 649536"/>
                <a:gd name="connsiteX56" fmla="*/ 173464 w 563186"/>
                <a:gd name="connsiteY56" fmla="*/ 151304 h 649536"/>
                <a:gd name="connsiteX57" fmla="*/ 238418 w 563186"/>
                <a:gd name="connsiteY57" fmla="*/ 129907 h 649536"/>
                <a:gd name="connsiteX58" fmla="*/ 217021 w 563186"/>
                <a:gd name="connsiteY58" fmla="*/ 108511 h 649536"/>
                <a:gd name="connsiteX59" fmla="*/ 238418 w 563186"/>
                <a:gd name="connsiteY59" fmla="*/ 86350 h 649536"/>
                <a:gd name="connsiteX60" fmla="*/ 195625 w 563186"/>
                <a:gd name="connsiteY60" fmla="*/ 64954 h 649536"/>
                <a:gd name="connsiteX61" fmla="*/ 238418 w 563186"/>
                <a:gd name="connsiteY61" fmla="*/ 43557 h 649536"/>
                <a:gd name="connsiteX62" fmla="*/ 325532 w 563186"/>
                <a:gd name="connsiteY62" fmla="*/ 86350 h 649536"/>
                <a:gd name="connsiteX63" fmla="*/ 346929 w 563186"/>
                <a:gd name="connsiteY63" fmla="*/ 64954 h 649536"/>
                <a:gd name="connsiteX64" fmla="*/ 325532 w 563186"/>
                <a:gd name="connsiteY64" fmla="*/ 21397 h 649536"/>
                <a:gd name="connsiteX65" fmla="*/ 346929 w 563186"/>
                <a:gd name="connsiteY65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38418 w 563186"/>
                <a:gd name="connsiteY5" fmla="*/ 303372 h 649536"/>
                <a:gd name="connsiteX6" fmla="*/ 238418 w 563186"/>
                <a:gd name="connsiteY6" fmla="*/ 303372 h 649536"/>
                <a:gd name="connsiteX7" fmla="*/ 260579 w 563186"/>
                <a:gd name="connsiteY7" fmla="*/ 259815 h 649536"/>
                <a:gd name="connsiteX8" fmla="*/ 303371 w 563186"/>
                <a:gd name="connsiteY8" fmla="*/ 281212 h 649536"/>
                <a:gd name="connsiteX9" fmla="*/ 303371 w 563186"/>
                <a:gd name="connsiteY9" fmla="*/ 281211 h 649536"/>
                <a:gd name="connsiteX10" fmla="*/ 260579 w 563186"/>
                <a:gd name="connsiteY10" fmla="*/ 259815 h 649536"/>
                <a:gd name="connsiteX11" fmla="*/ 346929 w 563186"/>
                <a:gd name="connsiteY11" fmla="*/ 0 h 649536"/>
                <a:gd name="connsiteX12" fmla="*/ 390486 w 563186"/>
                <a:gd name="connsiteY12" fmla="*/ 21397 h 649536"/>
                <a:gd name="connsiteX13" fmla="*/ 433279 w 563186"/>
                <a:gd name="connsiteY13" fmla="*/ 86350 h 649536"/>
                <a:gd name="connsiteX14" fmla="*/ 476836 w 563186"/>
                <a:gd name="connsiteY14" fmla="*/ 108511 h 649536"/>
                <a:gd name="connsiteX15" fmla="*/ 433279 w 563186"/>
                <a:gd name="connsiteY15" fmla="*/ 151304 h 649536"/>
                <a:gd name="connsiteX16" fmla="*/ 498232 w 563186"/>
                <a:gd name="connsiteY16" fmla="*/ 216257 h 649536"/>
                <a:gd name="connsiteX17" fmla="*/ 476836 w 563186"/>
                <a:gd name="connsiteY17" fmla="*/ 238418 h 649536"/>
                <a:gd name="connsiteX18" fmla="*/ 520393 w 563186"/>
                <a:gd name="connsiteY18" fmla="*/ 281211 h 649536"/>
                <a:gd name="connsiteX19" fmla="*/ 498232 w 563186"/>
                <a:gd name="connsiteY19" fmla="*/ 281211 h 649536"/>
                <a:gd name="connsiteX20" fmla="*/ 520393 w 563186"/>
                <a:gd name="connsiteY20" fmla="*/ 324768 h 649536"/>
                <a:gd name="connsiteX21" fmla="*/ 541790 w 563186"/>
                <a:gd name="connsiteY21" fmla="*/ 324768 h 649536"/>
                <a:gd name="connsiteX22" fmla="*/ 563186 w 563186"/>
                <a:gd name="connsiteY22" fmla="*/ 368325 h 649536"/>
                <a:gd name="connsiteX23" fmla="*/ 498232 w 563186"/>
                <a:gd name="connsiteY23" fmla="*/ 411882 h 649536"/>
                <a:gd name="connsiteX24" fmla="*/ 476836 w 563186"/>
                <a:gd name="connsiteY24" fmla="*/ 411882 h 649536"/>
                <a:gd name="connsiteX25" fmla="*/ 411882 w 563186"/>
                <a:gd name="connsiteY25" fmla="*/ 454675 h 649536"/>
                <a:gd name="connsiteX26" fmla="*/ 368325 w 563186"/>
                <a:gd name="connsiteY26" fmla="*/ 368325 h 649536"/>
                <a:gd name="connsiteX27" fmla="*/ 411882 w 563186"/>
                <a:gd name="connsiteY27" fmla="*/ 454677 h 649536"/>
                <a:gd name="connsiteX28" fmla="*/ 390486 w 563186"/>
                <a:gd name="connsiteY28" fmla="*/ 476837 h 649536"/>
                <a:gd name="connsiteX29" fmla="*/ 390486 w 563186"/>
                <a:gd name="connsiteY29" fmla="*/ 498233 h 649536"/>
                <a:gd name="connsiteX30" fmla="*/ 433279 w 563186"/>
                <a:gd name="connsiteY30" fmla="*/ 541790 h 649536"/>
                <a:gd name="connsiteX31" fmla="*/ 411882 w 563186"/>
                <a:gd name="connsiteY31" fmla="*/ 606743 h 649536"/>
                <a:gd name="connsiteX32" fmla="*/ 368325 w 563186"/>
                <a:gd name="connsiteY32" fmla="*/ 606743 h 649536"/>
                <a:gd name="connsiteX33" fmla="*/ 325532 w 563186"/>
                <a:gd name="connsiteY33" fmla="*/ 649536 h 649536"/>
                <a:gd name="connsiteX34" fmla="*/ 325532 w 563186"/>
                <a:gd name="connsiteY34" fmla="*/ 606743 h 649536"/>
                <a:gd name="connsiteX35" fmla="*/ 303372 w 563186"/>
                <a:gd name="connsiteY35" fmla="*/ 563186 h 649536"/>
                <a:gd name="connsiteX36" fmla="*/ 260579 w 563186"/>
                <a:gd name="connsiteY36" fmla="*/ 606743 h 649536"/>
                <a:gd name="connsiteX37" fmla="*/ 238418 w 563186"/>
                <a:gd name="connsiteY37" fmla="*/ 563186 h 649536"/>
                <a:gd name="connsiteX38" fmla="*/ 173464 w 563186"/>
                <a:gd name="connsiteY38" fmla="*/ 563186 h 649536"/>
                <a:gd name="connsiteX39" fmla="*/ 108511 w 563186"/>
                <a:gd name="connsiteY39" fmla="*/ 519629 h 649536"/>
                <a:gd name="connsiteX40" fmla="*/ 108511 w 563186"/>
                <a:gd name="connsiteY40" fmla="*/ 498233 h 649536"/>
                <a:gd name="connsiteX41" fmla="*/ 129907 w 563186"/>
                <a:gd name="connsiteY41" fmla="*/ 476836 h 649536"/>
                <a:gd name="connsiteX42" fmla="*/ 129907 w 563186"/>
                <a:gd name="connsiteY42" fmla="*/ 433279 h 649536"/>
                <a:gd name="connsiteX43" fmla="*/ 173464 w 563186"/>
                <a:gd name="connsiteY43" fmla="*/ 389722 h 649536"/>
                <a:gd name="connsiteX44" fmla="*/ 152068 w 563186"/>
                <a:gd name="connsiteY44" fmla="*/ 346929 h 649536"/>
                <a:gd name="connsiteX45" fmla="*/ 87114 w 563186"/>
                <a:gd name="connsiteY45" fmla="*/ 346929 h 649536"/>
                <a:gd name="connsiteX46" fmla="*/ 0 w 563186"/>
                <a:gd name="connsiteY46" fmla="*/ 303372 h 649536"/>
                <a:gd name="connsiteX47" fmla="*/ 22161 w 563186"/>
                <a:gd name="connsiteY47" fmla="*/ 259815 h 649536"/>
                <a:gd name="connsiteX48" fmla="*/ 0 w 563186"/>
                <a:gd name="connsiteY48" fmla="*/ 194861 h 649536"/>
                <a:gd name="connsiteX49" fmla="*/ 87114 w 563186"/>
                <a:gd name="connsiteY49" fmla="*/ 238418 h 649536"/>
                <a:gd name="connsiteX50" fmla="*/ 108511 w 563186"/>
                <a:gd name="connsiteY50" fmla="*/ 216257 h 649536"/>
                <a:gd name="connsiteX51" fmla="*/ 108511 w 563186"/>
                <a:gd name="connsiteY51" fmla="*/ 173464 h 649536"/>
                <a:gd name="connsiteX52" fmla="*/ 129907 w 563186"/>
                <a:gd name="connsiteY52" fmla="*/ 151304 h 649536"/>
                <a:gd name="connsiteX53" fmla="*/ 173464 w 563186"/>
                <a:gd name="connsiteY53" fmla="*/ 173464 h 649536"/>
                <a:gd name="connsiteX54" fmla="*/ 195625 w 563186"/>
                <a:gd name="connsiteY54" fmla="*/ 173464 h 649536"/>
                <a:gd name="connsiteX55" fmla="*/ 173464 w 563186"/>
                <a:gd name="connsiteY55" fmla="*/ 151304 h 649536"/>
                <a:gd name="connsiteX56" fmla="*/ 238418 w 563186"/>
                <a:gd name="connsiteY56" fmla="*/ 129907 h 649536"/>
                <a:gd name="connsiteX57" fmla="*/ 217021 w 563186"/>
                <a:gd name="connsiteY57" fmla="*/ 108511 h 649536"/>
                <a:gd name="connsiteX58" fmla="*/ 238418 w 563186"/>
                <a:gd name="connsiteY58" fmla="*/ 86350 h 649536"/>
                <a:gd name="connsiteX59" fmla="*/ 195625 w 563186"/>
                <a:gd name="connsiteY59" fmla="*/ 64954 h 649536"/>
                <a:gd name="connsiteX60" fmla="*/ 238418 w 563186"/>
                <a:gd name="connsiteY60" fmla="*/ 43557 h 649536"/>
                <a:gd name="connsiteX61" fmla="*/ 325532 w 563186"/>
                <a:gd name="connsiteY61" fmla="*/ 86350 h 649536"/>
                <a:gd name="connsiteX62" fmla="*/ 346929 w 563186"/>
                <a:gd name="connsiteY62" fmla="*/ 64954 h 649536"/>
                <a:gd name="connsiteX63" fmla="*/ 325532 w 563186"/>
                <a:gd name="connsiteY63" fmla="*/ 21397 h 649536"/>
                <a:gd name="connsiteX64" fmla="*/ 346929 w 563186"/>
                <a:gd name="connsiteY64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38418 w 563186"/>
                <a:gd name="connsiteY5" fmla="*/ 303372 h 649536"/>
                <a:gd name="connsiteX6" fmla="*/ 238418 w 563186"/>
                <a:gd name="connsiteY6" fmla="*/ 303372 h 649536"/>
                <a:gd name="connsiteX7" fmla="*/ 260579 w 563186"/>
                <a:gd name="connsiteY7" fmla="*/ 259815 h 649536"/>
                <a:gd name="connsiteX8" fmla="*/ 303371 w 563186"/>
                <a:gd name="connsiteY8" fmla="*/ 281212 h 649536"/>
                <a:gd name="connsiteX9" fmla="*/ 303371 w 563186"/>
                <a:gd name="connsiteY9" fmla="*/ 281211 h 649536"/>
                <a:gd name="connsiteX10" fmla="*/ 260579 w 563186"/>
                <a:gd name="connsiteY10" fmla="*/ 259815 h 649536"/>
                <a:gd name="connsiteX11" fmla="*/ 346929 w 563186"/>
                <a:gd name="connsiteY11" fmla="*/ 0 h 649536"/>
                <a:gd name="connsiteX12" fmla="*/ 390486 w 563186"/>
                <a:gd name="connsiteY12" fmla="*/ 21397 h 649536"/>
                <a:gd name="connsiteX13" fmla="*/ 433279 w 563186"/>
                <a:gd name="connsiteY13" fmla="*/ 86350 h 649536"/>
                <a:gd name="connsiteX14" fmla="*/ 476836 w 563186"/>
                <a:gd name="connsiteY14" fmla="*/ 108511 h 649536"/>
                <a:gd name="connsiteX15" fmla="*/ 433279 w 563186"/>
                <a:gd name="connsiteY15" fmla="*/ 151304 h 649536"/>
                <a:gd name="connsiteX16" fmla="*/ 498232 w 563186"/>
                <a:gd name="connsiteY16" fmla="*/ 216257 h 649536"/>
                <a:gd name="connsiteX17" fmla="*/ 476836 w 563186"/>
                <a:gd name="connsiteY17" fmla="*/ 238418 h 649536"/>
                <a:gd name="connsiteX18" fmla="*/ 520393 w 563186"/>
                <a:gd name="connsiteY18" fmla="*/ 281211 h 649536"/>
                <a:gd name="connsiteX19" fmla="*/ 498232 w 563186"/>
                <a:gd name="connsiteY19" fmla="*/ 281211 h 649536"/>
                <a:gd name="connsiteX20" fmla="*/ 520393 w 563186"/>
                <a:gd name="connsiteY20" fmla="*/ 324768 h 649536"/>
                <a:gd name="connsiteX21" fmla="*/ 541790 w 563186"/>
                <a:gd name="connsiteY21" fmla="*/ 324768 h 649536"/>
                <a:gd name="connsiteX22" fmla="*/ 563186 w 563186"/>
                <a:gd name="connsiteY22" fmla="*/ 368325 h 649536"/>
                <a:gd name="connsiteX23" fmla="*/ 498232 w 563186"/>
                <a:gd name="connsiteY23" fmla="*/ 411882 h 649536"/>
                <a:gd name="connsiteX24" fmla="*/ 476836 w 563186"/>
                <a:gd name="connsiteY24" fmla="*/ 411882 h 649536"/>
                <a:gd name="connsiteX25" fmla="*/ 411882 w 563186"/>
                <a:gd name="connsiteY25" fmla="*/ 454675 h 649536"/>
                <a:gd name="connsiteX26" fmla="*/ 411882 w 563186"/>
                <a:gd name="connsiteY26" fmla="*/ 454677 h 649536"/>
                <a:gd name="connsiteX27" fmla="*/ 390486 w 563186"/>
                <a:gd name="connsiteY27" fmla="*/ 476837 h 649536"/>
                <a:gd name="connsiteX28" fmla="*/ 390486 w 563186"/>
                <a:gd name="connsiteY28" fmla="*/ 498233 h 649536"/>
                <a:gd name="connsiteX29" fmla="*/ 433279 w 563186"/>
                <a:gd name="connsiteY29" fmla="*/ 541790 h 649536"/>
                <a:gd name="connsiteX30" fmla="*/ 411882 w 563186"/>
                <a:gd name="connsiteY30" fmla="*/ 606743 h 649536"/>
                <a:gd name="connsiteX31" fmla="*/ 368325 w 563186"/>
                <a:gd name="connsiteY31" fmla="*/ 606743 h 649536"/>
                <a:gd name="connsiteX32" fmla="*/ 325532 w 563186"/>
                <a:gd name="connsiteY32" fmla="*/ 649536 h 649536"/>
                <a:gd name="connsiteX33" fmla="*/ 325532 w 563186"/>
                <a:gd name="connsiteY33" fmla="*/ 606743 h 649536"/>
                <a:gd name="connsiteX34" fmla="*/ 303372 w 563186"/>
                <a:gd name="connsiteY34" fmla="*/ 563186 h 649536"/>
                <a:gd name="connsiteX35" fmla="*/ 260579 w 563186"/>
                <a:gd name="connsiteY35" fmla="*/ 606743 h 649536"/>
                <a:gd name="connsiteX36" fmla="*/ 238418 w 563186"/>
                <a:gd name="connsiteY36" fmla="*/ 563186 h 649536"/>
                <a:gd name="connsiteX37" fmla="*/ 173464 w 563186"/>
                <a:gd name="connsiteY37" fmla="*/ 563186 h 649536"/>
                <a:gd name="connsiteX38" fmla="*/ 108511 w 563186"/>
                <a:gd name="connsiteY38" fmla="*/ 519629 h 649536"/>
                <a:gd name="connsiteX39" fmla="*/ 108511 w 563186"/>
                <a:gd name="connsiteY39" fmla="*/ 498233 h 649536"/>
                <a:gd name="connsiteX40" fmla="*/ 129907 w 563186"/>
                <a:gd name="connsiteY40" fmla="*/ 476836 h 649536"/>
                <a:gd name="connsiteX41" fmla="*/ 129907 w 563186"/>
                <a:gd name="connsiteY41" fmla="*/ 433279 h 649536"/>
                <a:gd name="connsiteX42" fmla="*/ 173464 w 563186"/>
                <a:gd name="connsiteY42" fmla="*/ 389722 h 649536"/>
                <a:gd name="connsiteX43" fmla="*/ 152068 w 563186"/>
                <a:gd name="connsiteY43" fmla="*/ 346929 h 649536"/>
                <a:gd name="connsiteX44" fmla="*/ 87114 w 563186"/>
                <a:gd name="connsiteY44" fmla="*/ 346929 h 649536"/>
                <a:gd name="connsiteX45" fmla="*/ 0 w 563186"/>
                <a:gd name="connsiteY45" fmla="*/ 303372 h 649536"/>
                <a:gd name="connsiteX46" fmla="*/ 22161 w 563186"/>
                <a:gd name="connsiteY46" fmla="*/ 259815 h 649536"/>
                <a:gd name="connsiteX47" fmla="*/ 0 w 563186"/>
                <a:gd name="connsiteY47" fmla="*/ 194861 h 649536"/>
                <a:gd name="connsiteX48" fmla="*/ 87114 w 563186"/>
                <a:gd name="connsiteY48" fmla="*/ 238418 h 649536"/>
                <a:gd name="connsiteX49" fmla="*/ 108511 w 563186"/>
                <a:gd name="connsiteY49" fmla="*/ 216257 h 649536"/>
                <a:gd name="connsiteX50" fmla="*/ 108511 w 563186"/>
                <a:gd name="connsiteY50" fmla="*/ 173464 h 649536"/>
                <a:gd name="connsiteX51" fmla="*/ 129907 w 563186"/>
                <a:gd name="connsiteY51" fmla="*/ 151304 h 649536"/>
                <a:gd name="connsiteX52" fmla="*/ 173464 w 563186"/>
                <a:gd name="connsiteY52" fmla="*/ 173464 h 649536"/>
                <a:gd name="connsiteX53" fmla="*/ 195625 w 563186"/>
                <a:gd name="connsiteY53" fmla="*/ 173464 h 649536"/>
                <a:gd name="connsiteX54" fmla="*/ 173464 w 563186"/>
                <a:gd name="connsiteY54" fmla="*/ 151304 h 649536"/>
                <a:gd name="connsiteX55" fmla="*/ 238418 w 563186"/>
                <a:gd name="connsiteY55" fmla="*/ 129907 h 649536"/>
                <a:gd name="connsiteX56" fmla="*/ 217021 w 563186"/>
                <a:gd name="connsiteY56" fmla="*/ 108511 h 649536"/>
                <a:gd name="connsiteX57" fmla="*/ 238418 w 563186"/>
                <a:gd name="connsiteY57" fmla="*/ 86350 h 649536"/>
                <a:gd name="connsiteX58" fmla="*/ 195625 w 563186"/>
                <a:gd name="connsiteY58" fmla="*/ 64954 h 649536"/>
                <a:gd name="connsiteX59" fmla="*/ 238418 w 563186"/>
                <a:gd name="connsiteY59" fmla="*/ 43557 h 649536"/>
                <a:gd name="connsiteX60" fmla="*/ 325532 w 563186"/>
                <a:gd name="connsiteY60" fmla="*/ 86350 h 649536"/>
                <a:gd name="connsiteX61" fmla="*/ 346929 w 563186"/>
                <a:gd name="connsiteY61" fmla="*/ 64954 h 649536"/>
                <a:gd name="connsiteX62" fmla="*/ 325532 w 563186"/>
                <a:gd name="connsiteY62" fmla="*/ 21397 h 649536"/>
                <a:gd name="connsiteX63" fmla="*/ 346929 w 563186"/>
                <a:gd name="connsiteY63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38418 w 563186"/>
                <a:gd name="connsiteY5" fmla="*/ 303372 h 649536"/>
                <a:gd name="connsiteX6" fmla="*/ 260579 w 563186"/>
                <a:gd name="connsiteY6" fmla="*/ 259815 h 649536"/>
                <a:gd name="connsiteX7" fmla="*/ 303371 w 563186"/>
                <a:gd name="connsiteY7" fmla="*/ 281212 h 649536"/>
                <a:gd name="connsiteX8" fmla="*/ 303371 w 563186"/>
                <a:gd name="connsiteY8" fmla="*/ 281211 h 649536"/>
                <a:gd name="connsiteX9" fmla="*/ 260579 w 563186"/>
                <a:gd name="connsiteY9" fmla="*/ 259815 h 649536"/>
                <a:gd name="connsiteX10" fmla="*/ 346929 w 563186"/>
                <a:gd name="connsiteY10" fmla="*/ 0 h 649536"/>
                <a:gd name="connsiteX11" fmla="*/ 390486 w 563186"/>
                <a:gd name="connsiteY11" fmla="*/ 21397 h 649536"/>
                <a:gd name="connsiteX12" fmla="*/ 433279 w 563186"/>
                <a:gd name="connsiteY12" fmla="*/ 86350 h 649536"/>
                <a:gd name="connsiteX13" fmla="*/ 476836 w 563186"/>
                <a:gd name="connsiteY13" fmla="*/ 108511 h 649536"/>
                <a:gd name="connsiteX14" fmla="*/ 433279 w 563186"/>
                <a:gd name="connsiteY14" fmla="*/ 151304 h 649536"/>
                <a:gd name="connsiteX15" fmla="*/ 498232 w 563186"/>
                <a:gd name="connsiteY15" fmla="*/ 216257 h 649536"/>
                <a:gd name="connsiteX16" fmla="*/ 476836 w 563186"/>
                <a:gd name="connsiteY16" fmla="*/ 238418 h 649536"/>
                <a:gd name="connsiteX17" fmla="*/ 520393 w 563186"/>
                <a:gd name="connsiteY17" fmla="*/ 281211 h 649536"/>
                <a:gd name="connsiteX18" fmla="*/ 498232 w 563186"/>
                <a:gd name="connsiteY18" fmla="*/ 281211 h 649536"/>
                <a:gd name="connsiteX19" fmla="*/ 520393 w 563186"/>
                <a:gd name="connsiteY19" fmla="*/ 324768 h 649536"/>
                <a:gd name="connsiteX20" fmla="*/ 541790 w 563186"/>
                <a:gd name="connsiteY20" fmla="*/ 324768 h 649536"/>
                <a:gd name="connsiteX21" fmla="*/ 563186 w 563186"/>
                <a:gd name="connsiteY21" fmla="*/ 368325 h 649536"/>
                <a:gd name="connsiteX22" fmla="*/ 498232 w 563186"/>
                <a:gd name="connsiteY22" fmla="*/ 411882 h 649536"/>
                <a:gd name="connsiteX23" fmla="*/ 476836 w 563186"/>
                <a:gd name="connsiteY23" fmla="*/ 411882 h 649536"/>
                <a:gd name="connsiteX24" fmla="*/ 411882 w 563186"/>
                <a:gd name="connsiteY24" fmla="*/ 454675 h 649536"/>
                <a:gd name="connsiteX25" fmla="*/ 411882 w 563186"/>
                <a:gd name="connsiteY25" fmla="*/ 454677 h 649536"/>
                <a:gd name="connsiteX26" fmla="*/ 390486 w 563186"/>
                <a:gd name="connsiteY26" fmla="*/ 476837 h 649536"/>
                <a:gd name="connsiteX27" fmla="*/ 390486 w 563186"/>
                <a:gd name="connsiteY27" fmla="*/ 498233 h 649536"/>
                <a:gd name="connsiteX28" fmla="*/ 433279 w 563186"/>
                <a:gd name="connsiteY28" fmla="*/ 541790 h 649536"/>
                <a:gd name="connsiteX29" fmla="*/ 411882 w 563186"/>
                <a:gd name="connsiteY29" fmla="*/ 606743 h 649536"/>
                <a:gd name="connsiteX30" fmla="*/ 368325 w 563186"/>
                <a:gd name="connsiteY30" fmla="*/ 606743 h 649536"/>
                <a:gd name="connsiteX31" fmla="*/ 325532 w 563186"/>
                <a:gd name="connsiteY31" fmla="*/ 649536 h 649536"/>
                <a:gd name="connsiteX32" fmla="*/ 325532 w 563186"/>
                <a:gd name="connsiteY32" fmla="*/ 606743 h 649536"/>
                <a:gd name="connsiteX33" fmla="*/ 303372 w 563186"/>
                <a:gd name="connsiteY33" fmla="*/ 563186 h 649536"/>
                <a:gd name="connsiteX34" fmla="*/ 260579 w 563186"/>
                <a:gd name="connsiteY34" fmla="*/ 606743 h 649536"/>
                <a:gd name="connsiteX35" fmla="*/ 238418 w 563186"/>
                <a:gd name="connsiteY35" fmla="*/ 563186 h 649536"/>
                <a:gd name="connsiteX36" fmla="*/ 173464 w 563186"/>
                <a:gd name="connsiteY36" fmla="*/ 563186 h 649536"/>
                <a:gd name="connsiteX37" fmla="*/ 108511 w 563186"/>
                <a:gd name="connsiteY37" fmla="*/ 519629 h 649536"/>
                <a:gd name="connsiteX38" fmla="*/ 108511 w 563186"/>
                <a:gd name="connsiteY38" fmla="*/ 498233 h 649536"/>
                <a:gd name="connsiteX39" fmla="*/ 129907 w 563186"/>
                <a:gd name="connsiteY39" fmla="*/ 476836 h 649536"/>
                <a:gd name="connsiteX40" fmla="*/ 129907 w 563186"/>
                <a:gd name="connsiteY40" fmla="*/ 433279 h 649536"/>
                <a:gd name="connsiteX41" fmla="*/ 173464 w 563186"/>
                <a:gd name="connsiteY41" fmla="*/ 389722 h 649536"/>
                <a:gd name="connsiteX42" fmla="*/ 152068 w 563186"/>
                <a:gd name="connsiteY42" fmla="*/ 346929 h 649536"/>
                <a:gd name="connsiteX43" fmla="*/ 87114 w 563186"/>
                <a:gd name="connsiteY43" fmla="*/ 346929 h 649536"/>
                <a:gd name="connsiteX44" fmla="*/ 0 w 563186"/>
                <a:gd name="connsiteY44" fmla="*/ 303372 h 649536"/>
                <a:gd name="connsiteX45" fmla="*/ 22161 w 563186"/>
                <a:gd name="connsiteY45" fmla="*/ 259815 h 649536"/>
                <a:gd name="connsiteX46" fmla="*/ 0 w 563186"/>
                <a:gd name="connsiteY46" fmla="*/ 194861 h 649536"/>
                <a:gd name="connsiteX47" fmla="*/ 87114 w 563186"/>
                <a:gd name="connsiteY47" fmla="*/ 238418 h 649536"/>
                <a:gd name="connsiteX48" fmla="*/ 108511 w 563186"/>
                <a:gd name="connsiteY48" fmla="*/ 216257 h 649536"/>
                <a:gd name="connsiteX49" fmla="*/ 108511 w 563186"/>
                <a:gd name="connsiteY49" fmla="*/ 173464 h 649536"/>
                <a:gd name="connsiteX50" fmla="*/ 129907 w 563186"/>
                <a:gd name="connsiteY50" fmla="*/ 151304 h 649536"/>
                <a:gd name="connsiteX51" fmla="*/ 173464 w 563186"/>
                <a:gd name="connsiteY51" fmla="*/ 173464 h 649536"/>
                <a:gd name="connsiteX52" fmla="*/ 195625 w 563186"/>
                <a:gd name="connsiteY52" fmla="*/ 173464 h 649536"/>
                <a:gd name="connsiteX53" fmla="*/ 173464 w 563186"/>
                <a:gd name="connsiteY53" fmla="*/ 151304 h 649536"/>
                <a:gd name="connsiteX54" fmla="*/ 238418 w 563186"/>
                <a:gd name="connsiteY54" fmla="*/ 129907 h 649536"/>
                <a:gd name="connsiteX55" fmla="*/ 217021 w 563186"/>
                <a:gd name="connsiteY55" fmla="*/ 108511 h 649536"/>
                <a:gd name="connsiteX56" fmla="*/ 238418 w 563186"/>
                <a:gd name="connsiteY56" fmla="*/ 86350 h 649536"/>
                <a:gd name="connsiteX57" fmla="*/ 195625 w 563186"/>
                <a:gd name="connsiteY57" fmla="*/ 64954 h 649536"/>
                <a:gd name="connsiteX58" fmla="*/ 238418 w 563186"/>
                <a:gd name="connsiteY58" fmla="*/ 43557 h 649536"/>
                <a:gd name="connsiteX59" fmla="*/ 325532 w 563186"/>
                <a:gd name="connsiteY59" fmla="*/ 86350 h 649536"/>
                <a:gd name="connsiteX60" fmla="*/ 346929 w 563186"/>
                <a:gd name="connsiteY60" fmla="*/ 64954 h 649536"/>
                <a:gd name="connsiteX61" fmla="*/ 325532 w 563186"/>
                <a:gd name="connsiteY61" fmla="*/ 21397 h 649536"/>
                <a:gd name="connsiteX62" fmla="*/ 346929 w 563186"/>
                <a:gd name="connsiteY62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260579 w 563186"/>
                <a:gd name="connsiteY4" fmla="*/ 259815 h 649536"/>
                <a:gd name="connsiteX5" fmla="*/ 260579 w 563186"/>
                <a:gd name="connsiteY5" fmla="*/ 259815 h 649536"/>
                <a:gd name="connsiteX6" fmla="*/ 303371 w 563186"/>
                <a:gd name="connsiteY6" fmla="*/ 281212 h 649536"/>
                <a:gd name="connsiteX7" fmla="*/ 303371 w 563186"/>
                <a:gd name="connsiteY7" fmla="*/ 281211 h 649536"/>
                <a:gd name="connsiteX8" fmla="*/ 260579 w 563186"/>
                <a:gd name="connsiteY8" fmla="*/ 259815 h 649536"/>
                <a:gd name="connsiteX9" fmla="*/ 346929 w 563186"/>
                <a:gd name="connsiteY9" fmla="*/ 0 h 649536"/>
                <a:gd name="connsiteX10" fmla="*/ 390486 w 563186"/>
                <a:gd name="connsiteY10" fmla="*/ 21397 h 649536"/>
                <a:gd name="connsiteX11" fmla="*/ 433279 w 563186"/>
                <a:gd name="connsiteY11" fmla="*/ 86350 h 649536"/>
                <a:gd name="connsiteX12" fmla="*/ 476836 w 563186"/>
                <a:gd name="connsiteY12" fmla="*/ 108511 h 649536"/>
                <a:gd name="connsiteX13" fmla="*/ 433279 w 563186"/>
                <a:gd name="connsiteY13" fmla="*/ 151304 h 649536"/>
                <a:gd name="connsiteX14" fmla="*/ 498232 w 563186"/>
                <a:gd name="connsiteY14" fmla="*/ 216257 h 649536"/>
                <a:gd name="connsiteX15" fmla="*/ 476836 w 563186"/>
                <a:gd name="connsiteY15" fmla="*/ 238418 h 649536"/>
                <a:gd name="connsiteX16" fmla="*/ 520393 w 563186"/>
                <a:gd name="connsiteY16" fmla="*/ 281211 h 649536"/>
                <a:gd name="connsiteX17" fmla="*/ 498232 w 563186"/>
                <a:gd name="connsiteY17" fmla="*/ 281211 h 649536"/>
                <a:gd name="connsiteX18" fmla="*/ 520393 w 563186"/>
                <a:gd name="connsiteY18" fmla="*/ 324768 h 649536"/>
                <a:gd name="connsiteX19" fmla="*/ 541790 w 563186"/>
                <a:gd name="connsiteY19" fmla="*/ 324768 h 649536"/>
                <a:gd name="connsiteX20" fmla="*/ 563186 w 563186"/>
                <a:gd name="connsiteY20" fmla="*/ 368325 h 649536"/>
                <a:gd name="connsiteX21" fmla="*/ 498232 w 563186"/>
                <a:gd name="connsiteY21" fmla="*/ 411882 h 649536"/>
                <a:gd name="connsiteX22" fmla="*/ 476836 w 563186"/>
                <a:gd name="connsiteY22" fmla="*/ 411882 h 649536"/>
                <a:gd name="connsiteX23" fmla="*/ 411882 w 563186"/>
                <a:gd name="connsiteY23" fmla="*/ 454675 h 649536"/>
                <a:gd name="connsiteX24" fmla="*/ 411882 w 563186"/>
                <a:gd name="connsiteY24" fmla="*/ 454677 h 649536"/>
                <a:gd name="connsiteX25" fmla="*/ 390486 w 563186"/>
                <a:gd name="connsiteY25" fmla="*/ 476837 h 649536"/>
                <a:gd name="connsiteX26" fmla="*/ 390486 w 563186"/>
                <a:gd name="connsiteY26" fmla="*/ 498233 h 649536"/>
                <a:gd name="connsiteX27" fmla="*/ 433279 w 563186"/>
                <a:gd name="connsiteY27" fmla="*/ 541790 h 649536"/>
                <a:gd name="connsiteX28" fmla="*/ 411882 w 563186"/>
                <a:gd name="connsiteY28" fmla="*/ 606743 h 649536"/>
                <a:gd name="connsiteX29" fmla="*/ 368325 w 563186"/>
                <a:gd name="connsiteY29" fmla="*/ 606743 h 649536"/>
                <a:gd name="connsiteX30" fmla="*/ 325532 w 563186"/>
                <a:gd name="connsiteY30" fmla="*/ 649536 h 649536"/>
                <a:gd name="connsiteX31" fmla="*/ 325532 w 563186"/>
                <a:gd name="connsiteY31" fmla="*/ 606743 h 649536"/>
                <a:gd name="connsiteX32" fmla="*/ 303372 w 563186"/>
                <a:gd name="connsiteY32" fmla="*/ 563186 h 649536"/>
                <a:gd name="connsiteX33" fmla="*/ 260579 w 563186"/>
                <a:gd name="connsiteY33" fmla="*/ 606743 h 649536"/>
                <a:gd name="connsiteX34" fmla="*/ 238418 w 563186"/>
                <a:gd name="connsiteY34" fmla="*/ 563186 h 649536"/>
                <a:gd name="connsiteX35" fmla="*/ 173464 w 563186"/>
                <a:gd name="connsiteY35" fmla="*/ 563186 h 649536"/>
                <a:gd name="connsiteX36" fmla="*/ 108511 w 563186"/>
                <a:gd name="connsiteY36" fmla="*/ 519629 h 649536"/>
                <a:gd name="connsiteX37" fmla="*/ 108511 w 563186"/>
                <a:gd name="connsiteY37" fmla="*/ 498233 h 649536"/>
                <a:gd name="connsiteX38" fmla="*/ 129907 w 563186"/>
                <a:gd name="connsiteY38" fmla="*/ 476836 h 649536"/>
                <a:gd name="connsiteX39" fmla="*/ 129907 w 563186"/>
                <a:gd name="connsiteY39" fmla="*/ 433279 h 649536"/>
                <a:gd name="connsiteX40" fmla="*/ 173464 w 563186"/>
                <a:gd name="connsiteY40" fmla="*/ 389722 h 649536"/>
                <a:gd name="connsiteX41" fmla="*/ 152068 w 563186"/>
                <a:gd name="connsiteY41" fmla="*/ 346929 h 649536"/>
                <a:gd name="connsiteX42" fmla="*/ 87114 w 563186"/>
                <a:gd name="connsiteY42" fmla="*/ 346929 h 649536"/>
                <a:gd name="connsiteX43" fmla="*/ 0 w 563186"/>
                <a:gd name="connsiteY43" fmla="*/ 303372 h 649536"/>
                <a:gd name="connsiteX44" fmla="*/ 22161 w 563186"/>
                <a:gd name="connsiteY44" fmla="*/ 259815 h 649536"/>
                <a:gd name="connsiteX45" fmla="*/ 0 w 563186"/>
                <a:gd name="connsiteY45" fmla="*/ 194861 h 649536"/>
                <a:gd name="connsiteX46" fmla="*/ 87114 w 563186"/>
                <a:gd name="connsiteY46" fmla="*/ 238418 h 649536"/>
                <a:gd name="connsiteX47" fmla="*/ 108511 w 563186"/>
                <a:gd name="connsiteY47" fmla="*/ 216257 h 649536"/>
                <a:gd name="connsiteX48" fmla="*/ 108511 w 563186"/>
                <a:gd name="connsiteY48" fmla="*/ 173464 h 649536"/>
                <a:gd name="connsiteX49" fmla="*/ 129907 w 563186"/>
                <a:gd name="connsiteY49" fmla="*/ 151304 h 649536"/>
                <a:gd name="connsiteX50" fmla="*/ 173464 w 563186"/>
                <a:gd name="connsiteY50" fmla="*/ 173464 h 649536"/>
                <a:gd name="connsiteX51" fmla="*/ 195625 w 563186"/>
                <a:gd name="connsiteY51" fmla="*/ 173464 h 649536"/>
                <a:gd name="connsiteX52" fmla="*/ 173464 w 563186"/>
                <a:gd name="connsiteY52" fmla="*/ 151304 h 649536"/>
                <a:gd name="connsiteX53" fmla="*/ 238418 w 563186"/>
                <a:gd name="connsiteY53" fmla="*/ 129907 h 649536"/>
                <a:gd name="connsiteX54" fmla="*/ 217021 w 563186"/>
                <a:gd name="connsiteY54" fmla="*/ 108511 h 649536"/>
                <a:gd name="connsiteX55" fmla="*/ 238418 w 563186"/>
                <a:gd name="connsiteY55" fmla="*/ 86350 h 649536"/>
                <a:gd name="connsiteX56" fmla="*/ 195625 w 563186"/>
                <a:gd name="connsiteY56" fmla="*/ 64954 h 649536"/>
                <a:gd name="connsiteX57" fmla="*/ 238418 w 563186"/>
                <a:gd name="connsiteY57" fmla="*/ 43557 h 649536"/>
                <a:gd name="connsiteX58" fmla="*/ 325532 w 563186"/>
                <a:gd name="connsiteY58" fmla="*/ 86350 h 649536"/>
                <a:gd name="connsiteX59" fmla="*/ 346929 w 563186"/>
                <a:gd name="connsiteY59" fmla="*/ 64954 h 649536"/>
                <a:gd name="connsiteX60" fmla="*/ 325532 w 563186"/>
                <a:gd name="connsiteY60" fmla="*/ 21397 h 649536"/>
                <a:gd name="connsiteX61" fmla="*/ 346929 w 563186"/>
                <a:gd name="connsiteY61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303371 w 563186"/>
                <a:gd name="connsiteY4" fmla="*/ 281211 h 649536"/>
                <a:gd name="connsiteX5" fmla="*/ 260579 w 563186"/>
                <a:gd name="connsiteY5" fmla="*/ 259815 h 649536"/>
                <a:gd name="connsiteX6" fmla="*/ 303371 w 563186"/>
                <a:gd name="connsiteY6" fmla="*/ 281212 h 649536"/>
                <a:gd name="connsiteX7" fmla="*/ 303371 w 563186"/>
                <a:gd name="connsiteY7" fmla="*/ 281211 h 649536"/>
                <a:gd name="connsiteX8" fmla="*/ 346929 w 563186"/>
                <a:gd name="connsiteY8" fmla="*/ 0 h 649536"/>
                <a:gd name="connsiteX9" fmla="*/ 390486 w 563186"/>
                <a:gd name="connsiteY9" fmla="*/ 21397 h 649536"/>
                <a:gd name="connsiteX10" fmla="*/ 433279 w 563186"/>
                <a:gd name="connsiteY10" fmla="*/ 86350 h 649536"/>
                <a:gd name="connsiteX11" fmla="*/ 476836 w 563186"/>
                <a:gd name="connsiteY11" fmla="*/ 108511 h 649536"/>
                <a:gd name="connsiteX12" fmla="*/ 433279 w 563186"/>
                <a:gd name="connsiteY12" fmla="*/ 151304 h 649536"/>
                <a:gd name="connsiteX13" fmla="*/ 498232 w 563186"/>
                <a:gd name="connsiteY13" fmla="*/ 216257 h 649536"/>
                <a:gd name="connsiteX14" fmla="*/ 476836 w 563186"/>
                <a:gd name="connsiteY14" fmla="*/ 238418 h 649536"/>
                <a:gd name="connsiteX15" fmla="*/ 520393 w 563186"/>
                <a:gd name="connsiteY15" fmla="*/ 281211 h 649536"/>
                <a:gd name="connsiteX16" fmla="*/ 498232 w 563186"/>
                <a:gd name="connsiteY16" fmla="*/ 281211 h 649536"/>
                <a:gd name="connsiteX17" fmla="*/ 520393 w 563186"/>
                <a:gd name="connsiteY17" fmla="*/ 324768 h 649536"/>
                <a:gd name="connsiteX18" fmla="*/ 541790 w 563186"/>
                <a:gd name="connsiteY18" fmla="*/ 324768 h 649536"/>
                <a:gd name="connsiteX19" fmla="*/ 563186 w 563186"/>
                <a:gd name="connsiteY19" fmla="*/ 368325 h 649536"/>
                <a:gd name="connsiteX20" fmla="*/ 498232 w 563186"/>
                <a:gd name="connsiteY20" fmla="*/ 411882 h 649536"/>
                <a:gd name="connsiteX21" fmla="*/ 476836 w 563186"/>
                <a:gd name="connsiteY21" fmla="*/ 411882 h 649536"/>
                <a:gd name="connsiteX22" fmla="*/ 411882 w 563186"/>
                <a:gd name="connsiteY22" fmla="*/ 454675 h 649536"/>
                <a:gd name="connsiteX23" fmla="*/ 411882 w 563186"/>
                <a:gd name="connsiteY23" fmla="*/ 454677 h 649536"/>
                <a:gd name="connsiteX24" fmla="*/ 390486 w 563186"/>
                <a:gd name="connsiteY24" fmla="*/ 476837 h 649536"/>
                <a:gd name="connsiteX25" fmla="*/ 390486 w 563186"/>
                <a:gd name="connsiteY25" fmla="*/ 498233 h 649536"/>
                <a:gd name="connsiteX26" fmla="*/ 433279 w 563186"/>
                <a:gd name="connsiteY26" fmla="*/ 541790 h 649536"/>
                <a:gd name="connsiteX27" fmla="*/ 411882 w 563186"/>
                <a:gd name="connsiteY27" fmla="*/ 606743 h 649536"/>
                <a:gd name="connsiteX28" fmla="*/ 368325 w 563186"/>
                <a:gd name="connsiteY28" fmla="*/ 606743 h 649536"/>
                <a:gd name="connsiteX29" fmla="*/ 325532 w 563186"/>
                <a:gd name="connsiteY29" fmla="*/ 649536 h 649536"/>
                <a:gd name="connsiteX30" fmla="*/ 325532 w 563186"/>
                <a:gd name="connsiteY30" fmla="*/ 606743 h 649536"/>
                <a:gd name="connsiteX31" fmla="*/ 303372 w 563186"/>
                <a:gd name="connsiteY31" fmla="*/ 563186 h 649536"/>
                <a:gd name="connsiteX32" fmla="*/ 260579 w 563186"/>
                <a:gd name="connsiteY32" fmla="*/ 606743 h 649536"/>
                <a:gd name="connsiteX33" fmla="*/ 238418 w 563186"/>
                <a:gd name="connsiteY33" fmla="*/ 563186 h 649536"/>
                <a:gd name="connsiteX34" fmla="*/ 173464 w 563186"/>
                <a:gd name="connsiteY34" fmla="*/ 563186 h 649536"/>
                <a:gd name="connsiteX35" fmla="*/ 108511 w 563186"/>
                <a:gd name="connsiteY35" fmla="*/ 519629 h 649536"/>
                <a:gd name="connsiteX36" fmla="*/ 108511 w 563186"/>
                <a:gd name="connsiteY36" fmla="*/ 498233 h 649536"/>
                <a:gd name="connsiteX37" fmla="*/ 129907 w 563186"/>
                <a:gd name="connsiteY37" fmla="*/ 476836 h 649536"/>
                <a:gd name="connsiteX38" fmla="*/ 129907 w 563186"/>
                <a:gd name="connsiteY38" fmla="*/ 433279 h 649536"/>
                <a:gd name="connsiteX39" fmla="*/ 173464 w 563186"/>
                <a:gd name="connsiteY39" fmla="*/ 389722 h 649536"/>
                <a:gd name="connsiteX40" fmla="*/ 152068 w 563186"/>
                <a:gd name="connsiteY40" fmla="*/ 346929 h 649536"/>
                <a:gd name="connsiteX41" fmla="*/ 87114 w 563186"/>
                <a:gd name="connsiteY41" fmla="*/ 346929 h 649536"/>
                <a:gd name="connsiteX42" fmla="*/ 0 w 563186"/>
                <a:gd name="connsiteY42" fmla="*/ 303372 h 649536"/>
                <a:gd name="connsiteX43" fmla="*/ 22161 w 563186"/>
                <a:gd name="connsiteY43" fmla="*/ 259815 h 649536"/>
                <a:gd name="connsiteX44" fmla="*/ 0 w 563186"/>
                <a:gd name="connsiteY44" fmla="*/ 194861 h 649536"/>
                <a:gd name="connsiteX45" fmla="*/ 87114 w 563186"/>
                <a:gd name="connsiteY45" fmla="*/ 238418 h 649536"/>
                <a:gd name="connsiteX46" fmla="*/ 108511 w 563186"/>
                <a:gd name="connsiteY46" fmla="*/ 216257 h 649536"/>
                <a:gd name="connsiteX47" fmla="*/ 108511 w 563186"/>
                <a:gd name="connsiteY47" fmla="*/ 173464 h 649536"/>
                <a:gd name="connsiteX48" fmla="*/ 129907 w 563186"/>
                <a:gd name="connsiteY48" fmla="*/ 151304 h 649536"/>
                <a:gd name="connsiteX49" fmla="*/ 173464 w 563186"/>
                <a:gd name="connsiteY49" fmla="*/ 173464 h 649536"/>
                <a:gd name="connsiteX50" fmla="*/ 195625 w 563186"/>
                <a:gd name="connsiteY50" fmla="*/ 173464 h 649536"/>
                <a:gd name="connsiteX51" fmla="*/ 173464 w 563186"/>
                <a:gd name="connsiteY51" fmla="*/ 151304 h 649536"/>
                <a:gd name="connsiteX52" fmla="*/ 238418 w 563186"/>
                <a:gd name="connsiteY52" fmla="*/ 129907 h 649536"/>
                <a:gd name="connsiteX53" fmla="*/ 217021 w 563186"/>
                <a:gd name="connsiteY53" fmla="*/ 108511 h 649536"/>
                <a:gd name="connsiteX54" fmla="*/ 238418 w 563186"/>
                <a:gd name="connsiteY54" fmla="*/ 86350 h 649536"/>
                <a:gd name="connsiteX55" fmla="*/ 195625 w 563186"/>
                <a:gd name="connsiteY55" fmla="*/ 64954 h 649536"/>
                <a:gd name="connsiteX56" fmla="*/ 238418 w 563186"/>
                <a:gd name="connsiteY56" fmla="*/ 43557 h 649536"/>
                <a:gd name="connsiteX57" fmla="*/ 325532 w 563186"/>
                <a:gd name="connsiteY57" fmla="*/ 86350 h 649536"/>
                <a:gd name="connsiteX58" fmla="*/ 346929 w 563186"/>
                <a:gd name="connsiteY58" fmla="*/ 64954 h 649536"/>
                <a:gd name="connsiteX59" fmla="*/ 325532 w 563186"/>
                <a:gd name="connsiteY59" fmla="*/ 21397 h 649536"/>
                <a:gd name="connsiteX60" fmla="*/ 346929 w 563186"/>
                <a:gd name="connsiteY60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303371 w 563186"/>
                <a:gd name="connsiteY4" fmla="*/ 281211 h 649536"/>
                <a:gd name="connsiteX5" fmla="*/ 303371 w 563186"/>
                <a:gd name="connsiteY5" fmla="*/ 281212 h 649536"/>
                <a:gd name="connsiteX6" fmla="*/ 303371 w 563186"/>
                <a:gd name="connsiteY6" fmla="*/ 281211 h 649536"/>
                <a:gd name="connsiteX7" fmla="*/ 346929 w 563186"/>
                <a:gd name="connsiteY7" fmla="*/ 0 h 649536"/>
                <a:gd name="connsiteX8" fmla="*/ 390486 w 563186"/>
                <a:gd name="connsiteY8" fmla="*/ 21397 h 649536"/>
                <a:gd name="connsiteX9" fmla="*/ 433279 w 563186"/>
                <a:gd name="connsiteY9" fmla="*/ 86350 h 649536"/>
                <a:gd name="connsiteX10" fmla="*/ 476836 w 563186"/>
                <a:gd name="connsiteY10" fmla="*/ 108511 h 649536"/>
                <a:gd name="connsiteX11" fmla="*/ 433279 w 563186"/>
                <a:gd name="connsiteY11" fmla="*/ 151304 h 649536"/>
                <a:gd name="connsiteX12" fmla="*/ 498232 w 563186"/>
                <a:gd name="connsiteY12" fmla="*/ 216257 h 649536"/>
                <a:gd name="connsiteX13" fmla="*/ 476836 w 563186"/>
                <a:gd name="connsiteY13" fmla="*/ 238418 h 649536"/>
                <a:gd name="connsiteX14" fmla="*/ 520393 w 563186"/>
                <a:gd name="connsiteY14" fmla="*/ 281211 h 649536"/>
                <a:gd name="connsiteX15" fmla="*/ 498232 w 563186"/>
                <a:gd name="connsiteY15" fmla="*/ 281211 h 649536"/>
                <a:gd name="connsiteX16" fmla="*/ 520393 w 563186"/>
                <a:gd name="connsiteY16" fmla="*/ 324768 h 649536"/>
                <a:gd name="connsiteX17" fmla="*/ 541790 w 563186"/>
                <a:gd name="connsiteY17" fmla="*/ 324768 h 649536"/>
                <a:gd name="connsiteX18" fmla="*/ 563186 w 563186"/>
                <a:gd name="connsiteY18" fmla="*/ 368325 h 649536"/>
                <a:gd name="connsiteX19" fmla="*/ 498232 w 563186"/>
                <a:gd name="connsiteY19" fmla="*/ 411882 h 649536"/>
                <a:gd name="connsiteX20" fmla="*/ 476836 w 563186"/>
                <a:gd name="connsiteY20" fmla="*/ 411882 h 649536"/>
                <a:gd name="connsiteX21" fmla="*/ 411882 w 563186"/>
                <a:gd name="connsiteY21" fmla="*/ 454675 h 649536"/>
                <a:gd name="connsiteX22" fmla="*/ 411882 w 563186"/>
                <a:gd name="connsiteY22" fmla="*/ 454677 h 649536"/>
                <a:gd name="connsiteX23" fmla="*/ 390486 w 563186"/>
                <a:gd name="connsiteY23" fmla="*/ 476837 h 649536"/>
                <a:gd name="connsiteX24" fmla="*/ 390486 w 563186"/>
                <a:gd name="connsiteY24" fmla="*/ 498233 h 649536"/>
                <a:gd name="connsiteX25" fmla="*/ 433279 w 563186"/>
                <a:gd name="connsiteY25" fmla="*/ 541790 h 649536"/>
                <a:gd name="connsiteX26" fmla="*/ 411882 w 563186"/>
                <a:gd name="connsiteY26" fmla="*/ 606743 h 649536"/>
                <a:gd name="connsiteX27" fmla="*/ 368325 w 563186"/>
                <a:gd name="connsiteY27" fmla="*/ 606743 h 649536"/>
                <a:gd name="connsiteX28" fmla="*/ 325532 w 563186"/>
                <a:gd name="connsiteY28" fmla="*/ 649536 h 649536"/>
                <a:gd name="connsiteX29" fmla="*/ 325532 w 563186"/>
                <a:gd name="connsiteY29" fmla="*/ 606743 h 649536"/>
                <a:gd name="connsiteX30" fmla="*/ 303372 w 563186"/>
                <a:gd name="connsiteY30" fmla="*/ 563186 h 649536"/>
                <a:gd name="connsiteX31" fmla="*/ 260579 w 563186"/>
                <a:gd name="connsiteY31" fmla="*/ 606743 h 649536"/>
                <a:gd name="connsiteX32" fmla="*/ 238418 w 563186"/>
                <a:gd name="connsiteY32" fmla="*/ 563186 h 649536"/>
                <a:gd name="connsiteX33" fmla="*/ 173464 w 563186"/>
                <a:gd name="connsiteY33" fmla="*/ 563186 h 649536"/>
                <a:gd name="connsiteX34" fmla="*/ 108511 w 563186"/>
                <a:gd name="connsiteY34" fmla="*/ 519629 h 649536"/>
                <a:gd name="connsiteX35" fmla="*/ 108511 w 563186"/>
                <a:gd name="connsiteY35" fmla="*/ 498233 h 649536"/>
                <a:gd name="connsiteX36" fmla="*/ 129907 w 563186"/>
                <a:gd name="connsiteY36" fmla="*/ 476836 h 649536"/>
                <a:gd name="connsiteX37" fmla="*/ 129907 w 563186"/>
                <a:gd name="connsiteY37" fmla="*/ 433279 h 649536"/>
                <a:gd name="connsiteX38" fmla="*/ 173464 w 563186"/>
                <a:gd name="connsiteY38" fmla="*/ 389722 h 649536"/>
                <a:gd name="connsiteX39" fmla="*/ 152068 w 563186"/>
                <a:gd name="connsiteY39" fmla="*/ 346929 h 649536"/>
                <a:gd name="connsiteX40" fmla="*/ 87114 w 563186"/>
                <a:gd name="connsiteY40" fmla="*/ 346929 h 649536"/>
                <a:gd name="connsiteX41" fmla="*/ 0 w 563186"/>
                <a:gd name="connsiteY41" fmla="*/ 303372 h 649536"/>
                <a:gd name="connsiteX42" fmla="*/ 22161 w 563186"/>
                <a:gd name="connsiteY42" fmla="*/ 259815 h 649536"/>
                <a:gd name="connsiteX43" fmla="*/ 0 w 563186"/>
                <a:gd name="connsiteY43" fmla="*/ 194861 h 649536"/>
                <a:gd name="connsiteX44" fmla="*/ 87114 w 563186"/>
                <a:gd name="connsiteY44" fmla="*/ 238418 h 649536"/>
                <a:gd name="connsiteX45" fmla="*/ 108511 w 563186"/>
                <a:gd name="connsiteY45" fmla="*/ 216257 h 649536"/>
                <a:gd name="connsiteX46" fmla="*/ 108511 w 563186"/>
                <a:gd name="connsiteY46" fmla="*/ 173464 h 649536"/>
                <a:gd name="connsiteX47" fmla="*/ 129907 w 563186"/>
                <a:gd name="connsiteY47" fmla="*/ 151304 h 649536"/>
                <a:gd name="connsiteX48" fmla="*/ 173464 w 563186"/>
                <a:gd name="connsiteY48" fmla="*/ 173464 h 649536"/>
                <a:gd name="connsiteX49" fmla="*/ 195625 w 563186"/>
                <a:gd name="connsiteY49" fmla="*/ 173464 h 649536"/>
                <a:gd name="connsiteX50" fmla="*/ 173464 w 563186"/>
                <a:gd name="connsiteY50" fmla="*/ 151304 h 649536"/>
                <a:gd name="connsiteX51" fmla="*/ 238418 w 563186"/>
                <a:gd name="connsiteY51" fmla="*/ 129907 h 649536"/>
                <a:gd name="connsiteX52" fmla="*/ 217021 w 563186"/>
                <a:gd name="connsiteY52" fmla="*/ 108511 h 649536"/>
                <a:gd name="connsiteX53" fmla="*/ 238418 w 563186"/>
                <a:gd name="connsiteY53" fmla="*/ 86350 h 649536"/>
                <a:gd name="connsiteX54" fmla="*/ 195625 w 563186"/>
                <a:gd name="connsiteY54" fmla="*/ 64954 h 649536"/>
                <a:gd name="connsiteX55" fmla="*/ 238418 w 563186"/>
                <a:gd name="connsiteY55" fmla="*/ 43557 h 649536"/>
                <a:gd name="connsiteX56" fmla="*/ 325532 w 563186"/>
                <a:gd name="connsiteY56" fmla="*/ 86350 h 649536"/>
                <a:gd name="connsiteX57" fmla="*/ 346929 w 563186"/>
                <a:gd name="connsiteY57" fmla="*/ 64954 h 649536"/>
                <a:gd name="connsiteX58" fmla="*/ 325532 w 563186"/>
                <a:gd name="connsiteY58" fmla="*/ 21397 h 649536"/>
                <a:gd name="connsiteX59" fmla="*/ 346929 w 563186"/>
                <a:gd name="connsiteY59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68325 w 563186"/>
                <a:gd name="connsiteY2" fmla="*/ 259815 h 649536"/>
                <a:gd name="connsiteX3" fmla="*/ 303372 w 563186"/>
                <a:gd name="connsiteY3" fmla="*/ 259815 h 649536"/>
                <a:gd name="connsiteX4" fmla="*/ 346929 w 563186"/>
                <a:gd name="connsiteY4" fmla="*/ 0 h 649536"/>
                <a:gd name="connsiteX5" fmla="*/ 390486 w 563186"/>
                <a:gd name="connsiteY5" fmla="*/ 21397 h 649536"/>
                <a:gd name="connsiteX6" fmla="*/ 433279 w 563186"/>
                <a:gd name="connsiteY6" fmla="*/ 86350 h 649536"/>
                <a:gd name="connsiteX7" fmla="*/ 476836 w 563186"/>
                <a:gd name="connsiteY7" fmla="*/ 108511 h 649536"/>
                <a:gd name="connsiteX8" fmla="*/ 433279 w 563186"/>
                <a:gd name="connsiteY8" fmla="*/ 151304 h 649536"/>
                <a:gd name="connsiteX9" fmla="*/ 498232 w 563186"/>
                <a:gd name="connsiteY9" fmla="*/ 216257 h 649536"/>
                <a:gd name="connsiteX10" fmla="*/ 476836 w 563186"/>
                <a:gd name="connsiteY10" fmla="*/ 238418 h 649536"/>
                <a:gd name="connsiteX11" fmla="*/ 520393 w 563186"/>
                <a:gd name="connsiteY11" fmla="*/ 281211 h 649536"/>
                <a:gd name="connsiteX12" fmla="*/ 498232 w 563186"/>
                <a:gd name="connsiteY12" fmla="*/ 281211 h 649536"/>
                <a:gd name="connsiteX13" fmla="*/ 520393 w 563186"/>
                <a:gd name="connsiteY13" fmla="*/ 324768 h 649536"/>
                <a:gd name="connsiteX14" fmla="*/ 541790 w 563186"/>
                <a:gd name="connsiteY14" fmla="*/ 324768 h 649536"/>
                <a:gd name="connsiteX15" fmla="*/ 563186 w 563186"/>
                <a:gd name="connsiteY15" fmla="*/ 368325 h 649536"/>
                <a:gd name="connsiteX16" fmla="*/ 498232 w 563186"/>
                <a:gd name="connsiteY16" fmla="*/ 411882 h 649536"/>
                <a:gd name="connsiteX17" fmla="*/ 476836 w 563186"/>
                <a:gd name="connsiteY17" fmla="*/ 411882 h 649536"/>
                <a:gd name="connsiteX18" fmla="*/ 411882 w 563186"/>
                <a:gd name="connsiteY18" fmla="*/ 454675 h 649536"/>
                <a:gd name="connsiteX19" fmla="*/ 411882 w 563186"/>
                <a:gd name="connsiteY19" fmla="*/ 454677 h 649536"/>
                <a:gd name="connsiteX20" fmla="*/ 390486 w 563186"/>
                <a:gd name="connsiteY20" fmla="*/ 476837 h 649536"/>
                <a:gd name="connsiteX21" fmla="*/ 390486 w 563186"/>
                <a:gd name="connsiteY21" fmla="*/ 498233 h 649536"/>
                <a:gd name="connsiteX22" fmla="*/ 433279 w 563186"/>
                <a:gd name="connsiteY22" fmla="*/ 541790 h 649536"/>
                <a:gd name="connsiteX23" fmla="*/ 411882 w 563186"/>
                <a:gd name="connsiteY23" fmla="*/ 606743 h 649536"/>
                <a:gd name="connsiteX24" fmla="*/ 368325 w 563186"/>
                <a:gd name="connsiteY24" fmla="*/ 606743 h 649536"/>
                <a:gd name="connsiteX25" fmla="*/ 325532 w 563186"/>
                <a:gd name="connsiteY25" fmla="*/ 649536 h 649536"/>
                <a:gd name="connsiteX26" fmla="*/ 325532 w 563186"/>
                <a:gd name="connsiteY26" fmla="*/ 606743 h 649536"/>
                <a:gd name="connsiteX27" fmla="*/ 303372 w 563186"/>
                <a:gd name="connsiteY27" fmla="*/ 563186 h 649536"/>
                <a:gd name="connsiteX28" fmla="*/ 260579 w 563186"/>
                <a:gd name="connsiteY28" fmla="*/ 606743 h 649536"/>
                <a:gd name="connsiteX29" fmla="*/ 238418 w 563186"/>
                <a:gd name="connsiteY29" fmla="*/ 563186 h 649536"/>
                <a:gd name="connsiteX30" fmla="*/ 173464 w 563186"/>
                <a:gd name="connsiteY30" fmla="*/ 563186 h 649536"/>
                <a:gd name="connsiteX31" fmla="*/ 108511 w 563186"/>
                <a:gd name="connsiteY31" fmla="*/ 519629 h 649536"/>
                <a:gd name="connsiteX32" fmla="*/ 108511 w 563186"/>
                <a:gd name="connsiteY32" fmla="*/ 498233 h 649536"/>
                <a:gd name="connsiteX33" fmla="*/ 129907 w 563186"/>
                <a:gd name="connsiteY33" fmla="*/ 476836 h 649536"/>
                <a:gd name="connsiteX34" fmla="*/ 129907 w 563186"/>
                <a:gd name="connsiteY34" fmla="*/ 433279 h 649536"/>
                <a:gd name="connsiteX35" fmla="*/ 173464 w 563186"/>
                <a:gd name="connsiteY35" fmla="*/ 389722 h 649536"/>
                <a:gd name="connsiteX36" fmla="*/ 152068 w 563186"/>
                <a:gd name="connsiteY36" fmla="*/ 346929 h 649536"/>
                <a:gd name="connsiteX37" fmla="*/ 87114 w 563186"/>
                <a:gd name="connsiteY37" fmla="*/ 346929 h 649536"/>
                <a:gd name="connsiteX38" fmla="*/ 0 w 563186"/>
                <a:gd name="connsiteY38" fmla="*/ 303372 h 649536"/>
                <a:gd name="connsiteX39" fmla="*/ 22161 w 563186"/>
                <a:gd name="connsiteY39" fmla="*/ 259815 h 649536"/>
                <a:gd name="connsiteX40" fmla="*/ 0 w 563186"/>
                <a:gd name="connsiteY40" fmla="*/ 194861 h 649536"/>
                <a:gd name="connsiteX41" fmla="*/ 87114 w 563186"/>
                <a:gd name="connsiteY41" fmla="*/ 238418 h 649536"/>
                <a:gd name="connsiteX42" fmla="*/ 108511 w 563186"/>
                <a:gd name="connsiteY42" fmla="*/ 216257 h 649536"/>
                <a:gd name="connsiteX43" fmla="*/ 108511 w 563186"/>
                <a:gd name="connsiteY43" fmla="*/ 173464 h 649536"/>
                <a:gd name="connsiteX44" fmla="*/ 129907 w 563186"/>
                <a:gd name="connsiteY44" fmla="*/ 151304 h 649536"/>
                <a:gd name="connsiteX45" fmla="*/ 173464 w 563186"/>
                <a:gd name="connsiteY45" fmla="*/ 173464 h 649536"/>
                <a:gd name="connsiteX46" fmla="*/ 195625 w 563186"/>
                <a:gd name="connsiteY46" fmla="*/ 173464 h 649536"/>
                <a:gd name="connsiteX47" fmla="*/ 173464 w 563186"/>
                <a:gd name="connsiteY47" fmla="*/ 151304 h 649536"/>
                <a:gd name="connsiteX48" fmla="*/ 238418 w 563186"/>
                <a:gd name="connsiteY48" fmla="*/ 129907 h 649536"/>
                <a:gd name="connsiteX49" fmla="*/ 217021 w 563186"/>
                <a:gd name="connsiteY49" fmla="*/ 108511 h 649536"/>
                <a:gd name="connsiteX50" fmla="*/ 238418 w 563186"/>
                <a:gd name="connsiteY50" fmla="*/ 86350 h 649536"/>
                <a:gd name="connsiteX51" fmla="*/ 195625 w 563186"/>
                <a:gd name="connsiteY51" fmla="*/ 64954 h 649536"/>
                <a:gd name="connsiteX52" fmla="*/ 238418 w 563186"/>
                <a:gd name="connsiteY52" fmla="*/ 43557 h 649536"/>
                <a:gd name="connsiteX53" fmla="*/ 325532 w 563186"/>
                <a:gd name="connsiteY53" fmla="*/ 86350 h 649536"/>
                <a:gd name="connsiteX54" fmla="*/ 346929 w 563186"/>
                <a:gd name="connsiteY54" fmla="*/ 64954 h 649536"/>
                <a:gd name="connsiteX55" fmla="*/ 325532 w 563186"/>
                <a:gd name="connsiteY55" fmla="*/ 21397 h 649536"/>
                <a:gd name="connsiteX56" fmla="*/ 346929 w 563186"/>
                <a:gd name="connsiteY56" fmla="*/ 0 h 649536"/>
                <a:gd name="connsiteX0" fmla="*/ 303372 w 563186"/>
                <a:gd name="connsiteY0" fmla="*/ 259815 h 649536"/>
                <a:gd name="connsiteX1" fmla="*/ 303372 w 563186"/>
                <a:gd name="connsiteY1" fmla="*/ 259815 h 649536"/>
                <a:gd name="connsiteX2" fmla="*/ 303372 w 563186"/>
                <a:gd name="connsiteY2" fmla="*/ 259815 h 649536"/>
                <a:gd name="connsiteX3" fmla="*/ 346929 w 563186"/>
                <a:gd name="connsiteY3" fmla="*/ 0 h 649536"/>
                <a:gd name="connsiteX4" fmla="*/ 390486 w 563186"/>
                <a:gd name="connsiteY4" fmla="*/ 21397 h 649536"/>
                <a:gd name="connsiteX5" fmla="*/ 433279 w 563186"/>
                <a:gd name="connsiteY5" fmla="*/ 86350 h 649536"/>
                <a:gd name="connsiteX6" fmla="*/ 476836 w 563186"/>
                <a:gd name="connsiteY6" fmla="*/ 108511 h 649536"/>
                <a:gd name="connsiteX7" fmla="*/ 433279 w 563186"/>
                <a:gd name="connsiteY7" fmla="*/ 151304 h 649536"/>
                <a:gd name="connsiteX8" fmla="*/ 498232 w 563186"/>
                <a:gd name="connsiteY8" fmla="*/ 216257 h 649536"/>
                <a:gd name="connsiteX9" fmla="*/ 476836 w 563186"/>
                <a:gd name="connsiteY9" fmla="*/ 238418 h 649536"/>
                <a:gd name="connsiteX10" fmla="*/ 520393 w 563186"/>
                <a:gd name="connsiteY10" fmla="*/ 281211 h 649536"/>
                <a:gd name="connsiteX11" fmla="*/ 498232 w 563186"/>
                <a:gd name="connsiteY11" fmla="*/ 281211 h 649536"/>
                <a:gd name="connsiteX12" fmla="*/ 520393 w 563186"/>
                <a:gd name="connsiteY12" fmla="*/ 324768 h 649536"/>
                <a:gd name="connsiteX13" fmla="*/ 541790 w 563186"/>
                <a:gd name="connsiteY13" fmla="*/ 324768 h 649536"/>
                <a:gd name="connsiteX14" fmla="*/ 563186 w 563186"/>
                <a:gd name="connsiteY14" fmla="*/ 368325 h 649536"/>
                <a:gd name="connsiteX15" fmla="*/ 498232 w 563186"/>
                <a:gd name="connsiteY15" fmla="*/ 411882 h 649536"/>
                <a:gd name="connsiteX16" fmla="*/ 476836 w 563186"/>
                <a:gd name="connsiteY16" fmla="*/ 411882 h 649536"/>
                <a:gd name="connsiteX17" fmla="*/ 411882 w 563186"/>
                <a:gd name="connsiteY17" fmla="*/ 454675 h 649536"/>
                <a:gd name="connsiteX18" fmla="*/ 411882 w 563186"/>
                <a:gd name="connsiteY18" fmla="*/ 454677 h 649536"/>
                <a:gd name="connsiteX19" fmla="*/ 390486 w 563186"/>
                <a:gd name="connsiteY19" fmla="*/ 476837 h 649536"/>
                <a:gd name="connsiteX20" fmla="*/ 390486 w 563186"/>
                <a:gd name="connsiteY20" fmla="*/ 498233 h 649536"/>
                <a:gd name="connsiteX21" fmla="*/ 433279 w 563186"/>
                <a:gd name="connsiteY21" fmla="*/ 541790 h 649536"/>
                <a:gd name="connsiteX22" fmla="*/ 411882 w 563186"/>
                <a:gd name="connsiteY22" fmla="*/ 606743 h 649536"/>
                <a:gd name="connsiteX23" fmla="*/ 368325 w 563186"/>
                <a:gd name="connsiteY23" fmla="*/ 606743 h 649536"/>
                <a:gd name="connsiteX24" fmla="*/ 325532 w 563186"/>
                <a:gd name="connsiteY24" fmla="*/ 649536 h 649536"/>
                <a:gd name="connsiteX25" fmla="*/ 325532 w 563186"/>
                <a:gd name="connsiteY25" fmla="*/ 606743 h 649536"/>
                <a:gd name="connsiteX26" fmla="*/ 303372 w 563186"/>
                <a:gd name="connsiteY26" fmla="*/ 563186 h 649536"/>
                <a:gd name="connsiteX27" fmla="*/ 260579 w 563186"/>
                <a:gd name="connsiteY27" fmla="*/ 606743 h 649536"/>
                <a:gd name="connsiteX28" fmla="*/ 238418 w 563186"/>
                <a:gd name="connsiteY28" fmla="*/ 563186 h 649536"/>
                <a:gd name="connsiteX29" fmla="*/ 173464 w 563186"/>
                <a:gd name="connsiteY29" fmla="*/ 563186 h 649536"/>
                <a:gd name="connsiteX30" fmla="*/ 108511 w 563186"/>
                <a:gd name="connsiteY30" fmla="*/ 519629 h 649536"/>
                <a:gd name="connsiteX31" fmla="*/ 108511 w 563186"/>
                <a:gd name="connsiteY31" fmla="*/ 498233 h 649536"/>
                <a:gd name="connsiteX32" fmla="*/ 129907 w 563186"/>
                <a:gd name="connsiteY32" fmla="*/ 476836 h 649536"/>
                <a:gd name="connsiteX33" fmla="*/ 129907 w 563186"/>
                <a:gd name="connsiteY33" fmla="*/ 433279 h 649536"/>
                <a:gd name="connsiteX34" fmla="*/ 173464 w 563186"/>
                <a:gd name="connsiteY34" fmla="*/ 389722 h 649536"/>
                <a:gd name="connsiteX35" fmla="*/ 152068 w 563186"/>
                <a:gd name="connsiteY35" fmla="*/ 346929 h 649536"/>
                <a:gd name="connsiteX36" fmla="*/ 87114 w 563186"/>
                <a:gd name="connsiteY36" fmla="*/ 346929 h 649536"/>
                <a:gd name="connsiteX37" fmla="*/ 0 w 563186"/>
                <a:gd name="connsiteY37" fmla="*/ 303372 h 649536"/>
                <a:gd name="connsiteX38" fmla="*/ 22161 w 563186"/>
                <a:gd name="connsiteY38" fmla="*/ 259815 h 649536"/>
                <a:gd name="connsiteX39" fmla="*/ 0 w 563186"/>
                <a:gd name="connsiteY39" fmla="*/ 194861 h 649536"/>
                <a:gd name="connsiteX40" fmla="*/ 87114 w 563186"/>
                <a:gd name="connsiteY40" fmla="*/ 238418 h 649536"/>
                <a:gd name="connsiteX41" fmla="*/ 108511 w 563186"/>
                <a:gd name="connsiteY41" fmla="*/ 216257 h 649536"/>
                <a:gd name="connsiteX42" fmla="*/ 108511 w 563186"/>
                <a:gd name="connsiteY42" fmla="*/ 173464 h 649536"/>
                <a:gd name="connsiteX43" fmla="*/ 129907 w 563186"/>
                <a:gd name="connsiteY43" fmla="*/ 151304 h 649536"/>
                <a:gd name="connsiteX44" fmla="*/ 173464 w 563186"/>
                <a:gd name="connsiteY44" fmla="*/ 173464 h 649536"/>
                <a:gd name="connsiteX45" fmla="*/ 195625 w 563186"/>
                <a:gd name="connsiteY45" fmla="*/ 173464 h 649536"/>
                <a:gd name="connsiteX46" fmla="*/ 173464 w 563186"/>
                <a:gd name="connsiteY46" fmla="*/ 151304 h 649536"/>
                <a:gd name="connsiteX47" fmla="*/ 238418 w 563186"/>
                <a:gd name="connsiteY47" fmla="*/ 129907 h 649536"/>
                <a:gd name="connsiteX48" fmla="*/ 217021 w 563186"/>
                <a:gd name="connsiteY48" fmla="*/ 108511 h 649536"/>
                <a:gd name="connsiteX49" fmla="*/ 238418 w 563186"/>
                <a:gd name="connsiteY49" fmla="*/ 86350 h 649536"/>
                <a:gd name="connsiteX50" fmla="*/ 195625 w 563186"/>
                <a:gd name="connsiteY50" fmla="*/ 64954 h 649536"/>
                <a:gd name="connsiteX51" fmla="*/ 238418 w 563186"/>
                <a:gd name="connsiteY51" fmla="*/ 43557 h 649536"/>
                <a:gd name="connsiteX52" fmla="*/ 325532 w 563186"/>
                <a:gd name="connsiteY52" fmla="*/ 86350 h 649536"/>
                <a:gd name="connsiteX53" fmla="*/ 346929 w 563186"/>
                <a:gd name="connsiteY53" fmla="*/ 64954 h 649536"/>
                <a:gd name="connsiteX54" fmla="*/ 325532 w 563186"/>
                <a:gd name="connsiteY54" fmla="*/ 21397 h 649536"/>
                <a:gd name="connsiteX55" fmla="*/ 346929 w 563186"/>
                <a:gd name="connsiteY55" fmla="*/ 0 h 649536"/>
                <a:gd name="connsiteX0" fmla="*/ 346929 w 563186"/>
                <a:gd name="connsiteY0" fmla="*/ 0 h 649536"/>
                <a:gd name="connsiteX1" fmla="*/ 390486 w 563186"/>
                <a:gd name="connsiteY1" fmla="*/ 21397 h 649536"/>
                <a:gd name="connsiteX2" fmla="*/ 433279 w 563186"/>
                <a:gd name="connsiteY2" fmla="*/ 86350 h 649536"/>
                <a:gd name="connsiteX3" fmla="*/ 476836 w 563186"/>
                <a:gd name="connsiteY3" fmla="*/ 108511 h 649536"/>
                <a:gd name="connsiteX4" fmla="*/ 433279 w 563186"/>
                <a:gd name="connsiteY4" fmla="*/ 151304 h 649536"/>
                <a:gd name="connsiteX5" fmla="*/ 498232 w 563186"/>
                <a:gd name="connsiteY5" fmla="*/ 216257 h 649536"/>
                <a:gd name="connsiteX6" fmla="*/ 476836 w 563186"/>
                <a:gd name="connsiteY6" fmla="*/ 238418 h 649536"/>
                <a:gd name="connsiteX7" fmla="*/ 520393 w 563186"/>
                <a:gd name="connsiteY7" fmla="*/ 281211 h 649536"/>
                <a:gd name="connsiteX8" fmla="*/ 498232 w 563186"/>
                <a:gd name="connsiteY8" fmla="*/ 281211 h 649536"/>
                <a:gd name="connsiteX9" fmla="*/ 520393 w 563186"/>
                <a:gd name="connsiteY9" fmla="*/ 324768 h 649536"/>
                <a:gd name="connsiteX10" fmla="*/ 541790 w 563186"/>
                <a:gd name="connsiteY10" fmla="*/ 324768 h 649536"/>
                <a:gd name="connsiteX11" fmla="*/ 563186 w 563186"/>
                <a:gd name="connsiteY11" fmla="*/ 368325 h 649536"/>
                <a:gd name="connsiteX12" fmla="*/ 498232 w 563186"/>
                <a:gd name="connsiteY12" fmla="*/ 411882 h 649536"/>
                <a:gd name="connsiteX13" fmla="*/ 476836 w 563186"/>
                <a:gd name="connsiteY13" fmla="*/ 411882 h 649536"/>
                <a:gd name="connsiteX14" fmla="*/ 411882 w 563186"/>
                <a:gd name="connsiteY14" fmla="*/ 454675 h 649536"/>
                <a:gd name="connsiteX15" fmla="*/ 411882 w 563186"/>
                <a:gd name="connsiteY15" fmla="*/ 454677 h 649536"/>
                <a:gd name="connsiteX16" fmla="*/ 390486 w 563186"/>
                <a:gd name="connsiteY16" fmla="*/ 476837 h 649536"/>
                <a:gd name="connsiteX17" fmla="*/ 390486 w 563186"/>
                <a:gd name="connsiteY17" fmla="*/ 498233 h 649536"/>
                <a:gd name="connsiteX18" fmla="*/ 433279 w 563186"/>
                <a:gd name="connsiteY18" fmla="*/ 541790 h 649536"/>
                <a:gd name="connsiteX19" fmla="*/ 411882 w 563186"/>
                <a:gd name="connsiteY19" fmla="*/ 606743 h 649536"/>
                <a:gd name="connsiteX20" fmla="*/ 368325 w 563186"/>
                <a:gd name="connsiteY20" fmla="*/ 606743 h 649536"/>
                <a:gd name="connsiteX21" fmla="*/ 325532 w 563186"/>
                <a:gd name="connsiteY21" fmla="*/ 649536 h 649536"/>
                <a:gd name="connsiteX22" fmla="*/ 325532 w 563186"/>
                <a:gd name="connsiteY22" fmla="*/ 606743 h 649536"/>
                <a:gd name="connsiteX23" fmla="*/ 303372 w 563186"/>
                <a:gd name="connsiteY23" fmla="*/ 563186 h 649536"/>
                <a:gd name="connsiteX24" fmla="*/ 260579 w 563186"/>
                <a:gd name="connsiteY24" fmla="*/ 606743 h 649536"/>
                <a:gd name="connsiteX25" fmla="*/ 238418 w 563186"/>
                <a:gd name="connsiteY25" fmla="*/ 563186 h 649536"/>
                <a:gd name="connsiteX26" fmla="*/ 173464 w 563186"/>
                <a:gd name="connsiteY26" fmla="*/ 563186 h 649536"/>
                <a:gd name="connsiteX27" fmla="*/ 108511 w 563186"/>
                <a:gd name="connsiteY27" fmla="*/ 519629 h 649536"/>
                <a:gd name="connsiteX28" fmla="*/ 108511 w 563186"/>
                <a:gd name="connsiteY28" fmla="*/ 498233 h 649536"/>
                <a:gd name="connsiteX29" fmla="*/ 129907 w 563186"/>
                <a:gd name="connsiteY29" fmla="*/ 476836 h 649536"/>
                <a:gd name="connsiteX30" fmla="*/ 129907 w 563186"/>
                <a:gd name="connsiteY30" fmla="*/ 433279 h 649536"/>
                <a:gd name="connsiteX31" fmla="*/ 173464 w 563186"/>
                <a:gd name="connsiteY31" fmla="*/ 389722 h 649536"/>
                <a:gd name="connsiteX32" fmla="*/ 152068 w 563186"/>
                <a:gd name="connsiteY32" fmla="*/ 346929 h 649536"/>
                <a:gd name="connsiteX33" fmla="*/ 87114 w 563186"/>
                <a:gd name="connsiteY33" fmla="*/ 346929 h 649536"/>
                <a:gd name="connsiteX34" fmla="*/ 0 w 563186"/>
                <a:gd name="connsiteY34" fmla="*/ 303372 h 649536"/>
                <a:gd name="connsiteX35" fmla="*/ 22161 w 563186"/>
                <a:gd name="connsiteY35" fmla="*/ 259815 h 649536"/>
                <a:gd name="connsiteX36" fmla="*/ 0 w 563186"/>
                <a:gd name="connsiteY36" fmla="*/ 194861 h 649536"/>
                <a:gd name="connsiteX37" fmla="*/ 87114 w 563186"/>
                <a:gd name="connsiteY37" fmla="*/ 238418 h 649536"/>
                <a:gd name="connsiteX38" fmla="*/ 108511 w 563186"/>
                <a:gd name="connsiteY38" fmla="*/ 216257 h 649536"/>
                <a:gd name="connsiteX39" fmla="*/ 108511 w 563186"/>
                <a:gd name="connsiteY39" fmla="*/ 173464 h 649536"/>
                <a:gd name="connsiteX40" fmla="*/ 129907 w 563186"/>
                <a:gd name="connsiteY40" fmla="*/ 151304 h 649536"/>
                <a:gd name="connsiteX41" fmla="*/ 173464 w 563186"/>
                <a:gd name="connsiteY41" fmla="*/ 173464 h 649536"/>
                <a:gd name="connsiteX42" fmla="*/ 195625 w 563186"/>
                <a:gd name="connsiteY42" fmla="*/ 173464 h 649536"/>
                <a:gd name="connsiteX43" fmla="*/ 173464 w 563186"/>
                <a:gd name="connsiteY43" fmla="*/ 151304 h 649536"/>
                <a:gd name="connsiteX44" fmla="*/ 238418 w 563186"/>
                <a:gd name="connsiteY44" fmla="*/ 129907 h 649536"/>
                <a:gd name="connsiteX45" fmla="*/ 217021 w 563186"/>
                <a:gd name="connsiteY45" fmla="*/ 108511 h 649536"/>
                <a:gd name="connsiteX46" fmla="*/ 238418 w 563186"/>
                <a:gd name="connsiteY46" fmla="*/ 86350 h 649536"/>
                <a:gd name="connsiteX47" fmla="*/ 195625 w 563186"/>
                <a:gd name="connsiteY47" fmla="*/ 64954 h 649536"/>
                <a:gd name="connsiteX48" fmla="*/ 238418 w 563186"/>
                <a:gd name="connsiteY48" fmla="*/ 43557 h 649536"/>
                <a:gd name="connsiteX49" fmla="*/ 325532 w 563186"/>
                <a:gd name="connsiteY49" fmla="*/ 86350 h 649536"/>
                <a:gd name="connsiteX50" fmla="*/ 346929 w 563186"/>
                <a:gd name="connsiteY50" fmla="*/ 64954 h 649536"/>
                <a:gd name="connsiteX51" fmla="*/ 325532 w 563186"/>
                <a:gd name="connsiteY51" fmla="*/ 21397 h 649536"/>
                <a:gd name="connsiteX52" fmla="*/ 346929 w 563186"/>
                <a:gd name="connsiteY52" fmla="*/ 0 h 6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63186" h="649536">
                  <a:close/>
                  <a:moveTo>
                    <a:pt x="346929" y="0"/>
                  </a:moveTo>
                  <a:lnTo>
                    <a:pt x="390486" y="21397"/>
                  </a:lnTo>
                  <a:lnTo>
                    <a:pt x="433279" y="86350"/>
                  </a:lnTo>
                  <a:lnTo>
                    <a:pt x="476836" y="108511"/>
                  </a:lnTo>
                  <a:lnTo>
                    <a:pt x="433279" y="151304"/>
                  </a:lnTo>
                  <a:lnTo>
                    <a:pt x="498232" y="216257"/>
                  </a:lnTo>
                  <a:lnTo>
                    <a:pt x="476836" y="238418"/>
                  </a:lnTo>
                  <a:lnTo>
                    <a:pt x="520393" y="281211"/>
                  </a:lnTo>
                  <a:lnTo>
                    <a:pt x="498232" y="281211"/>
                  </a:lnTo>
                  <a:lnTo>
                    <a:pt x="520393" y="324768"/>
                  </a:lnTo>
                  <a:lnTo>
                    <a:pt x="541790" y="324768"/>
                  </a:lnTo>
                  <a:lnTo>
                    <a:pt x="563186" y="368325"/>
                  </a:lnTo>
                  <a:lnTo>
                    <a:pt x="498232" y="411882"/>
                  </a:lnTo>
                  <a:lnTo>
                    <a:pt x="476836" y="411882"/>
                  </a:lnTo>
                  <a:lnTo>
                    <a:pt x="411882" y="454675"/>
                  </a:lnTo>
                  <a:lnTo>
                    <a:pt x="411882" y="454677"/>
                  </a:lnTo>
                  <a:lnTo>
                    <a:pt x="390486" y="476837"/>
                  </a:lnTo>
                  <a:lnTo>
                    <a:pt x="390486" y="498233"/>
                  </a:lnTo>
                  <a:lnTo>
                    <a:pt x="433279" y="541790"/>
                  </a:lnTo>
                  <a:lnTo>
                    <a:pt x="411882" y="606743"/>
                  </a:lnTo>
                  <a:lnTo>
                    <a:pt x="368325" y="606743"/>
                  </a:lnTo>
                  <a:lnTo>
                    <a:pt x="325532" y="649536"/>
                  </a:lnTo>
                  <a:lnTo>
                    <a:pt x="325532" y="606743"/>
                  </a:lnTo>
                  <a:lnTo>
                    <a:pt x="303372" y="563186"/>
                  </a:lnTo>
                  <a:lnTo>
                    <a:pt x="260579" y="606743"/>
                  </a:lnTo>
                  <a:lnTo>
                    <a:pt x="238418" y="563186"/>
                  </a:lnTo>
                  <a:lnTo>
                    <a:pt x="173464" y="563186"/>
                  </a:lnTo>
                  <a:lnTo>
                    <a:pt x="108511" y="519629"/>
                  </a:lnTo>
                  <a:lnTo>
                    <a:pt x="108511" y="498233"/>
                  </a:lnTo>
                  <a:lnTo>
                    <a:pt x="129907" y="476836"/>
                  </a:lnTo>
                  <a:lnTo>
                    <a:pt x="129907" y="433279"/>
                  </a:lnTo>
                  <a:lnTo>
                    <a:pt x="173464" y="389722"/>
                  </a:lnTo>
                  <a:lnTo>
                    <a:pt x="152068" y="346929"/>
                  </a:lnTo>
                  <a:lnTo>
                    <a:pt x="87114" y="346929"/>
                  </a:lnTo>
                  <a:lnTo>
                    <a:pt x="0" y="303372"/>
                  </a:lnTo>
                  <a:lnTo>
                    <a:pt x="22161" y="259815"/>
                  </a:lnTo>
                  <a:lnTo>
                    <a:pt x="0" y="194861"/>
                  </a:lnTo>
                  <a:lnTo>
                    <a:pt x="87114" y="238418"/>
                  </a:lnTo>
                  <a:lnTo>
                    <a:pt x="108511" y="216257"/>
                  </a:lnTo>
                  <a:lnTo>
                    <a:pt x="108511" y="173464"/>
                  </a:lnTo>
                  <a:lnTo>
                    <a:pt x="129907" y="151304"/>
                  </a:lnTo>
                  <a:lnTo>
                    <a:pt x="173464" y="173464"/>
                  </a:lnTo>
                  <a:lnTo>
                    <a:pt x="195625" y="173464"/>
                  </a:lnTo>
                  <a:lnTo>
                    <a:pt x="173464" y="151304"/>
                  </a:lnTo>
                  <a:lnTo>
                    <a:pt x="238418" y="129907"/>
                  </a:lnTo>
                  <a:lnTo>
                    <a:pt x="217021" y="108511"/>
                  </a:lnTo>
                  <a:lnTo>
                    <a:pt x="238418" y="86350"/>
                  </a:lnTo>
                  <a:lnTo>
                    <a:pt x="195625" y="64954"/>
                  </a:lnTo>
                  <a:lnTo>
                    <a:pt x="238418" y="43557"/>
                  </a:lnTo>
                  <a:lnTo>
                    <a:pt x="325532" y="86350"/>
                  </a:lnTo>
                  <a:lnTo>
                    <a:pt x="346929" y="64954"/>
                  </a:lnTo>
                  <a:lnTo>
                    <a:pt x="325532" y="21397"/>
                  </a:lnTo>
                  <a:lnTo>
                    <a:pt x="346929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54" name="Group 1018"/>
            <p:cNvGrpSpPr>
              <a:grpSpLocks/>
            </p:cNvGrpSpPr>
            <p:nvPr/>
          </p:nvGrpSpPr>
          <p:grpSpPr bwMode="auto">
            <a:xfrm>
              <a:off x="10448389" y="3255103"/>
              <a:ext cx="1040021" cy="1040022"/>
              <a:chOff x="5591" y="3166"/>
              <a:chExt cx="1361" cy="1361"/>
            </a:xfrm>
          </p:grpSpPr>
          <p:sp>
            <p:nvSpPr>
              <p:cNvPr id="395" name="Freeform 965"/>
              <p:cNvSpPr>
                <a:spLocks/>
              </p:cNvSpPr>
              <p:nvPr/>
            </p:nvSpPr>
            <p:spPr bwMode="auto">
              <a:xfrm>
                <a:off x="5988" y="4186"/>
                <a:ext cx="567" cy="341"/>
              </a:xfrm>
              <a:custGeom>
                <a:avLst/>
                <a:gdLst>
                  <a:gd name="T0" fmla="*/ 28 w 567"/>
                  <a:gd name="T1" fmla="*/ 255 h 341"/>
                  <a:gd name="T2" fmla="*/ 0 w 567"/>
                  <a:gd name="T3" fmla="*/ 284 h 341"/>
                  <a:gd name="T4" fmla="*/ 85 w 567"/>
                  <a:gd name="T5" fmla="*/ 341 h 341"/>
                  <a:gd name="T6" fmla="*/ 114 w 567"/>
                  <a:gd name="T7" fmla="*/ 312 h 341"/>
                  <a:gd name="T8" fmla="*/ 170 w 567"/>
                  <a:gd name="T9" fmla="*/ 341 h 341"/>
                  <a:gd name="T10" fmla="*/ 227 w 567"/>
                  <a:gd name="T11" fmla="*/ 312 h 341"/>
                  <a:gd name="T12" fmla="*/ 255 w 567"/>
                  <a:gd name="T13" fmla="*/ 341 h 341"/>
                  <a:gd name="T14" fmla="*/ 255 w 567"/>
                  <a:gd name="T15" fmla="*/ 312 h 341"/>
                  <a:gd name="T16" fmla="*/ 312 w 567"/>
                  <a:gd name="T17" fmla="*/ 284 h 341"/>
                  <a:gd name="T18" fmla="*/ 340 w 567"/>
                  <a:gd name="T19" fmla="*/ 341 h 341"/>
                  <a:gd name="T20" fmla="*/ 425 w 567"/>
                  <a:gd name="T21" fmla="*/ 284 h 341"/>
                  <a:gd name="T22" fmla="*/ 454 w 567"/>
                  <a:gd name="T23" fmla="*/ 227 h 341"/>
                  <a:gd name="T24" fmla="*/ 425 w 567"/>
                  <a:gd name="T25" fmla="*/ 142 h 341"/>
                  <a:gd name="T26" fmla="*/ 539 w 567"/>
                  <a:gd name="T27" fmla="*/ 199 h 341"/>
                  <a:gd name="T28" fmla="*/ 567 w 567"/>
                  <a:gd name="T29" fmla="*/ 170 h 341"/>
                  <a:gd name="T30" fmla="*/ 567 w 567"/>
                  <a:gd name="T31" fmla="*/ 114 h 341"/>
                  <a:gd name="T32" fmla="*/ 510 w 567"/>
                  <a:gd name="T33" fmla="*/ 85 h 341"/>
                  <a:gd name="T34" fmla="*/ 482 w 567"/>
                  <a:gd name="T35" fmla="*/ 0 h 341"/>
                  <a:gd name="T36" fmla="*/ 340 w 567"/>
                  <a:gd name="T37" fmla="*/ 114 h 341"/>
                  <a:gd name="T38" fmla="*/ 255 w 567"/>
                  <a:gd name="T39" fmla="*/ 114 h 341"/>
                  <a:gd name="T40" fmla="*/ 170 w 567"/>
                  <a:gd name="T41" fmla="*/ 142 h 341"/>
                  <a:gd name="T42" fmla="*/ 114 w 567"/>
                  <a:gd name="T43" fmla="*/ 227 h 341"/>
                  <a:gd name="T44" fmla="*/ 28 w 567"/>
                  <a:gd name="T45" fmla="*/ 2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28" y="255"/>
                    </a:moveTo>
                    <a:lnTo>
                      <a:pt x="0" y="284"/>
                    </a:lnTo>
                    <a:lnTo>
                      <a:pt x="85" y="341"/>
                    </a:lnTo>
                    <a:lnTo>
                      <a:pt x="114" y="312"/>
                    </a:lnTo>
                    <a:lnTo>
                      <a:pt x="170" y="341"/>
                    </a:lnTo>
                    <a:lnTo>
                      <a:pt x="227" y="312"/>
                    </a:lnTo>
                    <a:lnTo>
                      <a:pt x="255" y="341"/>
                    </a:lnTo>
                    <a:lnTo>
                      <a:pt x="255" y="312"/>
                    </a:lnTo>
                    <a:lnTo>
                      <a:pt x="312" y="284"/>
                    </a:lnTo>
                    <a:lnTo>
                      <a:pt x="340" y="341"/>
                    </a:lnTo>
                    <a:lnTo>
                      <a:pt x="425" y="284"/>
                    </a:lnTo>
                    <a:lnTo>
                      <a:pt x="454" y="227"/>
                    </a:lnTo>
                    <a:lnTo>
                      <a:pt x="425" y="142"/>
                    </a:lnTo>
                    <a:lnTo>
                      <a:pt x="539" y="199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255" y="114"/>
                    </a:lnTo>
                    <a:lnTo>
                      <a:pt x="170" y="142"/>
                    </a:lnTo>
                    <a:lnTo>
                      <a:pt x="114" y="227"/>
                    </a:lnTo>
                    <a:lnTo>
                      <a:pt x="28" y="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966"/>
              <p:cNvSpPr>
                <a:spLocks/>
              </p:cNvSpPr>
              <p:nvPr/>
            </p:nvSpPr>
            <p:spPr bwMode="auto">
              <a:xfrm>
                <a:off x="5790" y="3931"/>
                <a:ext cx="453" cy="510"/>
              </a:xfrm>
              <a:custGeom>
                <a:avLst/>
                <a:gdLst>
                  <a:gd name="T0" fmla="*/ 255 w 453"/>
                  <a:gd name="T1" fmla="*/ 0 h 510"/>
                  <a:gd name="T2" fmla="*/ 113 w 453"/>
                  <a:gd name="T3" fmla="*/ 57 h 510"/>
                  <a:gd name="T4" fmla="*/ 56 w 453"/>
                  <a:gd name="T5" fmla="*/ 57 h 510"/>
                  <a:gd name="T6" fmla="*/ 0 w 453"/>
                  <a:gd name="T7" fmla="*/ 114 h 510"/>
                  <a:gd name="T8" fmla="*/ 0 w 453"/>
                  <a:gd name="T9" fmla="*/ 255 h 510"/>
                  <a:gd name="T10" fmla="*/ 28 w 453"/>
                  <a:gd name="T11" fmla="*/ 312 h 510"/>
                  <a:gd name="T12" fmla="*/ 85 w 453"/>
                  <a:gd name="T13" fmla="*/ 340 h 510"/>
                  <a:gd name="T14" fmla="*/ 28 w 453"/>
                  <a:gd name="T15" fmla="*/ 369 h 510"/>
                  <a:gd name="T16" fmla="*/ 28 w 453"/>
                  <a:gd name="T17" fmla="*/ 425 h 510"/>
                  <a:gd name="T18" fmla="*/ 56 w 453"/>
                  <a:gd name="T19" fmla="*/ 425 h 510"/>
                  <a:gd name="T20" fmla="*/ 85 w 453"/>
                  <a:gd name="T21" fmla="*/ 397 h 510"/>
                  <a:gd name="T22" fmla="*/ 170 w 453"/>
                  <a:gd name="T23" fmla="*/ 454 h 510"/>
                  <a:gd name="T24" fmla="*/ 170 w 453"/>
                  <a:gd name="T25" fmla="*/ 482 h 510"/>
                  <a:gd name="T26" fmla="*/ 198 w 453"/>
                  <a:gd name="T27" fmla="*/ 482 h 510"/>
                  <a:gd name="T28" fmla="*/ 226 w 453"/>
                  <a:gd name="T29" fmla="*/ 510 h 510"/>
                  <a:gd name="T30" fmla="*/ 312 w 453"/>
                  <a:gd name="T31" fmla="*/ 482 h 510"/>
                  <a:gd name="T32" fmla="*/ 368 w 453"/>
                  <a:gd name="T33" fmla="*/ 397 h 510"/>
                  <a:gd name="T34" fmla="*/ 453 w 453"/>
                  <a:gd name="T35" fmla="*/ 369 h 510"/>
                  <a:gd name="T36" fmla="*/ 312 w 453"/>
                  <a:gd name="T37" fmla="*/ 227 h 510"/>
                  <a:gd name="T38" fmla="*/ 283 w 453"/>
                  <a:gd name="T39" fmla="*/ 114 h 510"/>
                  <a:gd name="T40" fmla="*/ 255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255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40"/>
                    </a:lnTo>
                    <a:lnTo>
                      <a:pt x="28" y="369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170" y="454"/>
                    </a:lnTo>
                    <a:lnTo>
                      <a:pt x="170" y="482"/>
                    </a:lnTo>
                    <a:lnTo>
                      <a:pt x="198" y="482"/>
                    </a:lnTo>
                    <a:lnTo>
                      <a:pt x="226" y="510"/>
                    </a:lnTo>
                    <a:lnTo>
                      <a:pt x="312" y="482"/>
                    </a:lnTo>
                    <a:lnTo>
                      <a:pt x="368" y="397"/>
                    </a:lnTo>
                    <a:lnTo>
                      <a:pt x="453" y="369"/>
                    </a:lnTo>
                    <a:lnTo>
                      <a:pt x="312" y="227"/>
                    </a:lnTo>
                    <a:lnTo>
                      <a:pt x="283" y="114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967"/>
              <p:cNvSpPr>
                <a:spLocks/>
              </p:cNvSpPr>
              <p:nvPr/>
            </p:nvSpPr>
            <p:spPr bwMode="auto">
              <a:xfrm>
                <a:off x="6045" y="3846"/>
                <a:ext cx="283" cy="454"/>
              </a:xfrm>
              <a:custGeom>
                <a:avLst/>
                <a:gdLst>
                  <a:gd name="T0" fmla="*/ 283 w 283"/>
                  <a:gd name="T1" fmla="*/ 454 h 454"/>
                  <a:gd name="T2" fmla="*/ 198 w 283"/>
                  <a:gd name="T3" fmla="*/ 454 h 454"/>
                  <a:gd name="T4" fmla="*/ 57 w 283"/>
                  <a:gd name="T5" fmla="*/ 312 h 454"/>
                  <a:gd name="T6" fmla="*/ 0 w 283"/>
                  <a:gd name="T7" fmla="*/ 85 h 454"/>
                  <a:gd name="T8" fmla="*/ 113 w 283"/>
                  <a:gd name="T9" fmla="*/ 57 h 454"/>
                  <a:gd name="T10" fmla="*/ 170 w 283"/>
                  <a:gd name="T11" fmla="*/ 0 h 454"/>
                  <a:gd name="T12" fmla="*/ 198 w 283"/>
                  <a:gd name="T13" fmla="*/ 0 h 454"/>
                  <a:gd name="T14" fmla="*/ 227 w 283"/>
                  <a:gd name="T15" fmla="*/ 170 h 454"/>
                  <a:gd name="T16" fmla="*/ 227 w 283"/>
                  <a:gd name="T17" fmla="*/ 340 h 454"/>
                  <a:gd name="T18" fmla="*/ 283 w 283"/>
                  <a:gd name="T1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454">
                    <a:moveTo>
                      <a:pt x="283" y="454"/>
                    </a:moveTo>
                    <a:lnTo>
                      <a:pt x="198" y="454"/>
                    </a:lnTo>
                    <a:lnTo>
                      <a:pt x="57" y="312"/>
                    </a:lnTo>
                    <a:lnTo>
                      <a:pt x="0" y="85"/>
                    </a:lnTo>
                    <a:lnTo>
                      <a:pt x="113" y="57"/>
                    </a:lnTo>
                    <a:lnTo>
                      <a:pt x="170" y="0"/>
                    </a:lnTo>
                    <a:lnTo>
                      <a:pt x="198" y="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283" y="45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8" name="Freeform 968"/>
              <p:cNvSpPr>
                <a:spLocks/>
              </p:cNvSpPr>
              <p:nvPr/>
            </p:nvSpPr>
            <p:spPr bwMode="auto">
              <a:xfrm>
                <a:off x="6243" y="3818"/>
                <a:ext cx="312" cy="482"/>
              </a:xfrm>
              <a:custGeom>
                <a:avLst/>
                <a:gdLst>
                  <a:gd name="T0" fmla="*/ 85 w 312"/>
                  <a:gd name="T1" fmla="*/ 482 h 482"/>
                  <a:gd name="T2" fmla="*/ 29 w 312"/>
                  <a:gd name="T3" fmla="*/ 368 h 482"/>
                  <a:gd name="T4" fmla="*/ 29 w 312"/>
                  <a:gd name="T5" fmla="*/ 198 h 482"/>
                  <a:gd name="T6" fmla="*/ 0 w 312"/>
                  <a:gd name="T7" fmla="*/ 28 h 482"/>
                  <a:gd name="T8" fmla="*/ 57 w 312"/>
                  <a:gd name="T9" fmla="*/ 0 h 482"/>
                  <a:gd name="T10" fmla="*/ 255 w 312"/>
                  <a:gd name="T11" fmla="*/ 28 h 482"/>
                  <a:gd name="T12" fmla="*/ 312 w 312"/>
                  <a:gd name="T13" fmla="*/ 56 h 482"/>
                  <a:gd name="T14" fmla="*/ 312 w 312"/>
                  <a:gd name="T15" fmla="*/ 113 h 482"/>
                  <a:gd name="T16" fmla="*/ 255 w 312"/>
                  <a:gd name="T17" fmla="*/ 198 h 482"/>
                  <a:gd name="T18" fmla="*/ 255 w 312"/>
                  <a:gd name="T19" fmla="*/ 283 h 482"/>
                  <a:gd name="T20" fmla="*/ 227 w 312"/>
                  <a:gd name="T21" fmla="*/ 368 h 482"/>
                  <a:gd name="T22" fmla="*/ 85 w 312"/>
                  <a:gd name="T2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482">
                    <a:moveTo>
                      <a:pt x="85" y="482"/>
                    </a:moveTo>
                    <a:lnTo>
                      <a:pt x="29" y="368"/>
                    </a:lnTo>
                    <a:lnTo>
                      <a:pt x="29" y="198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255" y="28"/>
                    </a:lnTo>
                    <a:lnTo>
                      <a:pt x="312" y="56"/>
                    </a:lnTo>
                    <a:lnTo>
                      <a:pt x="312" y="113"/>
                    </a:lnTo>
                    <a:lnTo>
                      <a:pt x="255" y="198"/>
                    </a:lnTo>
                    <a:lnTo>
                      <a:pt x="255" y="283"/>
                    </a:lnTo>
                    <a:lnTo>
                      <a:pt x="227" y="368"/>
                    </a:lnTo>
                    <a:lnTo>
                      <a:pt x="85" y="48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969"/>
              <p:cNvSpPr>
                <a:spLocks/>
              </p:cNvSpPr>
              <p:nvPr/>
            </p:nvSpPr>
            <p:spPr bwMode="auto">
              <a:xfrm>
                <a:off x="6016" y="3648"/>
                <a:ext cx="284" cy="283"/>
              </a:xfrm>
              <a:custGeom>
                <a:avLst/>
                <a:gdLst>
                  <a:gd name="T0" fmla="*/ 284 w 284"/>
                  <a:gd name="T1" fmla="*/ 170 h 283"/>
                  <a:gd name="T2" fmla="*/ 227 w 284"/>
                  <a:gd name="T3" fmla="*/ 198 h 283"/>
                  <a:gd name="T4" fmla="*/ 199 w 284"/>
                  <a:gd name="T5" fmla="*/ 198 h 283"/>
                  <a:gd name="T6" fmla="*/ 142 w 284"/>
                  <a:gd name="T7" fmla="*/ 255 h 283"/>
                  <a:gd name="T8" fmla="*/ 29 w 284"/>
                  <a:gd name="T9" fmla="*/ 283 h 283"/>
                  <a:gd name="T10" fmla="*/ 29 w 284"/>
                  <a:gd name="T11" fmla="*/ 170 h 283"/>
                  <a:gd name="T12" fmla="*/ 0 w 284"/>
                  <a:gd name="T13" fmla="*/ 85 h 283"/>
                  <a:gd name="T14" fmla="*/ 57 w 284"/>
                  <a:gd name="T15" fmla="*/ 85 h 283"/>
                  <a:gd name="T16" fmla="*/ 114 w 284"/>
                  <a:gd name="T17" fmla="*/ 28 h 283"/>
                  <a:gd name="T18" fmla="*/ 256 w 284"/>
                  <a:gd name="T19" fmla="*/ 0 h 283"/>
                  <a:gd name="T20" fmla="*/ 256 w 284"/>
                  <a:gd name="T21" fmla="*/ 85 h 283"/>
                  <a:gd name="T22" fmla="*/ 284 w 284"/>
                  <a:gd name="T23" fmla="*/ 113 h 283"/>
                  <a:gd name="T24" fmla="*/ 284 w 284"/>
                  <a:gd name="T25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284" y="170"/>
                    </a:moveTo>
                    <a:lnTo>
                      <a:pt x="227" y="198"/>
                    </a:lnTo>
                    <a:lnTo>
                      <a:pt x="199" y="198"/>
                    </a:lnTo>
                    <a:lnTo>
                      <a:pt x="142" y="255"/>
                    </a:lnTo>
                    <a:lnTo>
                      <a:pt x="29" y="283"/>
                    </a:lnTo>
                    <a:lnTo>
                      <a:pt x="29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114" y="28"/>
                    </a:lnTo>
                    <a:lnTo>
                      <a:pt x="256" y="0"/>
                    </a:lnTo>
                    <a:lnTo>
                      <a:pt x="256" y="85"/>
                    </a:lnTo>
                    <a:lnTo>
                      <a:pt x="284" y="113"/>
                    </a:lnTo>
                    <a:lnTo>
                      <a:pt x="284" y="1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Freeform 970"/>
              <p:cNvSpPr>
                <a:spLocks/>
              </p:cNvSpPr>
              <p:nvPr/>
            </p:nvSpPr>
            <p:spPr bwMode="auto">
              <a:xfrm>
                <a:off x="5875" y="3421"/>
                <a:ext cx="397" cy="312"/>
              </a:xfrm>
              <a:custGeom>
                <a:avLst/>
                <a:gdLst>
                  <a:gd name="T0" fmla="*/ 141 w 397"/>
                  <a:gd name="T1" fmla="*/ 312 h 312"/>
                  <a:gd name="T2" fmla="*/ 198 w 397"/>
                  <a:gd name="T3" fmla="*/ 312 h 312"/>
                  <a:gd name="T4" fmla="*/ 255 w 397"/>
                  <a:gd name="T5" fmla="*/ 255 h 312"/>
                  <a:gd name="T6" fmla="*/ 397 w 397"/>
                  <a:gd name="T7" fmla="*/ 227 h 312"/>
                  <a:gd name="T8" fmla="*/ 368 w 397"/>
                  <a:gd name="T9" fmla="*/ 113 h 312"/>
                  <a:gd name="T10" fmla="*/ 340 w 397"/>
                  <a:gd name="T11" fmla="*/ 142 h 312"/>
                  <a:gd name="T12" fmla="*/ 312 w 397"/>
                  <a:gd name="T13" fmla="*/ 85 h 312"/>
                  <a:gd name="T14" fmla="*/ 227 w 397"/>
                  <a:gd name="T15" fmla="*/ 113 h 312"/>
                  <a:gd name="T16" fmla="*/ 198 w 397"/>
                  <a:gd name="T17" fmla="*/ 28 h 312"/>
                  <a:gd name="T18" fmla="*/ 141 w 397"/>
                  <a:gd name="T19" fmla="*/ 0 h 312"/>
                  <a:gd name="T20" fmla="*/ 85 w 397"/>
                  <a:gd name="T21" fmla="*/ 57 h 312"/>
                  <a:gd name="T22" fmla="*/ 56 w 397"/>
                  <a:gd name="T23" fmla="*/ 57 h 312"/>
                  <a:gd name="T24" fmla="*/ 0 w 397"/>
                  <a:gd name="T25" fmla="*/ 57 h 312"/>
                  <a:gd name="T26" fmla="*/ 85 w 397"/>
                  <a:gd name="T27" fmla="*/ 227 h 312"/>
                  <a:gd name="T28" fmla="*/ 113 w 397"/>
                  <a:gd name="T29" fmla="*/ 312 h 312"/>
                  <a:gd name="T30" fmla="*/ 141 w 397"/>
                  <a:gd name="T3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141" y="312"/>
                    </a:moveTo>
                    <a:lnTo>
                      <a:pt x="198" y="312"/>
                    </a:lnTo>
                    <a:lnTo>
                      <a:pt x="255" y="255"/>
                    </a:lnTo>
                    <a:lnTo>
                      <a:pt x="397" y="227"/>
                    </a:lnTo>
                    <a:lnTo>
                      <a:pt x="368" y="113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227" y="113"/>
                    </a:lnTo>
                    <a:lnTo>
                      <a:pt x="198" y="28"/>
                    </a:lnTo>
                    <a:lnTo>
                      <a:pt x="141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85" y="227"/>
                    </a:lnTo>
                    <a:lnTo>
                      <a:pt x="113" y="312"/>
                    </a:lnTo>
                    <a:lnTo>
                      <a:pt x="141" y="3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Freeform 971"/>
              <p:cNvSpPr>
                <a:spLocks/>
              </p:cNvSpPr>
              <p:nvPr/>
            </p:nvSpPr>
            <p:spPr bwMode="auto">
              <a:xfrm>
                <a:off x="6243" y="3336"/>
                <a:ext cx="312" cy="538"/>
              </a:xfrm>
              <a:custGeom>
                <a:avLst/>
                <a:gdLst>
                  <a:gd name="T0" fmla="*/ 312 w 312"/>
                  <a:gd name="T1" fmla="*/ 538 h 538"/>
                  <a:gd name="T2" fmla="*/ 255 w 312"/>
                  <a:gd name="T3" fmla="*/ 510 h 538"/>
                  <a:gd name="T4" fmla="*/ 57 w 312"/>
                  <a:gd name="T5" fmla="*/ 482 h 538"/>
                  <a:gd name="T6" fmla="*/ 57 w 312"/>
                  <a:gd name="T7" fmla="*/ 425 h 538"/>
                  <a:gd name="T8" fmla="*/ 29 w 312"/>
                  <a:gd name="T9" fmla="*/ 397 h 538"/>
                  <a:gd name="T10" fmla="*/ 29 w 312"/>
                  <a:gd name="T11" fmla="*/ 312 h 538"/>
                  <a:gd name="T12" fmla="*/ 0 w 312"/>
                  <a:gd name="T13" fmla="*/ 198 h 538"/>
                  <a:gd name="T14" fmla="*/ 29 w 312"/>
                  <a:gd name="T15" fmla="*/ 198 h 538"/>
                  <a:gd name="T16" fmla="*/ 29 w 312"/>
                  <a:gd name="T17" fmla="*/ 113 h 538"/>
                  <a:gd name="T18" fmla="*/ 57 w 312"/>
                  <a:gd name="T19" fmla="*/ 113 h 538"/>
                  <a:gd name="T20" fmla="*/ 57 w 312"/>
                  <a:gd name="T21" fmla="*/ 28 h 538"/>
                  <a:gd name="T22" fmla="*/ 85 w 312"/>
                  <a:gd name="T23" fmla="*/ 28 h 538"/>
                  <a:gd name="T24" fmla="*/ 142 w 312"/>
                  <a:gd name="T25" fmla="*/ 28 h 538"/>
                  <a:gd name="T26" fmla="*/ 170 w 312"/>
                  <a:gd name="T27" fmla="*/ 0 h 538"/>
                  <a:gd name="T28" fmla="*/ 199 w 312"/>
                  <a:gd name="T29" fmla="*/ 28 h 538"/>
                  <a:gd name="T30" fmla="*/ 199 w 312"/>
                  <a:gd name="T31" fmla="*/ 170 h 538"/>
                  <a:gd name="T32" fmla="*/ 227 w 312"/>
                  <a:gd name="T33" fmla="*/ 255 h 538"/>
                  <a:gd name="T34" fmla="*/ 312 w 312"/>
                  <a:gd name="T35" fmla="*/ 368 h 538"/>
                  <a:gd name="T36" fmla="*/ 284 w 312"/>
                  <a:gd name="T37" fmla="*/ 482 h 538"/>
                  <a:gd name="T38" fmla="*/ 312 w 312"/>
                  <a:gd name="T3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2" h="538">
                    <a:moveTo>
                      <a:pt x="312" y="538"/>
                    </a:moveTo>
                    <a:lnTo>
                      <a:pt x="25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397"/>
                    </a:lnTo>
                    <a:lnTo>
                      <a:pt x="29" y="312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57" y="28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170"/>
                    </a:lnTo>
                    <a:lnTo>
                      <a:pt x="227" y="255"/>
                    </a:lnTo>
                    <a:lnTo>
                      <a:pt x="312" y="368"/>
                    </a:lnTo>
                    <a:lnTo>
                      <a:pt x="284" y="482"/>
                    </a:lnTo>
                    <a:lnTo>
                      <a:pt x="312" y="53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2" name="Freeform 972"/>
              <p:cNvSpPr>
                <a:spLocks/>
              </p:cNvSpPr>
              <p:nvPr/>
            </p:nvSpPr>
            <p:spPr bwMode="auto">
              <a:xfrm>
                <a:off x="6470" y="3704"/>
                <a:ext cx="482" cy="596"/>
              </a:xfrm>
              <a:custGeom>
                <a:avLst/>
                <a:gdLst>
                  <a:gd name="T0" fmla="*/ 85 w 482"/>
                  <a:gd name="T1" fmla="*/ 0 h 596"/>
                  <a:gd name="T2" fmla="*/ 57 w 482"/>
                  <a:gd name="T3" fmla="*/ 114 h 596"/>
                  <a:gd name="T4" fmla="*/ 85 w 482"/>
                  <a:gd name="T5" fmla="*/ 170 h 596"/>
                  <a:gd name="T6" fmla="*/ 85 w 482"/>
                  <a:gd name="T7" fmla="*/ 227 h 596"/>
                  <a:gd name="T8" fmla="*/ 28 w 482"/>
                  <a:gd name="T9" fmla="*/ 312 h 596"/>
                  <a:gd name="T10" fmla="*/ 28 w 482"/>
                  <a:gd name="T11" fmla="*/ 397 h 596"/>
                  <a:gd name="T12" fmla="*/ 0 w 482"/>
                  <a:gd name="T13" fmla="*/ 482 h 596"/>
                  <a:gd name="T14" fmla="*/ 28 w 482"/>
                  <a:gd name="T15" fmla="*/ 567 h 596"/>
                  <a:gd name="T16" fmla="*/ 85 w 482"/>
                  <a:gd name="T17" fmla="*/ 596 h 596"/>
                  <a:gd name="T18" fmla="*/ 113 w 482"/>
                  <a:gd name="T19" fmla="*/ 567 h 596"/>
                  <a:gd name="T20" fmla="*/ 170 w 482"/>
                  <a:gd name="T21" fmla="*/ 596 h 596"/>
                  <a:gd name="T22" fmla="*/ 199 w 482"/>
                  <a:gd name="T23" fmla="*/ 596 h 596"/>
                  <a:gd name="T24" fmla="*/ 170 w 482"/>
                  <a:gd name="T25" fmla="*/ 567 h 596"/>
                  <a:gd name="T26" fmla="*/ 255 w 482"/>
                  <a:gd name="T27" fmla="*/ 539 h 596"/>
                  <a:gd name="T28" fmla="*/ 227 w 482"/>
                  <a:gd name="T29" fmla="*/ 511 h 596"/>
                  <a:gd name="T30" fmla="*/ 255 w 482"/>
                  <a:gd name="T31" fmla="*/ 482 h 596"/>
                  <a:gd name="T32" fmla="*/ 199 w 482"/>
                  <a:gd name="T33" fmla="*/ 454 h 596"/>
                  <a:gd name="T34" fmla="*/ 255 w 482"/>
                  <a:gd name="T35" fmla="*/ 426 h 596"/>
                  <a:gd name="T36" fmla="*/ 369 w 482"/>
                  <a:gd name="T37" fmla="*/ 482 h 596"/>
                  <a:gd name="T38" fmla="*/ 397 w 482"/>
                  <a:gd name="T39" fmla="*/ 454 h 596"/>
                  <a:gd name="T40" fmla="*/ 369 w 482"/>
                  <a:gd name="T41" fmla="*/ 397 h 596"/>
                  <a:gd name="T42" fmla="*/ 397 w 482"/>
                  <a:gd name="T43" fmla="*/ 369 h 596"/>
                  <a:gd name="T44" fmla="*/ 454 w 482"/>
                  <a:gd name="T45" fmla="*/ 397 h 596"/>
                  <a:gd name="T46" fmla="*/ 425 w 482"/>
                  <a:gd name="T47" fmla="*/ 284 h 596"/>
                  <a:gd name="T48" fmla="*/ 454 w 482"/>
                  <a:gd name="T49" fmla="*/ 284 h 596"/>
                  <a:gd name="T50" fmla="*/ 482 w 482"/>
                  <a:gd name="T51" fmla="*/ 170 h 596"/>
                  <a:gd name="T52" fmla="*/ 425 w 482"/>
                  <a:gd name="T53" fmla="*/ 142 h 596"/>
                  <a:gd name="T54" fmla="*/ 397 w 482"/>
                  <a:gd name="T55" fmla="*/ 199 h 596"/>
                  <a:gd name="T56" fmla="*/ 312 w 482"/>
                  <a:gd name="T57" fmla="*/ 199 h 596"/>
                  <a:gd name="T58" fmla="*/ 113 w 482"/>
                  <a:gd name="T59" fmla="*/ 57 h 596"/>
                  <a:gd name="T60" fmla="*/ 85 w 482"/>
                  <a:gd name="T61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596">
                    <a:moveTo>
                      <a:pt x="85" y="0"/>
                    </a:moveTo>
                    <a:lnTo>
                      <a:pt x="57" y="114"/>
                    </a:lnTo>
                    <a:lnTo>
                      <a:pt x="85" y="170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85" y="596"/>
                    </a:lnTo>
                    <a:lnTo>
                      <a:pt x="113" y="567"/>
                    </a:lnTo>
                    <a:lnTo>
                      <a:pt x="170" y="596"/>
                    </a:lnTo>
                    <a:lnTo>
                      <a:pt x="199" y="596"/>
                    </a:lnTo>
                    <a:lnTo>
                      <a:pt x="170" y="567"/>
                    </a:lnTo>
                    <a:lnTo>
                      <a:pt x="255" y="539"/>
                    </a:lnTo>
                    <a:lnTo>
                      <a:pt x="227" y="511"/>
                    </a:lnTo>
                    <a:lnTo>
                      <a:pt x="255" y="482"/>
                    </a:lnTo>
                    <a:lnTo>
                      <a:pt x="199" y="454"/>
                    </a:lnTo>
                    <a:lnTo>
                      <a:pt x="255" y="426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369" y="397"/>
                    </a:lnTo>
                    <a:lnTo>
                      <a:pt x="397" y="369"/>
                    </a:lnTo>
                    <a:lnTo>
                      <a:pt x="454" y="397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397" y="199"/>
                    </a:lnTo>
                    <a:lnTo>
                      <a:pt x="312" y="199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Freeform 973"/>
              <p:cNvSpPr>
                <a:spLocks/>
              </p:cNvSpPr>
              <p:nvPr/>
            </p:nvSpPr>
            <p:spPr bwMode="auto">
              <a:xfrm>
                <a:off x="6442" y="3166"/>
                <a:ext cx="510" cy="737"/>
              </a:xfrm>
              <a:custGeom>
                <a:avLst/>
                <a:gdLst>
                  <a:gd name="T0" fmla="*/ 0 w 510"/>
                  <a:gd name="T1" fmla="*/ 198 h 737"/>
                  <a:gd name="T2" fmla="*/ 0 w 510"/>
                  <a:gd name="T3" fmla="*/ 340 h 737"/>
                  <a:gd name="T4" fmla="*/ 28 w 510"/>
                  <a:gd name="T5" fmla="*/ 425 h 737"/>
                  <a:gd name="T6" fmla="*/ 113 w 510"/>
                  <a:gd name="T7" fmla="*/ 538 h 737"/>
                  <a:gd name="T8" fmla="*/ 141 w 510"/>
                  <a:gd name="T9" fmla="*/ 595 h 737"/>
                  <a:gd name="T10" fmla="*/ 340 w 510"/>
                  <a:gd name="T11" fmla="*/ 737 h 737"/>
                  <a:gd name="T12" fmla="*/ 425 w 510"/>
                  <a:gd name="T13" fmla="*/ 737 h 737"/>
                  <a:gd name="T14" fmla="*/ 453 w 510"/>
                  <a:gd name="T15" fmla="*/ 680 h 737"/>
                  <a:gd name="T16" fmla="*/ 453 w 510"/>
                  <a:gd name="T17" fmla="*/ 595 h 737"/>
                  <a:gd name="T18" fmla="*/ 510 w 510"/>
                  <a:gd name="T19" fmla="*/ 510 h 737"/>
                  <a:gd name="T20" fmla="*/ 482 w 510"/>
                  <a:gd name="T21" fmla="*/ 482 h 737"/>
                  <a:gd name="T22" fmla="*/ 453 w 510"/>
                  <a:gd name="T23" fmla="*/ 397 h 737"/>
                  <a:gd name="T24" fmla="*/ 368 w 510"/>
                  <a:gd name="T25" fmla="*/ 368 h 737"/>
                  <a:gd name="T26" fmla="*/ 368 w 510"/>
                  <a:gd name="T27" fmla="*/ 340 h 737"/>
                  <a:gd name="T28" fmla="*/ 283 w 510"/>
                  <a:gd name="T29" fmla="*/ 368 h 737"/>
                  <a:gd name="T30" fmla="*/ 255 w 510"/>
                  <a:gd name="T31" fmla="*/ 340 h 737"/>
                  <a:gd name="T32" fmla="*/ 312 w 510"/>
                  <a:gd name="T33" fmla="*/ 312 h 737"/>
                  <a:gd name="T34" fmla="*/ 255 w 510"/>
                  <a:gd name="T35" fmla="*/ 312 h 737"/>
                  <a:gd name="T36" fmla="*/ 227 w 510"/>
                  <a:gd name="T37" fmla="*/ 255 h 737"/>
                  <a:gd name="T38" fmla="*/ 283 w 510"/>
                  <a:gd name="T39" fmla="*/ 255 h 737"/>
                  <a:gd name="T40" fmla="*/ 312 w 510"/>
                  <a:gd name="T41" fmla="*/ 198 h 737"/>
                  <a:gd name="T42" fmla="*/ 312 w 510"/>
                  <a:gd name="T43" fmla="*/ 113 h 737"/>
                  <a:gd name="T44" fmla="*/ 198 w 510"/>
                  <a:gd name="T45" fmla="*/ 28 h 737"/>
                  <a:gd name="T46" fmla="*/ 85 w 510"/>
                  <a:gd name="T47" fmla="*/ 0 h 737"/>
                  <a:gd name="T48" fmla="*/ 113 w 510"/>
                  <a:gd name="T49" fmla="*/ 85 h 737"/>
                  <a:gd name="T50" fmla="*/ 56 w 510"/>
                  <a:gd name="T51" fmla="*/ 170 h 737"/>
                  <a:gd name="T52" fmla="*/ 113 w 510"/>
                  <a:gd name="T53" fmla="*/ 198 h 737"/>
                  <a:gd name="T54" fmla="*/ 0 w 510"/>
                  <a:gd name="T55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737">
                    <a:moveTo>
                      <a:pt x="0" y="198"/>
                    </a:moveTo>
                    <a:lnTo>
                      <a:pt x="0" y="340"/>
                    </a:lnTo>
                    <a:lnTo>
                      <a:pt x="28" y="425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340" y="737"/>
                    </a:lnTo>
                    <a:lnTo>
                      <a:pt x="425" y="737"/>
                    </a:lnTo>
                    <a:lnTo>
                      <a:pt x="453" y="680"/>
                    </a:lnTo>
                    <a:lnTo>
                      <a:pt x="453" y="595"/>
                    </a:lnTo>
                    <a:lnTo>
                      <a:pt x="510" y="510"/>
                    </a:lnTo>
                    <a:lnTo>
                      <a:pt x="482" y="482"/>
                    </a:lnTo>
                    <a:lnTo>
                      <a:pt x="453" y="397"/>
                    </a:lnTo>
                    <a:lnTo>
                      <a:pt x="368" y="368"/>
                    </a:lnTo>
                    <a:lnTo>
                      <a:pt x="368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283" y="255"/>
                    </a:lnTo>
                    <a:lnTo>
                      <a:pt x="312" y="198"/>
                    </a:lnTo>
                    <a:lnTo>
                      <a:pt x="312" y="113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113" y="85"/>
                    </a:lnTo>
                    <a:lnTo>
                      <a:pt x="56" y="170"/>
                    </a:lnTo>
                    <a:lnTo>
                      <a:pt x="113" y="198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4" name="Freeform 976"/>
              <p:cNvSpPr>
                <a:spLocks/>
              </p:cNvSpPr>
              <p:nvPr/>
            </p:nvSpPr>
            <p:spPr bwMode="auto">
              <a:xfrm>
                <a:off x="5591" y="3591"/>
                <a:ext cx="454" cy="595"/>
              </a:xfrm>
              <a:custGeom>
                <a:avLst/>
                <a:gdLst>
                  <a:gd name="T0" fmla="*/ 454 w 454"/>
                  <a:gd name="T1" fmla="*/ 340 h 595"/>
                  <a:gd name="T2" fmla="*/ 454 w 454"/>
                  <a:gd name="T3" fmla="*/ 227 h 595"/>
                  <a:gd name="T4" fmla="*/ 425 w 454"/>
                  <a:gd name="T5" fmla="*/ 142 h 595"/>
                  <a:gd name="T6" fmla="*/ 397 w 454"/>
                  <a:gd name="T7" fmla="*/ 142 h 595"/>
                  <a:gd name="T8" fmla="*/ 369 w 454"/>
                  <a:gd name="T9" fmla="*/ 57 h 595"/>
                  <a:gd name="T10" fmla="*/ 340 w 454"/>
                  <a:gd name="T11" fmla="*/ 85 h 595"/>
                  <a:gd name="T12" fmla="*/ 312 w 454"/>
                  <a:gd name="T13" fmla="*/ 57 h 595"/>
                  <a:gd name="T14" fmla="*/ 284 w 454"/>
                  <a:gd name="T15" fmla="*/ 57 h 595"/>
                  <a:gd name="T16" fmla="*/ 227 w 454"/>
                  <a:gd name="T17" fmla="*/ 0 h 595"/>
                  <a:gd name="T18" fmla="*/ 170 w 454"/>
                  <a:gd name="T19" fmla="*/ 28 h 595"/>
                  <a:gd name="T20" fmla="*/ 85 w 454"/>
                  <a:gd name="T21" fmla="*/ 142 h 595"/>
                  <a:gd name="T22" fmla="*/ 85 w 454"/>
                  <a:gd name="T23" fmla="*/ 85 h 595"/>
                  <a:gd name="T24" fmla="*/ 29 w 454"/>
                  <a:gd name="T25" fmla="*/ 113 h 595"/>
                  <a:gd name="T26" fmla="*/ 57 w 454"/>
                  <a:gd name="T27" fmla="*/ 142 h 595"/>
                  <a:gd name="T28" fmla="*/ 29 w 454"/>
                  <a:gd name="T29" fmla="*/ 170 h 595"/>
                  <a:gd name="T30" fmla="*/ 0 w 454"/>
                  <a:gd name="T31" fmla="*/ 170 h 595"/>
                  <a:gd name="T32" fmla="*/ 29 w 454"/>
                  <a:gd name="T33" fmla="*/ 227 h 595"/>
                  <a:gd name="T34" fmla="*/ 29 w 454"/>
                  <a:gd name="T35" fmla="*/ 283 h 595"/>
                  <a:gd name="T36" fmla="*/ 57 w 454"/>
                  <a:gd name="T37" fmla="*/ 283 h 595"/>
                  <a:gd name="T38" fmla="*/ 57 w 454"/>
                  <a:gd name="T39" fmla="*/ 340 h 595"/>
                  <a:gd name="T40" fmla="*/ 29 w 454"/>
                  <a:gd name="T41" fmla="*/ 397 h 595"/>
                  <a:gd name="T42" fmla="*/ 85 w 454"/>
                  <a:gd name="T43" fmla="*/ 454 h 595"/>
                  <a:gd name="T44" fmla="*/ 85 w 454"/>
                  <a:gd name="T45" fmla="*/ 482 h 595"/>
                  <a:gd name="T46" fmla="*/ 29 w 454"/>
                  <a:gd name="T47" fmla="*/ 454 h 595"/>
                  <a:gd name="T48" fmla="*/ 114 w 454"/>
                  <a:gd name="T49" fmla="*/ 539 h 595"/>
                  <a:gd name="T50" fmla="*/ 85 w 454"/>
                  <a:gd name="T51" fmla="*/ 567 h 595"/>
                  <a:gd name="T52" fmla="*/ 142 w 454"/>
                  <a:gd name="T53" fmla="*/ 595 h 595"/>
                  <a:gd name="T54" fmla="*/ 199 w 454"/>
                  <a:gd name="T55" fmla="*/ 595 h 595"/>
                  <a:gd name="T56" fmla="*/ 199 w 454"/>
                  <a:gd name="T57" fmla="*/ 454 h 595"/>
                  <a:gd name="T58" fmla="*/ 255 w 454"/>
                  <a:gd name="T59" fmla="*/ 397 h 595"/>
                  <a:gd name="T60" fmla="*/ 312 w 454"/>
                  <a:gd name="T61" fmla="*/ 397 h 595"/>
                  <a:gd name="T62" fmla="*/ 454 w 454"/>
                  <a:gd name="T63" fmla="*/ 3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595">
                    <a:moveTo>
                      <a:pt x="454" y="340"/>
                    </a:moveTo>
                    <a:lnTo>
                      <a:pt x="454" y="227"/>
                    </a:lnTo>
                    <a:lnTo>
                      <a:pt x="425" y="142"/>
                    </a:lnTo>
                    <a:lnTo>
                      <a:pt x="397" y="142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12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29" y="113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29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114" y="539"/>
                    </a:lnTo>
                    <a:lnTo>
                      <a:pt x="85" y="567"/>
                    </a:lnTo>
                    <a:lnTo>
                      <a:pt x="142" y="595"/>
                    </a:lnTo>
                    <a:lnTo>
                      <a:pt x="199" y="595"/>
                    </a:lnTo>
                    <a:lnTo>
                      <a:pt x="199" y="454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454" y="3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5" name="Group 1020"/>
            <p:cNvGrpSpPr>
              <a:grpSpLocks/>
            </p:cNvGrpSpPr>
            <p:nvPr/>
          </p:nvGrpSpPr>
          <p:grpSpPr bwMode="auto">
            <a:xfrm>
              <a:off x="6354022" y="1543386"/>
              <a:ext cx="5849646" cy="3185021"/>
              <a:chOff x="233" y="926"/>
              <a:chExt cx="7655" cy="4168"/>
            </a:xfrm>
          </p:grpSpPr>
          <p:sp>
            <p:nvSpPr>
              <p:cNvPr id="332" name="Freeform 919"/>
              <p:cNvSpPr>
                <a:spLocks/>
              </p:cNvSpPr>
              <p:nvPr/>
            </p:nvSpPr>
            <p:spPr bwMode="auto">
              <a:xfrm>
                <a:off x="3463" y="3221"/>
                <a:ext cx="850" cy="567"/>
              </a:xfrm>
              <a:custGeom>
                <a:avLst/>
                <a:gdLst>
                  <a:gd name="T0" fmla="*/ 0 w 850"/>
                  <a:gd name="T1" fmla="*/ 284 h 567"/>
                  <a:gd name="T2" fmla="*/ 28 w 850"/>
                  <a:gd name="T3" fmla="*/ 341 h 567"/>
                  <a:gd name="T4" fmla="*/ 113 w 850"/>
                  <a:gd name="T5" fmla="*/ 397 h 567"/>
                  <a:gd name="T6" fmla="*/ 142 w 850"/>
                  <a:gd name="T7" fmla="*/ 482 h 567"/>
                  <a:gd name="T8" fmla="*/ 227 w 850"/>
                  <a:gd name="T9" fmla="*/ 539 h 567"/>
                  <a:gd name="T10" fmla="*/ 198 w 850"/>
                  <a:gd name="T11" fmla="*/ 567 h 567"/>
                  <a:gd name="T12" fmla="*/ 312 w 850"/>
                  <a:gd name="T13" fmla="*/ 539 h 567"/>
                  <a:gd name="T14" fmla="*/ 340 w 850"/>
                  <a:gd name="T15" fmla="*/ 511 h 567"/>
                  <a:gd name="T16" fmla="*/ 312 w 850"/>
                  <a:gd name="T17" fmla="*/ 482 h 567"/>
                  <a:gd name="T18" fmla="*/ 340 w 850"/>
                  <a:gd name="T19" fmla="*/ 397 h 567"/>
                  <a:gd name="T20" fmla="*/ 397 w 850"/>
                  <a:gd name="T21" fmla="*/ 397 h 567"/>
                  <a:gd name="T22" fmla="*/ 397 w 850"/>
                  <a:gd name="T23" fmla="*/ 341 h 567"/>
                  <a:gd name="T24" fmla="*/ 482 w 850"/>
                  <a:gd name="T25" fmla="*/ 341 h 567"/>
                  <a:gd name="T26" fmla="*/ 539 w 850"/>
                  <a:gd name="T27" fmla="*/ 397 h 567"/>
                  <a:gd name="T28" fmla="*/ 595 w 850"/>
                  <a:gd name="T29" fmla="*/ 341 h 567"/>
                  <a:gd name="T30" fmla="*/ 680 w 850"/>
                  <a:gd name="T31" fmla="*/ 284 h 567"/>
                  <a:gd name="T32" fmla="*/ 765 w 850"/>
                  <a:gd name="T33" fmla="*/ 312 h 567"/>
                  <a:gd name="T34" fmla="*/ 794 w 850"/>
                  <a:gd name="T35" fmla="*/ 312 h 567"/>
                  <a:gd name="T36" fmla="*/ 822 w 850"/>
                  <a:gd name="T37" fmla="*/ 312 h 567"/>
                  <a:gd name="T38" fmla="*/ 794 w 850"/>
                  <a:gd name="T39" fmla="*/ 284 h 567"/>
                  <a:gd name="T40" fmla="*/ 850 w 850"/>
                  <a:gd name="T41" fmla="*/ 256 h 567"/>
                  <a:gd name="T42" fmla="*/ 822 w 850"/>
                  <a:gd name="T43" fmla="*/ 227 h 567"/>
                  <a:gd name="T44" fmla="*/ 765 w 850"/>
                  <a:gd name="T45" fmla="*/ 256 h 567"/>
                  <a:gd name="T46" fmla="*/ 680 w 850"/>
                  <a:gd name="T47" fmla="*/ 227 h 567"/>
                  <a:gd name="T48" fmla="*/ 595 w 850"/>
                  <a:gd name="T49" fmla="*/ 85 h 567"/>
                  <a:gd name="T50" fmla="*/ 482 w 850"/>
                  <a:gd name="T51" fmla="*/ 0 h 567"/>
                  <a:gd name="T52" fmla="*/ 397 w 850"/>
                  <a:gd name="T53" fmla="*/ 0 h 567"/>
                  <a:gd name="T54" fmla="*/ 369 w 850"/>
                  <a:gd name="T55" fmla="*/ 57 h 567"/>
                  <a:gd name="T56" fmla="*/ 284 w 850"/>
                  <a:gd name="T57" fmla="*/ 57 h 567"/>
                  <a:gd name="T58" fmla="*/ 85 w 850"/>
                  <a:gd name="T59" fmla="*/ 171 h 567"/>
                  <a:gd name="T60" fmla="*/ 28 w 850"/>
                  <a:gd name="T61" fmla="*/ 256 h 567"/>
                  <a:gd name="T62" fmla="*/ 28 w 850"/>
                  <a:gd name="T63" fmla="*/ 284 h 567"/>
                  <a:gd name="T64" fmla="*/ 0 w 850"/>
                  <a:gd name="T65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567">
                    <a:moveTo>
                      <a:pt x="0" y="284"/>
                    </a:moveTo>
                    <a:lnTo>
                      <a:pt x="28" y="341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312" y="539"/>
                    </a:lnTo>
                    <a:lnTo>
                      <a:pt x="340" y="511"/>
                    </a:lnTo>
                    <a:lnTo>
                      <a:pt x="312" y="482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82" y="341"/>
                    </a:lnTo>
                    <a:lnTo>
                      <a:pt x="539" y="397"/>
                    </a:lnTo>
                    <a:lnTo>
                      <a:pt x="595" y="341"/>
                    </a:lnTo>
                    <a:lnTo>
                      <a:pt x="680" y="284"/>
                    </a:lnTo>
                    <a:lnTo>
                      <a:pt x="765" y="312"/>
                    </a:lnTo>
                    <a:lnTo>
                      <a:pt x="794" y="312"/>
                    </a:lnTo>
                    <a:lnTo>
                      <a:pt x="822" y="312"/>
                    </a:lnTo>
                    <a:lnTo>
                      <a:pt x="794" y="284"/>
                    </a:lnTo>
                    <a:lnTo>
                      <a:pt x="850" y="256"/>
                    </a:lnTo>
                    <a:lnTo>
                      <a:pt x="822" y="227"/>
                    </a:lnTo>
                    <a:lnTo>
                      <a:pt x="765" y="256"/>
                    </a:lnTo>
                    <a:lnTo>
                      <a:pt x="680" y="227"/>
                    </a:lnTo>
                    <a:lnTo>
                      <a:pt x="595" y="85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284" y="57"/>
                    </a:lnTo>
                    <a:lnTo>
                      <a:pt x="85" y="171"/>
                    </a:lnTo>
                    <a:lnTo>
                      <a:pt x="28" y="256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" name="Freeform 921"/>
              <p:cNvSpPr>
                <a:spLocks/>
              </p:cNvSpPr>
              <p:nvPr/>
            </p:nvSpPr>
            <p:spPr bwMode="auto">
              <a:xfrm>
                <a:off x="3182" y="2854"/>
                <a:ext cx="963" cy="652"/>
              </a:xfrm>
              <a:custGeom>
                <a:avLst/>
                <a:gdLst>
                  <a:gd name="T0" fmla="*/ 283 w 963"/>
                  <a:gd name="T1" fmla="*/ 652 h 652"/>
                  <a:gd name="T2" fmla="*/ 311 w 963"/>
                  <a:gd name="T3" fmla="*/ 652 h 652"/>
                  <a:gd name="T4" fmla="*/ 311 w 963"/>
                  <a:gd name="T5" fmla="*/ 624 h 652"/>
                  <a:gd name="T6" fmla="*/ 368 w 963"/>
                  <a:gd name="T7" fmla="*/ 539 h 652"/>
                  <a:gd name="T8" fmla="*/ 567 w 963"/>
                  <a:gd name="T9" fmla="*/ 425 h 652"/>
                  <a:gd name="T10" fmla="*/ 652 w 963"/>
                  <a:gd name="T11" fmla="*/ 425 h 652"/>
                  <a:gd name="T12" fmla="*/ 680 w 963"/>
                  <a:gd name="T13" fmla="*/ 368 h 652"/>
                  <a:gd name="T14" fmla="*/ 765 w 963"/>
                  <a:gd name="T15" fmla="*/ 368 h 652"/>
                  <a:gd name="T16" fmla="*/ 737 w 963"/>
                  <a:gd name="T17" fmla="*/ 340 h 652"/>
                  <a:gd name="T18" fmla="*/ 793 w 963"/>
                  <a:gd name="T19" fmla="*/ 312 h 652"/>
                  <a:gd name="T20" fmla="*/ 822 w 963"/>
                  <a:gd name="T21" fmla="*/ 340 h 652"/>
                  <a:gd name="T22" fmla="*/ 850 w 963"/>
                  <a:gd name="T23" fmla="*/ 340 h 652"/>
                  <a:gd name="T24" fmla="*/ 878 w 963"/>
                  <a:gd name="T25" fmla="*/ 255 h 652"/>
                  <a:gd name="T26" fmla="*/ 963 w 963"/>
                  <a:gd name="T27" fmla="*/ 227 h 652"/>
                  <a:gd name="T28" fmla="*/ 907 w 963"/>
                  <a:gd name="T29" fmla="*/ 170 h 652"/>
                  <a:gd name="T30" fmla="*/ 850 w 963"/>
                  <a:gd name="T31" fmla="*/ 85 h 652"/>
                  <a:gd name="T32" fmla="*/ 850 w 963"/>
                  <a:gd name="T33" fmla="*/ 0 h 652"/>
                  <a:gd name="T34" fmla="*/ 793 w 963"/>
                  <a:gd name="T35" fmla="*/ 57 h 652"/>
                  <a:gd name="T36" fmla="*/ 737 w 963"/>
                  <a:gd name="T37" fmla="*/ 85 h 652"/>
                  <a:gd name="T38" fmla="*/ 652 w 963"/>
                  <a:gd name="T39" fmla="*/ 85 h 652"/>
                  <a:gd name="T40" fmla="*/ 510 w 963"/>
                  <a:gd name="T41" fmla="*/ 28 h 652"/>
                  <a:gd name="T42" fmla="*/ 481 w 963"/>
                  <a:gd name="T43" fmla="*/ 85 h 652"/>
                  <a:gd name="T44" fmla="*/ 481 w 963"/>
                  <a:gd name="T45" fmla="*/ 142 h 652"/>
                  <a:gd name="T46" fmla="*/ 425 w 963"/>
                  <a:gd name="T47" fmla="*/ 113 h 652"/>
                  <a:gd name="T48" fmla="*/ 396 w 963"/>
                  <a:gd name="T49" fmla="*/ 170 h 652"/>
                  <a:gd name="T50" fmla="*/ 368 w 963"/>
                  <a:gd name="T51" fmla="*/ 170 h 652"/>
                  <a:gd name="T52" fmla="*/ 340 w 963"/>
                  <a:gd name="T53" fmla="*/ 227 h 652"/>
                  <a:gd name="T54" fmla="*/ 283 w 963"/>
                  <a:gd name="T55" fmla="*/ 227 h 652"/>
                  <a:gd name="T56" fmla="*/ 255 w 963"/>
                  <a:gd name="T57" fmla="*/ 283 h 652"/>
                  <a:gd name="T58" fmla="*/ 226 w 963"/>
                  <a:gd name="T59" fmla="*/ 255 h 652"/>
                  <a:gd name="T60" fmla="*/ 141 w 963"/>
                  <a:gd name="T61" fmla="*/ 255 h 652"/>
                  <a:gd name="T62" fmla="*/ 113 w 963"/>
                  <a:gd name="T63" fmla="*/ 312 h 652"/>
                  <a:gd name="T64" fmla="*/ 28 w 963"/>
                  <a:gd name="T65" fmla="*/ 340 h 652"/>
                  <a:gd name="T66" fmla="*/ 28 w 963"/>
                  <a:gd name="T67" fmla="*/ 397 h 652"/>
                  <a:gd name="T68" fmla="*/ 0 w 963"/>
                  <a:gd name="T69" fmla="*/ 425 h 652"/>
                  <a:gd name="T70" fmla="*/ 28 w 963"/>
                  <a:gd name="T71" fmla="*/ 482 h 652"/>
                  <a:gd name="T72" fmla="*/ 0 w 963"/>
                  <a:gd name="T73" fmla="*/ 510 h 652"/>
                  <a:gd name="T74" fmla="*/ 56 w 963"/>
                  <a:gd name="T75" fmla="*/ 567 h 652"/>
                  <a:gd name="T76" fmla="*/ 198 w 963"/>
                  <a:gd name="T77" fmla="*/ 567 h 652"/>
                  <a:gd name="T78" fmla="*/ 198 w 963"/>
                  <a:gd name="T79" fmla="*/ 624 h 652"/>
                  <a:gd name="T80" fmla="*/ 283 w 963"/>
                  <a:gd name="T8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52">
                    <a:moveTo>
                      <a:pt x="283" y="652"/>
                    </a:moveTo>
                    <a:lnTo>
                      <a:pt x="311" y="652"/>
                    </a:lnTo>
                    <a:lnTo>
                      <a:pt x="311" y="624"/>
                    </a:lnTo>
                    <a:lnTo>
                      <a:pt x="368" y="539"/>
                    </a:lnTo>
                    <a:lnTo>
                      <a:pt x="567" y="425"/>
                    </a:lnTo>
                    <a:lnTo>
                      <a:pt x="652" y="425"/>
                    </a:lnTo>
                    <a:lnTo>
                      <a:pt x="680" y="368"/>
                    </a:lnTo>
                    <a:lnTo>
                      <a:pt x="765" y="368"/>
                    </a:lnTo>
                    <a:lnTo>
                      <a:pt x="737" y="340"/>
                    </a:lnTo>
                    <a:lnTo>
                      <a:pt x="793" y="312"/>
                    </a:lnTo>
                    <a:lnTo>
                      <a:pt x="822" y="340"/>
                    </a:lnTo>
                    <a:lnTo>
                      <a:pt x="850" y="340"/>
                    </a:lnTo>
                    <a:lnTo>
                      <a:pt x="878" y="255"/>
                    </a:lnTo>
                    <a:lnTo>
                      <a:pt x="963" y="227"/>
                    </a:lnTo>
                    <a:lnTo>
                      <a:pt x="907" y="170"/>
                    </a:lnTo>
                    <a:lnTo>
                      <a:pt x="850" y="85"/>
                    </a:lnTo>
                    <a:lnTo>
                      <a:pt x="850" y="0"/>
                    </a:lnTo>
                    <a:lnTo>
                      <a:pt x="793" y="57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510" y="28"/>
                    </a:lnTo>
                    <a:lnTo>
                      <a:pt x="481" y="85"/>
                    </a:lnTo>
                    <a:lnTo>
                      <a:pt x="481" y="142"/>
                    </a:lnTo>
                    <a:lnTo>
                      <a:pt x="425" y="113"/>
                    </a:lnTo>
                    <a:lnTo>
                      <a:pt x="396" y="170"/>
                    </a:lnTo>
                    <a:lnTo>
                      <a:pt x="368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28" y="340"/>
                    </a:lnTo>
                    <a:lnTo>
                      <a:pt x="28" y="397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56" y="567"/>
                    </a:lnTo>
                    <a:lnTo>
                      <a:pt x="198" y="567"/>
                    </a:lnTo>
                    <a:lnTo>
                      <a:pt x="198" y="624"/>
                    </a:lnTo>
                    <a:lnTo>
                      <a:pt x="283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" name="Freeform 922"/>
              <p:cNvSpPr>
                <a:spLocks/>
              </p:cNvSpPr>
              <p:nvPr/>
            </p:nvSpPr>
            <p:spPr bwMode="auto">
              <a:xfrm>
                <a:off x="3777" y="3393"/>
                <a:ext cx="624" cy="567"/>
              </a:xfrm>
              <a:custGeom>
                <a:avLst/>
                <a:gdLst>
                  <a:gd name="T0" fmla="*/ 0 w 624"/>
                  <a:gd name="T1" fmla="*/ 368 h 567"/>
                  <a:gd name="T2" fmla="*/ 28 w 624"/>
                  <a:gd name="T3" fmla="*/ 340 h 567"/>
                  <a:gd name="T4" fmla="*/ 0 w 624"/>
                  <a:gd name="T5" fmla="*/ 311 h 567"/>
                  <a:gd name="T6" fmla="*/ 28 w 624"/>
                  <a:gd name="T7" fmla="*/ 226 h 567"/>
                  <a:gd name="T8" fmla="*/ 85 w 624"/>
                  <a:gd name="T9" fmla="*/ 226 h 567"/>
                  <a:gd name="T10" fmla="*/ 85 w 624"/>
                  <a:gd name="T11" fmla="*/ 170 h 567"/>
                  <a:gd name="T12" fmla="*/ 170 w 624"/>
                  <a:gd name="T13" fmla="*/ 170 h 567"/>
                  <a:gd name="T14" fmla="*/ 227 w 624"/>
                  <a:gd name="T15" fmla="*/ 226 h 567"/>
                  <a:gd name="T16" fmla="*/ 283 w 624"/>
                  <a:gd name="T17" fmla="*/ 170 h 567"/>
                  <a:gd name="T18" fmla="*/ 368 w 624"/>
                  <a:gd name="T19" fmla="*/ 113 h 567"/>
                  <a:gd name="T20" fmla="*/ 453 w 624"/>
                  <a:gd name="T21" fmla="*/ 141 h 567"/>
                  <a:gd name="T22" fmla="*/ 510 w 624"/>
                  <a:gd name="T23" fmla="*/ 141 h 567"/>
                  <a:gd name="T24" fmla="*/ 482 w 624"/>
                  <a:gd name="T25" fmla="*/ 113 h 567"/>
                  <a:gd name="T26" fmla="*/ 538 w 624"/>
                  <a:gd name="T27" fmla="*/ 85 h 567"/>
                  <a:gd name="T28" fmla="*/ 510 w 624"/>
                  <a:gd name="T29" fmla="*/ 56 h 567"/>
                  <a:gd name="T30" fmla="*/ 567 w 624"/>
                  <a:gd name="T31" fmla="*/ 0 h 567"/>
                  <a:gd name="T32" fmla="*/ 567 w 624"/>
                  <a:gd name="T33" fmla="*/ 56 h 567"/>
                  <a:gd name="T34" fmla="*/ 595 w 624"/>
                  <a:gd name="T35" fmla="*/ 56 h 567"/>
                  <a:gd name="T36" fmla="*/ 595 w 624"/>
                  <a:gd name="T37" fmla="*/ 113 h 567"/>
                  <a:gd name="T38" fmla="*/ 624 w 624"/>
                  <a:gd name="T39" fmla="*/ 113 h 567"/>
                  <a:gd name="T40" fmla="*/ 624 w 624"/>
                  <a:gd name="T41" fmla="*/ 141 h 567"/>
                  <a:gd name="T42" fmla="*/ 538 w 624"/>
                  <a:gd name="T43" fmla="*/ 226 h 567"/>
                  <a:gd name="T44" fmla="*/ 595 w 624"/>
                  <a:gd name="T45" fmla="*/ 255 h 567"/>
                  <a:gd name="T46" fmla="*/ 538 w 624"/>
                  <a:gd name="T47" fmla="*/ 283 h 567"/>
                  <a:gd name="T48" fmla="*/ 538 w 624"/>
                  <a:gd name="T49" fmla="*/ 311 h 567"/>
                  <a:gd name="T50" fmla="*/ 567 w 624"/>
                  <a:gd name="T51" fmla="*/ 340 h 567"/>
                  <a:gd name="T52" fmla="*/ 510 w 624"/>
                  <a:gd name="T53" fmla="*/ 396 h 567"/>
                  <a:gd name="T54" fmla="*/ 453 w 624"/>
                  <a:gd name="T55" fmla="*/ 425 h 567"/>
                  <a:gd name="T56" fmla="*/ 425 w 624"/>
                  <a:gd name="T57" fmla="*/ 368 h 567"/>
                  <a:gd name="T58" fmla="*/ 368 w 624"/>
                  <a:gd name="T59" fmla="*/ 396 h 567"/>
                  <a:gd name="T60" fmla="*/ 368 w 624"/>
                  <a:gd name="T61" fmla="*/ 425 h 567"/>
                  <a:gd name="T62" fmla="*/ 312 w 624"/>
                  <a:gd name="T63" fmla="*/ 453 h 567"/>
                  <a:gd name="T64" fmla="*/ 283 w 624"/>
                  <a:gd name="T65" fmla="*/ 510 h 567"/>
                  <a:gd name="T66" fmla="*/ 227 w 624"/>
                  <a:gd name="T67" fmla="*/ 510 h 567"/>
                  <a:gd name="T68" fmla="*/ 198 w 624"/>
                  <a:gd name="T69" fmla="*/ 538 h 567"/>
                  <a:gd name="T70" fmla="*/ 142 w 624"/>
                  <a:gd name="T71" fmla="*/ 538 h 567"/>
                  <a:gd name="T72" fmla="*/ 113 w 624"/>
                  <a:gd name="T73" fmla="*/ 567 h 567"/>
                  <a:gd name="T74" fmla="*/ 57 w 624"/>
                  <a:gd name="T75" fmla="*/ 538 h 567"/>
                  <a:gd name="T76" fmla="*/ 85 w 624"/>
                  <a:gd name="T77" fmla="*/ 453 h 567"/>
                  <a:gd name="T78" fmla="*/ 28 w 624"/>
                  <a:gd name="T79" fmla="*/ 425 h 567"/>
                  <a:gd name="T80" fmla="*/ 28 w 624"/>
                  <a:gd name="T81" fmla="*/ 396 h 567"/>
                  <a:gd name="T82" fmla="*/ 0 w 624"/>
                  <a:gd name="T83" fmla="*/ 36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567">
                    <a:moveTo>
                      <a:pt x="0" y="368"/>
                    </a:moveTo>
                    <a:lnTo>
                      <a:pt x="28" y="340"/>
                    </a:lnTo>
                    <a:lnTo>
                      <a:pt x="0" y="311"/>
                    </a:lnTo>
                    <a:lnTo>
                      <a:pt x="28" y="226"/>
                    </a:lnTo>
                    <a:lnTo>
                      <a:pt x="85" y="226"/>
                    </a:lnTo>
                    <a:lnTo>
                      <a:pt x="85" y="170"/>
                    </a:lnTo>
                    <a:lnTo>
                      <a:pt x="170" y="170"/>
                    </a:lnTo>
                    <a:lnTo>
                      <a:pt x="227" y="226"/>
                    </a:lnTo>
                    <a:lnTo>
                      <a:pt x="283" y="170"/>
                    </a:lnTo>
                    <a:lnTo>
                      <a:pt x="368" y="113"/>
                    </a:lnTo>
                    <a:lnTo>
                      <a:pt x="453" y="141"/>
                    </a:lnTo>
                    <a:lnTo>
                      <a:pt x="510" y="141"/>
                    </a:lnTo>
                    <a:lnTo>
                      <a:pt x="482" y="113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95" y="56"/>
                    </a:lnTo>
                    <a:lnTo>
                      <a:pt x="595" y="113"/>
                    </a:lnTo>
                    <a:lnTo>
                      <a:pt x="624" y="113"/>
                    </a:lnTo>
                    <a:lnTo>
                      <a:pt x="624" y="141"/>
                    </a:lnTo>
                    <a:lnTo>
                      <a:pt x="538" y="226"/>
                    </a:lnTo>
                    <a:lnTo>
                      <a:pt x="595" y="255"/>
                    </a:lnTo>
                    <a:lnTo>
                      <a:pt x="538" y="283"/>
                    </a:lnTo>
                    <a:lnTo>
                      <a:pt x="538" y="311"/>
                    </a:lnTo>
                    <a:lnTo>
                      <a:pt x="567" y="340"/>
                    </a:lnTo>
                    <a:lnTo>
                      <a:pt x="510" y="396"/>
                    </a:lnTo>
                    <a:lnTo>
                      <a:pt x="453" y="425"/>
                    </a:lnTo>
                    <a:lnTo>
                      <a:pt x="425" y="368"/>
                    </a:lnTo>
                    <a:lnTo>
                      <a:pt x="368" y="396"/>
                    </a:lnTo>
                    <a:lnTo>
                      <a:pt x="368" y="425"/>
                    </a:lnTo>
                    <a:lnTo>
                      <a:pt x="312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198" y="538"/>
                    </a:lnTo>
                    <a:lnTo>
                      <a:pt x="142" y="538"/>
                    </a:lnTo>
                    <a:lnTo>
                      <a:pt x="113" y="567"/>
                    </a:lnTo>
                    <a:lnTo>
                      <a:pt x="57" y="538"/>
                    </a:lnTo>
                    <a:lnTo>
                      <a:pt x="85" y="453"/>
                    </a:lnTo>
                    <a:lnTo>
                      <a:pt x="28" y="425"/>
                    </a:lnTo>
                    <a:lnTo>
                      <a:pt x="28" y="396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" name="Freeform 923"/>
              <p:cNvSpPr>
                <a:spLocks/>
              </p:cNvSpPr>
              <p:nvPr/>
            </p:nvSpPr>
            <p:spPr bwMode="auto">
              <a:xfrm>
                <a:off x="4315" y="3506"/>
                <a:ext cx="539" cy="340"/>
              </a:xfrm>
              <a:custGeom>
                <a:avLst/>
                <a:gdLst>
                  <a:gd name="T0" fmla="*/ 0 w 539"/>
                  <a:gd name="T1" fmla="*/ 198 h 340"/>
                  <a:gd name="T2" fmla="*/ 86 w 539"/>
                  <a:gd name="T3" fmla="*/ 198 h 340"/>
                  <a:gd name="T4" fmla="*/ 171 w 539"/>
                  <a:gd name="T5" fmla="*/ 113 h 340"/>
                  <a:gd name="T6" fmla="*/ 199 w 539"/>
                  <a:gd name="T7" fmla="*/ 113 h 340"/>
                  <a:gd name="T8" fmla="*/ 284 w 539"/>
                  <a:gd name="T9" fmla="*/ 28 h 340"/>
                  <a:gd name="T10" fmla="*/ 397 w 539"/>
                  <a:gd name="T11" fmla="*/ 85 h 340"/>
                  <a:gd name="T12" fmla="*/ 454 w 539"/>
                  <a:gd name="T13" fmla="*/ 0 h 340"/>
                  <a:gd name="T14" fmla="*/ 511 w 539"/>
                  <a:gd name="T15" fmla="*/ 28 h 340"/>
                  <a:gd name="T16" fmla="*/ 539 w 539"/>
                  <a:gd name="T17" fmla="*/ 113 h 340"/>
                  <a:gd name="T18" fmla="*/ 454 w 539"/>
                  <a:gd name="T19" fmla="*/ 198 h 340"/>
                  <a:gd name="T20" fmla="*/ 482 w 539"/>
                  <a:gd name="T21" fmla="*/ 255 h 340"/>
                  <a:gd name="T22" fmla="*/ 369 w 539"/>
                  <a:gd name="T23" fmla="*/ 283 h 340"/>
                  <a:gd name="T24" fmla="*/ 284 w 539"/>
                  <a:gd name="T25" fmla="*/ 340 h 340"/>
                  <a:gd name="T26" fmla="*/ 256 w 539"/>
                  <a:gd name="T27" fmla="*/ 312 h 340"/>
                  <a:gd name="T28" fmla="*/ 114 w 539"/>
                  <a:gd name="T29" fmla="*/ 227 h 340"/>
                  <a:gd name="T30" fmla="*/ 86 w 539"/>
                  <a:gd name="T31" fmla="*/ 255 h 340"/>
                  <a:gd name="T32" fmla="*/ 29 w 539"/>
                  <a:gd name="T33" fmla="*/ 227 h 340"/>
                  <a:gd name="T34" fmla="*/ 0 w 539"/>
                  <a:gd name="T35" fmla="*/ 19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340">
                    <a:moveTo>
                      <a:pt x="0" y="198"/>
                    </a:moveTo>
                    <a:lnTo>
                      <a:pt x="86" y="198"/>
                    </a:lnTo>
                    <a:lnTo>
                      <a:pt x="171" y="113"/>
                    </a:lnTo>
                    <a:lnTo>
                      <a:pt x="199" y="113"/>
                    </a:lnTo>
                    <a:lnTo>
                      <a:pt x="284" y="28"/>
                    </a:lnTo>
                    <a:lnTo>
                      <a:pt x="397" y="85"/>
                    </a:lnTo>
                    <a:lnTo>
                      <a:pt x="454" y="0"/>
                    </a:lnTo>
                    <a:lnTo>
                      <a:pt x="511" y="28"/>
                    </a:lnTo>
                    <a:lnTo>
                      <a:pt x="539" y="113"/>
                    </a:lnTo>
                    <a:lnTo>
                      <a:pt x="454" y="198"/>
                    </a:lnTo>
                    <a:lnTo>
                      <a:pt x="482" y="255"/>
                    </a:lnTo>
                    <a:lnTo>
                      <a:pt x="369" y="283"/>
                    </a:lnTo>
                    <a:lnTo>
                      <a:pt x="284" y="340"/>
                    </a:lnTo>
                    <a:lnTo>
                      <a:pt x="256" y="312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29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" name="Freeform 924"/>
              <p:cNvSpPr>
                <a:spLocks/>
              </p:cNvSpPr>
              <p:nvPr/>
            </p:nvSpPr>
            <p:spPr bwMode="auto">
              <a:xfrm>
                <a:off x="3862" y="3733"/>
                <a:ext cx="822" cy="482"/>
              </a:xfrm>
              <a:custGeom>
                <a:avLst/>
                <a:gdLst>
                  <a:gd name="T0" fmla="*/ 28 w 822"/>
                  <a:gd name="T1" fmla="*/ 227 h 482"/>
                  <a:gd name="T2" fmla="*/ 57 w 822"/>
                  <a:gd name="T3" fmla="*/ 198 h 482"/>
                  <a:gd name="T4" fmla="*/ 113 w 822"/>
                  <a:gd name="T5" fmla="*/ 198 h 482"/>
                  <a:gd name="T6" fmla="*/ 142 w 822"/>
                  <a:gd name="T7" fmla="*/ 170 h 482"/>
                  <a:gd name="T8" fmla="*/ 198 w 822"/>
                  <a:gd name="T9" fmla="*/ 170 h 482"/>
                  <a:gd name="T10" fmla="*/ 227 w 822"/>
                  <a:gd name="T11" fmla="*/ 113 h 482"/>
                  <a:gd name="T12" fmla="*/ 283 w 822"/>
                  <a:gd name="T13" fmla="*/ 85 h 482"/>
                  <a:gd name="T14" fmla="*/ 283 w 822"/>
                  <a:gd name="T15" fmla="*/ 56 h 482"/>
                  <a:gd name="T16" fmla="*/ 340 w 822"/>
                  <a:gd name="T17" fmla="*/ 28 h 482"/>
                  <a:gd name="T18" fmla="*/ 368 w 822"/>
                  <a:gd name="T19" fmla="*/ 85 h 482"/>
                  <a:gd name="T20" fmla="*/ 425 w 822"/>
                  <a:gd name="T21" fmla="*/ 56 h 482"/>
                  <a:gd name="T22" fmla="*/ 482 w 822"/>
                  <a:gd name="T23" fmla="*/ 0 h 482"/>
                  <a:gd name="T24" fmla="*/ 539 w 822"/>
                  <a:gd name="T25" fmla="*/ 28 h 482"/>
                  <a:gd name="T26" fmla="*/ 567 w 822"/>
                  <a:gd name="T27" fmla="*/ 0 h 482"/>
                  <a:gd name="T28" fmla="*/ 709 w 822"/>
                  <a:gd name="T29" fmla="*/ 85 h 482"/>
                  <a:gd name="T30" fmla="*/ 680 w 822"/>
                  <a:gd name="T31" fmla="*/ 170 h 482"/>
                  <a:gd name="T32" fmla="*/ 765 w 822"/>
                  <a:gd name="T33" fmla="*/ 198 h 482"/>
                  <a:gd name="T34" fmla="*/ 765 w 822"/>
                  <a:gd name="T35" fmla="*/ 255 h 482"/>
                  <a:gd name="T36" fmla="*/ 822 w 822"/>
                  <a:gd name="T37" fmla="*/ 283 h 482"/>
                  <a:gd name="T38" fmla="*/ 709 w 822"/>
                  <a:gd name="T39" fmla="*/ 368 h 482"/>
                  <a:gd name="T40" fmla="*/ 709 w 822"/>
                  <a:gd name="T41" fmla="*/ 397 h 482"/>
                  <a:gd name="T42" fmla="*/ 737 w 822"/>
                  <a:gd name="T43" fmla="*/ 425 h 482"/>
                  <a:gd name="T44" fmla="*/ 652 w 822"/>
                  <a:gd name="T45" fmla="*/ 482 h 482"/>
                  <a:gd name="T46" fmla="*/ 567 w 822"/>
                  <a:gd name="T47" fmla="*/ 425 h 482"/>
                  <a:gd name="T48" fmla="*/ 595 w 822"/>
                  <a:gd name="T49" fmla="*/ 397 h 482"/>
                  <a:gd name="T50" fmla="*/ 567 w 822"/>
                  <a:gd name="T51" fmla="*/ 340 h 482"/>
                  <a:gd name="T52" fmla="*/ 510 w 822"/>
                  <a:gd name="T53" fmla="*/ 425 h 482"/>
                  <a:gd name="T54" fmla="*/ 453 w 822"/>
                  <a:gd name="T55" fmla="*/ 368 h 482"/>
                  <a:gd name="T56" fmla="*/ 368 w 822"/>
                  <a:gd name="T57" fmla="*/ 397 h 482"/>
                  <a:gd name="T58" fmla="*/ 340 w 822"/>
                  <a:gd name="T59" fmla="*/ 368 h 482"/>
                  <a:gd name="T60" fmla="*/ 227 w 822"/>
                  <a:gd name="T61" fmla="*/ 453 h 482"/>
                  <a:gd name="T62" fmla="*/ 113 w 822"/>
                  <a:gd name="T63" fmla="*/ 482 h 482"/>
                  <a:gd name="T64" fmla="*/ 85 w 822"/>
                  <a:gd name="T65" fmla="*/ 453 h 482"/>
                  <a:gd name="T66" fmla="*/ 28 w 822"/>
                  <a:gd name="T67" fmla="*/ 453 h 482"/>
                  <a:gd name="T68" fmla="*/ 0 w 822"/>
                  <a:gd name="T69" fmla="*/ 425 h 482"/>
                  <a:gd name="T70" fmla="*/ 28 w 822"/>
                  <a:gd name="T71" fmla="*/ 368 h 482"/>
                  <a:gd name="T72" fmla="*/ 0 w 822"/>
                  <a:gd name="T73" fmla="*/ 340 h 482"/>
                  <a:gd name="T74" fmla="*/ 28 w 822"/>
                  <a:gd name="T75" fmla="*/ 312 h 482"/>
                  <a:gd name="T76" fmla="*/ 28 w 822"/>
                  <a:gd name="T77" fmla="*/ 22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482">
                    <a:moveTo>
                      <a:pt x="28" y="227"/>
                    </a:moveTo>
                    <a:lnTo>
                      <a:pt x="57" y="198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28"/>
                    </a:lnTo>
                    <a:lnTo>
                      <a:pt x="567" y="0"/>
                    </a:lnTo>
                    <a:lnTo>
                      <a:pt x="709" y="85"/>
                    </a:lnTo>
                    <a:lnTo>
                      <a:pt x="680" y="170"/>
                    </a:lnTo>
                    <a:lnTo>
                      <a:pt x="765" y="198"/>
                    </a:lnTo>
                    <a:lnTo>
                      <a:pt x="765" y="255"/>
                    </a:lnTo>
                    <a:lnTo>
                      <a:pt x="822" y="283"/>
                    </a:lnTo>
                    <a:lnTo>
                      <a:pt x="709" y="368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652" y="482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10" y="425"/>
                    </a:lnTo>
                    <a:lnTo>
                      <a:pt x="453" y="368"/>
                    </a:lnTo>
                    <a:lnTo>
                      <a:pt x="368" y="397"/>
                    </a:lnTo>
                    <a:lnTo>
                      <a:pt x="340" y="368"/>
                    </a:lnTo>
                    <a:lnTo>
                      <a:pt x="227" y="453"/>
                    </a:lnTo>
                    <a:lnTo>
                      <a:pt x="113" y="482"/>
                    </a:lnTo>
                    <a:lnTo>
                      <a:pt x="85" y="453"/>
                    </a:lnTo>
                    <a:lnTo>
                      <a:pt x="28" y="453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" name="Freeform 925"/>
              <p:cNvSpPr>
                <a:spLocks/>
              </p:cNvSpPr>
              <p:nvPr/>
            </p:nvSpPr>
            <p:spPr bwMode="auto">
              <a:xfrm>
                <a:off x="4401" y="3960"/>
                <a:ext cx="793" cy="652"/>
              </a:xfrm>
              <a:custGeom>
                <a:avLst/>
                <a:gdLst>
                  <a:gd name="T0" fmla="*/ 283 w 793"/>
                  <a:gd name="T1" fmla="*/ 56 h 652"/>
                  <a:gd name="T2" fmla="*/ 283 w 793"/>
                  <a:gd name="T3" fmla="*/ 28 h 652"/>
                  <a:gd name="T4" fmla="*/ 311 w 793"/>
                  <a:gd name="T5" fmla="*/ 0 h 652"/>
                  <a:gd name="T6" fmla="*/ 453 w 793"/>
                  <a:gd name="T7" fmla="*/ 85 h 652"/>
                  <a:gd name="T8" fmla="*/ 481 w 793"/>
                  <a:gd name="T9" fmla="*/ 141 h 652"/>
                  <a:gd name="T10" fmla="*/ 538 w 793"/>
                  <a:gd name="T11" fmla="*/ 141 h 652"/>
                  <a:gd name="T12" fmla="*/ 567 w 793"/>
                  <a:gd name="T13" fmla="*/ 170 h 652"/>
                  <a:gd name="T14" fmla="*/ 623 w 793"/>
                  <a:gd name="T15" fmla="*/ 113 h 652"/>
                  <a:gd name="T16" fmla="*/ 652 w 793"/>
                  <a:gd name="T17" fmla="*/ 113 h 652"/>
                  <a:gd name="T18" fmla="*/ 595 w 793"/>
                  <a:gd name="T19" fmla="*/ 198 h 652"/>
                  <a:gd name="T20" fmla="*/ 623 w 793"/>
                  <a:gd name="T21" fmla="*/ 226 h 652"/>
                  <a:gd name="T22" fmla="*/ 652 w 793"/>
                  <a:gd name="T23" fmla="*/ 170 h 652"/>
                  <a:gd name="T24" fmla="*/ 680 w 793"/>
                  <a:gd name="T25" fmla="*/ 255 h 652"/>
                  <a:gd name="T26" fmla="*/ 623 w 793"/>
                  <a:gd name="T27" fmla="*/ 340 h 652"/>
                  <a:gd name="T28" fmla="*/ 793 w 793"/>
                  <a:gd name="T29" fmla="*/ 510 h 652"/>
                  <a:gd name="T30" fmla="*/ 737 w 793"/>
                  <a:gd name="T31" fmla="*/ 538 h 652"/>
                  <a:gd name="T32" fmla="*/ 708 w 793"/>
                  <a:gd name="T33" fmla="*/ 481 h 652"/>
                  <a:gd name="T34" fmla="*/ 680 w 793"/>
                  <a:gd name="T35" fmla="*/ 510 h 652"/>
                  <a:gd name="T36" fmla="*/ 652 w 793"/>
                  <a:gd name="T37" fmla="*/ 453 h 652"/>
                  <a:gd name="T38" fmla="*/ 595 w 793"/>
                  <a:gd name="T39" fmla="*/ 510 h 652"/>
                  <a:gd name="T40" fmla="*/ 595 w 793"/>
                  <a:gd name="T41" fmla="*/ 538 h 652"/>
                  <a:gd name="T42" fmla="*/ 510 w 793"/>
                  <a:gd name="T43" fmla="*/ 595 h 652"/>
                  <a:gd name="T44" fmla="*/ 481 w 793"/>
                  <a:gd name="T45" fmla="*/ 652 h 652"/>
                  <a:gd name="T46" fmla="*/ 425 w 793"/>
                  <a:gd name="T47" fmla="*/ 623 h 652"/>
                  <a:gd name="T48" fmla="*/ 396 w 793"/>
                  <a:gd name="T49" fmla="*/ 652 h 652"/>
                  <a:gd name="T50" fmla="*/ 340 w 793"/>
                  <a:gd name="T51" fmla="*/ 567 h 652"/>
                  <a:gd name="T52" fmla="*/ 311 w 793"/>
                  <a:gd name="T53" fmla="*/ 481 h 652"/>
                  <a:gd name="T54" fmla="*/ 226 w 793"/>
                  <a:gd name="T55" fmla="*/ 481 h 652"/>
                  <a:gd name="T56" fmla="*/ 198 w 793"/>
                  <a:gd name="T57" fmla="*/ 368 h 652"/>
                  <a:gd name="T58" fmla="*/ 85 w 793"/>
                  <a:gd name="T59" fmla="*/ 396 h 652"/>
                  <a:gd name="T60" fmla="*/ 28 w 793"/>
                  <a:gd name="T61" fmla="*/ 453 h 652"/>
                  <a:gd name="T62" fmla="*/ 0 w 793"/>
                  <a:gd name="T63" fmla="*/ 368 h 652"/>
                  <a:gd name="T64" fmla="*/ 0 w 793"/>
                  <a:gd name="T65" fmla="*/ 340 h 652"/>
                  <a:gd name="T66" fmla="*/ 56 w 793"/>
                  <a:gd name="T67" fmla="*/ 311 h 652"/>
                  <a:gd name="T68" fmla="*/ 113 w 793"/>
                  <a:gd name="T69" fmla="*/ 255 h 652"/>
                  <a:gd name="T70" fmla="*/ 198 w 793"/>
                  <a:gd name="T71" fmla="*/ 198 h 652"/>
                  <a:gd name="T72" fmla="*/ 170 w 793"/>
                  <a:gd name="T73" fmla="*/ 170 h 652"/>
                  <a:gd name="T74" fmla="*/ 170 w 793"/>
                  <a:gd name="T75" fmla="*/ 141 h 652"/>
                  <a:gd name="T76" fmla="*/ 283 w 793"/>
                  <a:gd name="T77" fmla="*/ 5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652">
                    <a:moveTo>
                      <a:pt x="283" y="56"/>
                    </a:moveTo>
                    <a:lnTo>
                      <a:pt x="283" y="28"/>
                    </a:lnTo>
                    <a:lnTo>
                      <a:pt x="311" y="0"/>
                    </a:lnTo>
                    <a:lnTo>
                      <a:pt x="453" y="85"/>
                    </a:lnTo>
                    <a:lnTo>
                      <a:pt x="481" y="141"/>
                    </a:lnTo>
                    <a:lnTo>
                      <a:pt x="538" y="141"/>
                    </a:lnTo>
                    <a:lnTo>
                      <a:pt x="567" y="170"/>
                    </a:lnTo>
                    <a:lnTo>
                      <a:pt x="623" y="113"/>
                    </a:lnTo>
                    <a:lnTo>
                      <a:pt x="652" y="113"/>
                    </a:lnTo>
                    <a:lnTo>
                      <a:pt x="595" y="198"/>
                    </a:lnTo>
                    <a:lnTo>
                      <a:pt x="623" y="226"/>
                    </a:lnTo>
                    <a:lnTo>
                      <a:pt x="652" y="170"/>
                    </a:lnTo>
                    <a:lnTo>
                      <a:pt x="680" y="255"/>
                    </a:lnTo>
                    <a:lnTo>
                      <a:pt x="623" y="340"/>
                    </a:lnTo>
                    <a:lnTo>
                      <a:pt x="793" y="510"/>
                    </a:lnTo>
                    <a:lnTo>
                      <a:pt x="737" y="538"/>
                    </a:lnTo>
                    <a:lnTo>
                      <a:pt x="708" y="481"/>
                    </a:lnTo>
                    <a:lnTo>
                      <a:pt x="680" y="510"/>
                    </a:lnTo>
                    <a:lnTo>
                      <a:pt x="652" y="453"/>
                    </a:lnTo>
                    <a:lnTo>
                      <a:pt x="595" y="510"/>
                    </a:lnTo>
                    <a:lnTo>
                      <a:pt x="595" y="538"/>
                    </a:lnTo>
                    <a:lnTo>
                      <a:pt x="510" y="595"/>
                    </a:lnTo>
                    <a:lnTo>
                      <a:pt x="481" y="652"/>
                    </a:lnTo>
                    <a:lnTo>
                      <a:pt x="425" y="623"/>
                    </a:lnTo>
                    <a:lnTo>
                      <a:pt x="396" y="652"/>
                    </a:lnTo>
                    <a:lnTo>
                      <a:pt x="340" y="567"/>
                    </a:lnTo>
                    <a:lnTo>
                      <a:pt x="311" y="481"/>
                    </a:lnTo>
                    <a:lnTo>
                      <a:pt x="226" y="481"/>
                    </a:lnTo>
                    <a:lnTo>
                      <a:pt x="198" y="368"/>
                    </a:lnTo>
                    <a:lnTo>
                      <a:pt x="85" y="396"/>
                    </a:lnTo>
                    <a:lnTo>
                      <a:pt x="28" y="453"/>
                    </a:lnTo>
                    <a:lnTo>
                      <a:pt x="0" y="368"/>
                    </a:lnTo>
                    <a:lnTo>
                      <a:pt x="0" y="340"/>
                    </a:lnTo>
                    <a:lnTo>
                      <a:pt x="56" y="311"/>
                    </a:lnTo>
                    <a:lnTo>
                      <a:pt x="113" y="255"/>
                    </a:lnTo>
                    <a:lnTo>
                      <a:pt x="198" y="198"/>
                    </a:lnTo>
                    <a:lnTo>
                      <a:pt x="170" y="170"/>
                    </a:lnTo>
                    <a:lnTo>
                      <a:pt x="170" y="141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" name="Freeform 926"/>
              <p:cNvSpPr>
                <a:spLocks/>
              </p:cNvSpPr>
              <p:nvPr/>
            </p:nvSpPr>
            <p:spPr bwMode="auto">
              <a:xfrm>
                <a:off x="4117" y="4271"/>
                <a:ext cx="680" cy="681"/>
              </a:xfrm>
              <a:custGeom>
                <a:avLst/>
                <a:gdLst>
                  <a:gd name="T0" fmla="*/ 284 w 680"/>
                  <a:gd name="T1" fmla="*/ 57 h 681"/>
                  <a:gd name="T2" fmla="*/ 227 w 680"/>
                  <a:gd name="T3" fmla="*/ 0 h 681"/>
                  <a:gd name="T4" fmla="*/ 227 w 680"/>
                  <a:gd name="T5" fmla="*/ 57 h 681"/>
                  <a:gd name="T6" fmla="*/ 170 w 680"/>
                  <a:gd name="T7" fmla="*/ 85 h 681"/>
                  <a:gd name="T8" fmla="*/ 198 w 680"/>
                  <a:gd name="T9" fmla="*/ 256 h 681"/>
                  <a:gd name="T10" fmla="*/ 142 w 680"/>
                  <a:gd name="T11" fmla="*/ 256 h 681"/>
                  <a:gd name="T12" fmla="*/ 142 w 680"/>
                  <a:gd name="T13" fmla="*/ 312 h 681"/>
                  <a:gd name="T14" fmla="*/ 85 w 680"/>
                  <a:gd name="T15" fmla="*/ 256 h 681"/>
                  <a:gd name="T16" fmla="*/ 0 w 680"/>
                  <a:gd name="T17" fmla="*/ 341 h 681"/>
                  <a:gd name="T18" fmla="*/ 57 w 680"/>
                  <a:gd name="T19" fmla="*/ 511 h 681"/>
                  <a:gd name="T20" fmla="*/ 113 w 680"/>
                  <a:gd name="T21" fmla="*/ 539 h 681"/>
                  <a:gd name="T22" fmla="*/ 142 w 680"/>
                  <a:gd name="T23" fmla="*/ 511 h 681"/>
                  <a:gd name="T24" fmla="*/ 170 w 680"/>
                  <a:gd name="T25" fmla="*/ 539 h 681"/>
                  <a:gd name="T26" fmla="*/ 198 w 680"/>
                  <a:gd name="T27" fmla="*/ 511 h 681"/>
                  <a:gd name="T28" fmla="*/ 227 w 680"/>
                  <a:gd name="T29" fmla="*/ 539 h 681"/>
                  <a:gd name="T30" fmla="*/ 284 w 680"/>
                  <a:gd name="T31" fmla="*/ 539 h 681"/>
                  <a:gd name="T32" fmla="*/ 369 w 680"/>
                  <a:gd name="T33" fmla="*/ 539 h 681"/>
                  <a:gd name="T34" fmla="*/ 340 w 680"/>
                  <a:gd name="T35" fmla="*/ 567 h 681"/>
                  <a:gd name="T36" fmla="*/ 369 w 680"/>
                  <a:gd name="T37" fmla="*/ 652 h 681"/>
                  <a:gd name="T38" fmla="*/ 425 w 680"/>
                  <a:gd name="T39" fmla="*/ 652 h 681"/>
                  <a:gd name="T40" fmla="*/ 425 w 680"/>
                  <a:gd name="T41" fmla="*/ 681 h 681"/>
                  <a:gd name="T42" fmla="*/ 510 w 680"/>
                  <a:gd name="T43" fmla="*/ 681 h 681"/>
                  <a:gd name="T44" fmla="*/ 539 w 680"/>
                  <a:gd name="T45" fmla="*/ 624 h 681"/>
                  <a:gd name="T46" fmla="*/ 482 w 680"/>
                  <a:gd name="T47" fmla="*/ 596 h 681"/>
                  <a:gd name="T48" fmla="*/ 454 w 680"/>
                  <a:gd name="T49" fmla="*/ 567 h 681"/>
                  <a:gd name="T50" fmla="*/ 482 w 680"/>
                  <a:gd name="T51" fmla="*/ 482 h 681"/>
                  <a:gd name="T52" fmla="*/ 454 w 680"/>
                  <a:gd name="T53" fmla="*/ 426 h 681"/>
                  <a:gd name="T54" fmla="*/ 510 w 680"/>
                  <a:gd name="T55" fmla="*/ 426 h 681"/>
                  <a:gd name="T56" fmla="*/ 567 w 680"/>
                  <a:gd name="T57" fmla="*/ 369 h 681"/>
                  <a:gd name="T58" fmla="*/ 680 w 680"/>
                  <a:gd name="T59" fmla="*/ 369 h 681"/>
                  <a:gd name="T60" fmla="*/ 680 w 680"/>
                  <a:gd name="T61" fmla="*/ 341 h 681"/>
                  <a:gd name="T62" fmla="*/ 624 w 680"/>
                  <a:gd name="T63" fmla="*/ 256 h 681"/>
                  <a:gd name="T64" fmla="*/ 595 w 680"/>
                  <a:gd name="T65" fmla="*/ 170 h 681"/>
                  <a:gd name="T66" fmla="*/ 510 w 680"/>
                  <a:gd name="T67" fmla="*/ 170 h 681"/>
                  <a:gd name="T68" fmla="*/ 482 w 680"/>
                  <a:gd name="T69" fmla="*/ 57 h 681"/>
                  <a:gd name="T70" fmla="*/ 369 w 680"/>
                  <a:gd name="T71" fmla="*/ 85 h 681"/>
                  <a:gd name="T72" fmla="*/ 312 w 680"/>
                  <a:gd name="T73" fmla="*/ 142 h 681"/>
                  <a:gd name="T74" fmla="*/ 284 w 680"/>
                  <a:gd name="T75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0" h="681">
                    <a:moveTo>
                      <a:pt x="284" y="57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98" y="256"/>
                    </a:lnTo>
                    <a:lnTo>
                      <a:pt x="142" y="256"/>
                    </a:lnTo>
                    <a:lnTo>
                      <a:pt x="142" y="312"/>
                    </a:lnTo>
                    <a:lnTo>
                      <a:pt x="85" y="256"/>
                    </a:lnTo>
                    <a:lnTo>
                      <a:pt x="0" y="341"/>
                    </a:lnTo>
                    <a:lnTo>
                      <a:pt x="57" y="511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27" y="539"/>
                    </a:lnTo>
                    <a:lnTo>
                      <a:pt x="284" y="539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369" y="652"/>
                    </a:lnTo>
                    <a:lnTo>
                      <a:pt x="425" y="652"/>
                    </a:lnTo>
                    <a:lnTo>
                      <a:pt x="425" y="681"/>
                    </a:lnTo>
                    <a:lnTo>
                      <a:pt x="510" y="681"/>
                    </a:lnTo>
                    <a:lnTo>
                      <a:pt x="539" y="624"/>
                    </a:lnTo>
                    <a:lnTo>
                      <a:pt x="482" y="596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454" y="426"/>
                    </a:lnTo>
                    <a:lnTo>
                      <a:pt x="510" y="426"/>
                    </a:lnTo>
                    <a:lnTo>
                      <a:pt x="567" y="369"/>
                    </a:lnTo>
                    <a:lnTo>
                      <a:pt x="680" y="369"/>
                    </a:lnTo>
                    <a:lnTo>
                      <a:pt x="680" y="341"/>
                    </a:lnTo>
                    <a:lnTo>
                      <a:pt x="624" y="256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312" y="142"/>
                    </a:lnTo>
                    <a:lnTo>
                      <a:pt x="284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" name="Freeform 928"/>
              <p:cNvSpPr>
                <a:spLocks/>
              </p:cNvSpPr>
              <p:nvPr/>
            </p:nvSpPr>
            <p:spPr bwMode="auto">
              <a:xfrm>
                <a:off x="4514" y="4413"/>
                <a:ext cx="1077" cy="624"/>
              </a:xfrm>
              <a:custGeom>
                <a:avLst/>
                <a:gdLst>
                  <a:gd name="T0" fmla="*/ 680 w 1077"/>
                  <a:gd name="T1" fmla="*/ 57 h 624"/>
                  <a:gd name="T2" fmla="*/ 624 w 1077"/>
                  <a:gd name="T3" fmla="*/ 85 h 624"/>
                  <a:gd name="T4" fmla="*/ 595 w 1077"/>
                  <a:gd name="T5" fmla="*/ 28 h 624"/>
                  <a:gd name="T6" fmla="*/ 567 w 1077"/>
                  <a:gd name="T7" fmla="*/ 57 h 624"/>
                  <a:gd name="T8" fmla="*/ 539 w 1077"/>
                  <a:gd name="T9" fmla="*/ 0 h 624"/>
                  <a:gd name="T10" fmla="*/ 482 w 1077"/>
                  <a:gd name="T11" fmla="*/ 57 h 624"/>
                  <a:gd name="T12" fmla="*/ 482 w 1077"/>
                  <a:gd name="T13" fmla="*/ 85 h 624"/>
                  <a:gd name="T14" fmla="*/ 397 w 1077"/>
                  <a:gd name="T15" fmla="*/ 142 h 624"/>
                  <a:gd name="T16" fmla="*/ 368 w 1077"/>
                  <a:gd name="T17" fmla="*/ 199 h 624"/>
                  <a:gd name="T18" fmla="*/ 312 w 1077"/>
                  <a:gd name="T19" fmla="*/ 170 h 624"/>
                  <a:gd name="T20" fmla="*/ 283 w 1077"/>
                  <a:gd name="T21" fmla="*/ 199 h 624"/>
                  <a:gd name="T22" fmla="*/ 283 w 1077"/>
                  <a:gd name="T23" fmla="*/ 227 h 624"/>
                  <a:gd name="T24" fmla="*/ 170 w 1077"/>
                  <a:gd name="T25" fmla="*/ 227 h 624"/>
                  <a:gd name="T26" fmla="*/ 113 w 1077"/>
                  <a:gd name="T27" fmla="*/ 284 h 624"/>
                  <a:gd name="T28" fmla="*/ 57 w 1077"/>
                  <a:gd name="T29" fmla="*/ 284 h 624"/>
                  <a:gd name="T30" fmla="*/ 85 w 1077"/>
                  <a:gd name="T31" fmla="*/ 340 h 624"/>
                  <a:gd name="T32" fmla="*/ 57 w 1077"/>
                  <a:gd name="T33" fmla="*/ 425 h 624"/>
                  <a:gd name="T34" fmla="*/ 85 w 1077"/>
                  <a:gd name="T35" fmla="*/ 454 h 624"/>
                  <a:gd name="T36" fmla="*/ 142 w 1077"/>
                  <a:gd name="T37" fmla="*/ 482 h 624"/>
                  <a:gd name="T38" fmla="*/ 113 w 1077"/>
                  <a:gd name="T39" fmla="*/ 539 h 624"/>
                  <a:gd name="T40" fmla="*/ 28 w 1077"/>
                  <a:gd name="T41" fmla="*/ 539 h 624"/>
                  <a:gd name="T42" fmla="*/ 0 w 1077"/>
                  <a:gd name="T43" fmla="*/ 595 h 624"/>
                  <a:gd name="T44" fmla="*/ 28 w 1077"/>
                  <a:gd name="T45" fmla="*/ 624 h 624"/>
                  <a:gd name="T46" fmla="*/ 142 w 1077"/>
                  <a:gd name="T47" fmla="*/ 624 h 624"/>
                  <a:gd name="T48" fmla="*/ 170 w 1077"/>
                  <a:gd name="T49" fmla="*/ 595 h 624"/>
                  <a:gd name="T50" fmla="*/ 255 w 1077"/>
                  <a:gd name="T51" fmla="*/ 595 h 624"/>
                  <a:gd name="T52" fmla="*/ 397 w 1077"/>
                  <a:gd name="T53" fmla="*/ 595 h 624"/>
                  <a:gd name="T54" fmla="*/ 454 w 1077"/>
                  <a:gd name="T55" fmla="*/ 624 h 624"/>
                  <a:gd name="T56" fmla="*/ 454 w 1077"/>
                  <a:gd name="T57" fmla="*/ 595 h 624"/>
                  <a:gd name="T58" fmla="*/ 510 w 1077"/>
                  <a:gd name="T59" fmla="*/ 595 h 624"/>
                  <a:gd name="T60" fmla="*/ 539 w 1077"/>
                  <a:gd name="T61" fmla="*/ 539 h 624"/>
                  <a:gd name="T62" fmla="*/ 595 w 1077"/>
                  <a:gd name="T63" fmla="*/ 539 h 624"/>
                  <a:gd name="T64" fmla="*/ 652 w 1077"/>
                  <a:gd name="T65" fmla="*/ 482 h 624"/>
                  <a:gd name="T66" fmla="*/ 822 w 1077"/>
                  <a:gd name="T67" fmla="*/ 482 h 624"/>
                  <a:gd name="T68" fmla="*/ 907 w 1077"/>
                  <a:gd name="T69" fmla="*/ 425 h 624"/>
                  <a:gd name="T70" fmla="*/ 935 w 1077"/>
                  <a:gd name="T71" fmla="*/ 425 h 624"/>
                  <a:gd name="T72" fmla="*/ 1049 w 1077"/>
                  <a:gd name="T73" fmla="*/ 284 h 624"/>
                  <a:gd name="T74" fmla="*/ 1077 w 1077"/>
                  <a:gd name="T75" fmla="*/ 255 h 624"/>
                  <a:gd name="T76" fmla="*/ 1049 w 1077"/>
                  <a:gd name="T77" fmla="*/ 199 h 624"/>
                  <a:gd name="T78" fmla="*/ 1021 w 1077"/>
                  <a:gd name="T79" fmla="*/ 227 h 624"/>
                  <a:gd name="T80" fmla="*/ 1021 w 1077"/>
                  <a:gd name="T81" fmla="*/ 170 h 624"/>
                  <a:gd name="T82" fmla="*/ 992 w 1077"/>
                  <a:gd name="T83" fmla="*/ 142 h 624"/>
                  <a:gd name="T84" fmla="*/ 907 w 1077"/>
                  <a:gd name="T85" fmla="*/ 170 h 624"/>
                  <a:gd name="T86" fmla="*/ 879 w 1077"/>
                  <a:gd name="T87" fmla="*/ 227 h 624"/>
                  <a:gd name="T88" fmla="*/ 822 w 1077"/>
                  <a:gd name="T89" fmla="*/ 227 h 624"/>
                  <a:gd name="T90" fmla="*/ 794 w 1077"/>
                  <a:gd name="T91" fmla="*/ 199 h 624"/>
                  <a:gd name="T92" fmla="*/ 680 w 1077"/>
                  <a:gd name="T93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624">
                    <a:moveTo>
                      <a:pt x="680" y="57"/>
                    </a:moveTo>
                    <a:lnTo>
                      <a:pt x="624" y="85"/>
                    </a:lnTo>
                    <a:lnTo>
                      <a:pt x="595" y="28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82" y="57"/>
                    </a:lnTo>
                    <a:lnTo>
                      <a:pt x="482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170"/>
                    </a:lnTo>
                    <a:lnTo>
                      <a:pt x="283" y="199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28" y="539"/>
                    </a:lnTo>
                    <a:lnTo>
                      <a:pt x="0" y="595"/>
                    </a:lnTo>
                    <a:lnTo>
                      <a:pt x="28" y="624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255" y="595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454" y="595"/>
                    </a:lnTo>
                    <a:lnTo>
                      <a:pt x="510" y="595"/>
                    </a:lnTo>
                    <a:lnTo>
                      <a:pt x="539" y="539"/>
                    </a:lnTo>
                    <a:lnTo>
                      <a:pt x="595" y="539"/>
                    </a:lnTo>
                    <a:lnTo>
                      <a:pt x="652" y="482"/>
                    </a:lnTo>
                    <a:lnTo>
                      <a:pt x="822" y="482"/>
                    </a:lnTo>
                    <a:lnTo>
                      <a:pt x="907" y="425"/>
                    </a:lnTo>
                    <a:lnTo>
                      <a:pt x="935" y="42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49" y="199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992" y="142"/>
                    </a:lnTo>
                    <a:lnTo>
                      <a:pt x="907" y="170"/>
                    </a:lnTo>
                    <a:lnTo>
                      <a:pt x="879" y="227"/>
                    </a:lnTo>
                    <a:lnTo>
                      <a:pt x="822" y="227"/>
                    </a:lnTo>
                    <a:lnTo>
                      <a:pt x="794" y="199"/>
                    </a:lnTo>
                    <a:lnTo>
                      <a:pt x="68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" name="Freeform 929"/>
              <p:cNvSpPr>
                <a:spLocks/>
              </p:cNvSpPr>
              <p:nvPr/>
            </p:nvSpPr>
            <p:spPr bwMode="auto">
              <a:xfrm>
                <a:off x="5194" y="4356"/>
                <a:ext cx="482" cy="284"/>
              </a:xfrm>
              <a:custGeom>
                <a:avLst/>
                <a:gdLst>
                  <a:gd name="T0" fmla="*/ 0 w 482"/>
                  <a:gd name="T1" fmla="*/ 114 h 284"/>
                  <a:gd name="T2" fmla="*/ 29 w 482"/>
                  <a:gd name="T3" fmla="*/ 85 h 284"/>
                  <a:gd name="T4" fmla="*/ 57 w 482"/>
                  <a:gd name="T5" fmla="*/ 0 h 284"/>
                  <a:gd name="T6" fmla="*/ 114 w 482"/>
                  <a:gd name="T7" fmla="*/ 29 h 284"/>
                  <a:gd name="T8" fmla="*/ 170 w 482"/>
                  <a:gd name="T9" fmla="*/ 0 h 284"/>
                  <a:gd name="T10" fmla="*/ 170 w 482"/>
                  <a:gd name="T11" fmla="*/ 29 h 284"/>
                  <a:gd name="T12" fmla="*/ 199 w 482"/>
                  <a:gd name="T13" fmla="*/ 29 h 284"/>
                  <a:gd name="T14" fmla="*/ 255 w 482"/>
                  <a:gd name="T15" fmla="*/ 57 h 284"/>
                  <a:gd name="T16" fmla="*/ 255 w 482"/>
                  <a:gd name="T17" fmla="*/ 0 h 284"/>
                  <a:gd name="T18" fmla="*/ 312 w 482"/>
                  <a:gd name="T19" fmla="*/ 0 h 284"/>
                  <a:gd name="T20" fmla="*/ 284 w 482"/>
                  <a:gd name="T21" fmla="*/ 29 h 284"/>
                  <a:gd name="T22" fmla="*/ 369 w 482"/>
                  <a:gd name="T23" fmla="*/ 85 h 284"/>
                  <a:gd name="T24" fmla="*/ 369 w 482"/>
                  <a:gd name="T25" fmla="*/ 114 h 284"/>
                  <a:gd name="T26" fmla="*/ 482 w 482"/>
                  <a:gd name="T27" fmla="*/ 199 h 284"/>
                  <a:gd name="T28" fmla="*/ 426 w 482"/>
                  <a:gd name="T29" fmla="*/ 256 h 284"/>
                  <a:gd name="T30" fmla="*/ 369 w 482"/>
                  <a:gd name="T31" fmla="*/ 227 h 284"/>
                  <a:gd name="T32" fmla="*/ 341 w 482"/>
                  <a:gd name="T33" fmla="*/ 227 h 284"/>
                  <a:gd name="T34" fmla="*/ 312 w 482"/>
                  <a:gd name="T35" fmla="*/ 199 h 284"/>
                  <a:gd name="T36" fmla="*/ 227 w 482"/>
                  <a:gd name="T37" fmla="*/ 227 h 284"/>
                  <a:gd name="T38" fmla="*/ 199 w 482"/>
                  <a:gd name="T39" fmla="*/ 284 h 284"/>
                  <a:gd name="T40" fmla="*/ 142 w 482"/>
                  <a:gd name="T41" fmla="*/ 284 h 284"/>
                  <a:gd name="T42" fmla="*/ 114 w 482"/>
                  <a:gd name="T43" fmla="*/ 256 h 284"/>
                  <a:gd name="T44" fmla="*/ 0 w 482"/>
                  <a:gd name="T4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284">
                    <a:moveTo>
                      <a:pt x="0" y="114"/>
                    </a:moveTo>
                    <a:lnTo>
                      <a:pt x="29" y="85"/>
                    </a:lnTo>
                    <a:lnTo>
                      <a:pt x="57" y="0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170" y="29"/>
                    </a:lnTo>
                    <a:lnTo>
                      <a:pt x="199" y="29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482" y="199"/>
                    </a:lnTo>
                    <a:lnTo>
                      <a:pt x="426" y="256"/>
                    </a:lnTo>
                    <a:lnTo>
                      <a:pt x="369" y="227"/>
                    </a:lnTo>
                    <a:lnTo>
                      <a:pt x="341" y="227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199" y="284"/>
                    </a:lnTo>
                    <a:lnTo>
                      <a:pt x="142" y="284"/>
                    </a:lnTo>
                    <a:lnTo>
                      <a:pt x="114" y="256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1" name="Freeform 930"/>
              <p:cNvSpPr>
                <a:spLocks/>
              </p:cNvSpPr>
              <p:nvPr/>
            </p:nvSpPr>
            <p:spPr bwMode="auto">
              <a:xfrm>
                <a:off x="5393" y="4555"/>
                <a:ext cx="510" cy="539"/>
              </a:xfrm>
              <a:custGeom>
                <a:avLst/>
                <a:gdLst>
                  <a:gd name="T0" fmla="*/ 283 w 510"/>
                  <a:gd name="T1" fmla="*/ 0 h 539"/>
                  <a:gd name="T2" fmla="*/ 227 w 510"/>
                  <a:gd name="T3" fmla="*/ 57 h 539"/>
                  <a:gd name="T4" fmla="*/ 170 w 510"/>
                  <a:gd name="T5" fmla="*/ 28 h 539"/>
                  <a:gd name="T6" fmla="*/ 142 w 510"/>
                  <a:gd name="T7" fmla="*/ 28 h 539"/>
                  <a:gd name="T8" fmla="*/ 142 w 510"/>
                  <a:gd name="T9" fmla="*/ 85 h 539"/>
                  <a:gd name="T10" fmla="*/ 170 w 510"/>
                  <a:gd name="T11" fmla="*/ 57 h 539"/>
                  <a:gd name="T12" fmla="*/ 198 w 510"/>
                  <a:gd name="T13" fmla="*/ 113 h 539"/>
                  <a:gd name="T14" fmla="*/ 170 w 510"/>
                  <a:gd name="T15" fmla="*/ 142 h 539"/>
                  <a:gd name="T16" fmla="*/ 227 w 510"/>
                  <a:gd name="T17" fmla="*/ 170 h 539"/>
                  <a:gd name="T18" fmla="*/ 198 w 510"/>
                  <a:gd name="T19" fmla="*/ 227 h 539"/>
                  <a:gd name="T20" fmla="*/ 142 w 510"/>
                  <a:gd name="T21" fmla="*/ 255 h 539"/>
                  <a:gd name="T22" fmla="*/ 198 w 510"/>
                  <a:gd name="T23" fmla="*/ 312 h 539"/>
                  <a:gd name="T24" fmla="*/ 198 w 510"/>
                  <a:gd name="T25" fmla="*/ 340 h 539"/>
                  <a:gd name="T26" fmla="*/ 113 w 510"/>
                  <a:gd name="T27" fmla="*/ 397 h 539"/>
                  <a:gd name="T28" fmla="*/ 28 w 510"/>
                  <a:gd name="T29" fmla="*/ 425 h 539"/>
                  <a:gd name="T30" fmla="*/ 0 w 510"/>
                  <a:gd name="T31" fmla="*/ 482 h 539"/>
                  <a:gd name="T32" fmla="*/ 85 w 510"/>
                  <a:gd name="T33" fmla="*/ 453 h 539"/>
                  <a:gd name="T34" fmla="*/ 113 w 510"/>
                  <a:gd name="T35" fmla="*/ 453 h 539"/>
                  <a:gd name="T36" fmla="*/ 227 w 510"/>
                  <a:gd name="T37" fmla="*/ 368 h 539"/>
                  <a:gd name="T38" fmla="*/ 227 w 510"/>
                  <a:gd name="T39" fmla="*/ 482 h 539"/>
                  <a:gd name="T40" fmla="*/ 198 w 510"/>
                  <a:gd name="T41" fmla="*/ 539 h 539"/>
                  <a:gd name="T42" fmla="*/ 255 w 510"/>
                  <a:gd name="T43" fmla="*/ 539 h 539"/>
                  <a:gd name="T44" fmla="*/ 283 w 510"/>
                  <a:gd name="T45" fmla="*/ 510 h 539"/>
                  <a:gd name="T46" fmla="*/ 397 w 510"/>
                  <a:gd name="T47" fmla="*/ 453 h 539"/>
                  <a:gd name="T48" fmla="*/ 510 w 510"/>
                  <a:gd name="T49" fmla="*/ 368 h 539"/>
                  <a:gd name="T50" fmla="*/ 482 w 510"/>
                  <a:gd name="T51" fmla="*/ 340 h 539"/>
                  <a:gd name="T52" fmla="*/ 510 w 510"/>
                  <a:gd name="T53" fmla="*/ 340 h 539"/>
                  <a:gd name="T54" fmla="*/ 482 w 510"/>
                  <a:gd name="T55" fmla="*/ 312 h 539"/>
                  <a:gd name="T56" fmla="*/ 453 w 510"/>
                  <a:gd name="T57" fmla="*/ 340 h 539"/>
                  <a:gd name="T58" fmla="*/ 453 w 510"/>
                  <a:gd name="T59" fmla="*/ 312 h 539"/>
                  <a:gd name="T60" fmla="*/ 425 w 510"/>
                  <a:gd name="T61" fmla="*/ 283 h 539"/>
                  <a:gd name="T62" fmla="*/ 425 w 510"/>
                  <a:gd name="T63" fmla="*/ 255 h 539"/>
                  <a:gd name="T64" fmla="*/ 397 w 510"/>
                  <a:gd name="T65" fmla="*/ 198 h 539"/>
                  <a:gd name="T66" fmla="*/ 397 w 510"/>
                  <a:gd name="T67" fmla="*/ 142 h 539"/>
                  <a:gd name="T68" fmla="*/ 368 w 510"/>
                  <a:gd name="T69" fmla="*/ 113 h 539"/>
                  <a:gd name="T70" fmla="*/ 397 w 510"/>
                  <a:gd name="T71" fmla="*/ 113 h 539"/>
                  <a:gd name="T72" fmla="*/ 397 w 510"/>
                  <a:gd name="T73" fmla="*/ 85 h 539"/>
                  <a:gd name="T74" fmla="*/ 397 w 510"/>
                  <a:gd name="T75" fmla="*/ 0 h 539"/>
                  <a:gd name="T76" fmla="*/ 340 w 510"/>
                  <a:gd name="T77" fmla="*/ 28 h 539"/>
                  <a:gd name="T78" fmla="*/ 312 w 510"/>
                  <a:gd name="T79" fmla="*/ 28 h 539"/>
                  <a:gd name="T80" fmla="*/ 283 w 510"/>
                  <a:gd name="T8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" h="539">
                    <a:moveTo>
                      <a:pt x="283" y="0"/>
                    </a:moveTo>
                    <a:lnTo>
                      <a:pt x="227" y="57"/>
                    </a:lnTo>
                    <a:lnTo>
                      <a:pt x="170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170" y="142"/>
                    </a:lnTo>
                    <a:lnTo>
                      <a:pt x="227" y="170"/>
                    </a:lnTo>
                    <a:lnTo>
                      <a:pt x="198" y="227"/>
                    </a:lnTo>
                    <a:lnTo>
                      <a:pt x="142" y="255"/>
                    </a:lnTo>
                    <a:lnTo>
                      <a:pt x="198" y="312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85" y="453"/>
                    </a:lnTo>
                    <a:lnTo>
                      <a:pt x="113" y="453"/>
                    </a:lnTo>
                    <a:lnTo>
                      <a:pt x="227" y="368"/>
                    </a:lnTo>
                    <a:lnTo>
                      <a:pt x="227" y="482"/>
                    </a:lnTo>
                    <a:lnTo>
                      <a:pt x="198" y="539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97" y="453"/>
                    </a:lnTo>
                    <a:lnTo>
                      <a:pt x="510" y="368"/>
                    </a:lnTo>
                    <a:lnTo>
                      <a:pt x="482" y="340"/>
                    </a:lnTo>
                    <a:lnTo>
                      <a:pt x="510" y="340"/>
                    </a:lnTo>
                    <a:lnTo>
                      <a:pt x="482" y="312"/>
                    </a:lnTo>
                    <a:lnTo>
                      <a:pt x="453" y="340"/>
                    </a:lnTo>
                    <a:lnTo>
                      <a:pt x="453" y="312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397" y="198"/>
                    </a:lnTo>
                    <a:lnTo>
                      <a:pt x="397" y="142"/>
                    </a:lnTo>
                    <a:lnTo>
                      <a:pt x="368" y="113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312" y="28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" name="Freeform 931"/>
              <p:cNvSpPr>
                <a:spLocks/>
              </p:cNvSpPr>
              <p:nvPr/>
            </p:nvSpPr>
            <p:spPr bwMode="auto">
              <a:xfrm>
                <a:off x="5761" y="4470"/>
                <a:ext cx="341" cy="453"/>
              </a:xfrm>
              <a:custGeom>
                <a:avLst/>
                <a:gdLst>
                  <a:gd name="T0" fmla="*/ 142 w 341"/>
                  <a:gd name="T1" fmla="*/ 453 h 453"/>
                  <a:gd name="T2" fmla="*/ 114 w 341"/>
                  <a:gd name="T3" fmla="*/ 425 h 453"/>
                  <a:gd name="T4" fmla="*/ 142 w 341"/>
                  <a:gd name="T5" fmla="*/ 425 h 453"/>
                  <a:gd name="T6" fmla="*/ 114 w 341"/>
                  <a:gd name="T7" fmla="*/ 397 h 453"/>
                  <a:gd name="T8" fmla="*/ 85 w 341"/>
                  <a:gd name="T9" fmla="*/ 425 h 453"/>
                  <a:gd name="T10" fmla="*/ 85 w 341"/>
                  <a:gd name="T11" fmla="*/ 397 h 453"/>
                  <a:gd name="T12" fmla="*/ 57 w 341"/>
                  <a:gd name="T13" fmla="*/ 368 h 453"/>
                  <a:gd name="T14" fmla="*/ 57 w 341"/>
                  <a:gd name="T15" fmla="*/ 340 h 453"/>
                  <a:gd name="T16" fmla="*/ 29 w 341"/>
                  <a:gd name="T17" fmla="*/ 283 h 453"/>
                  <a:gd name="T18" fmla="*/ 29 w 341"/>
                  <a:gd name="T19" fmla="*/ 227 h 453"/>
                  <a:gd name="T20" fmla="*/ 0 w 341"/>
                  <a:gd name="T21" fmla="*/ 198 h 453"/>
                  <a:gd name="T22" fmla="*/ 29 w 341"/>
                  <a:gd name="T23" fmla="*/ 198 h 453"/>
                  <a:gd name="T24" fmla="*/ 29 w 341"/>
                  <a:gd name="T25" fmla="*/ 113 h 453"/>
                  <a:gd name="T26" fmla="*/ 57 w 341"/>
                  <a:gd name="T27" fmla="*/ 113 h 453"/>
                  <a:gd name="T28" fmla="*/ 85 w 341"/>
                  <a:gd name="T29" fmla="*/ 85 h 453"/>
                  <a:gd name="T30" fmla="*/ 57 w 341"/>
                  <a:gd name="T31" fmla="*/ 57 h 453"/>
                  <a:gd name="T32" fmla="*/ 114 w 341"/>
                  <a:gd name="T33" fmla="*/ 28 h 453"/>
                  <a:gd name="T34" fmla="*/ 142 w 341"/>
                  <a:gd name="T35" fmla="*/ 57 h 453"/>
                  <a:gd name="T36" fmla="*/ 170 w 341"/>
                  <a:gd name="T37" fmla="*/ 28 h 453"/>
                  <a:gd name="T38" fmla="*/ 199 w 341"/>
                  <a:gd name="T39" fmla="*/ 57 h 453"/>
                  <a:gd name="T40" fmla="*/ 227 w 341"/>
                  <a:gd name="T41" fmla="*/ 0 h 453"/>
                  <a:gd name="T42" fmla="*/ 312 w 341"/>
                  <a:gd name="T43" fmla="*/ 57 h 453"/>
                  <a:gd name="T44" fmla="*/ 341 w 341"/>
                  <a:gd name="T45" fmla="*/ 57 h 453"/>
                  <a:gd name="T46" fmla="*/ 341 w 341"/>
                  <a:gd name="T47" fmla="*/ 142 h 453"/>
                  <a:gd name="T48" fmla="*/ 312 w 341"/>
                  <a:gd name="T49" fmla="*/ 227 h 453"/>
                  <a:gd name="T50" fmla="*/ 284 w 341"/>
                  <a:gd name="T51" fmla="*/ 227 h 453"/>
                  <a:gd name="T52" fmla="*/ 284 w 341"/>
                  <a:gd name="T53" fmla="*/ 283 h 453"/>
                  <a:gd name="T54" fmla="*/ 227 w 341"/>
                  <a:gd name="T55" fmla="*/ 340 h 453"/>
                  <a:gd name="T56" fmla="*/ 170 w 341"/>
                  <a:gd name="T57" fmla="*/ 425 h 453"/>
                  <a:gd name="T58" fmla="*/ 170 w 341"/>
                  <a:gd name="T59" fmla="*/ 453 h 453"/>
                  <a:gd name="T60" fmla="*/ 142 w 341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41" h="453">
                    <a:moveTo>
                      <a:pt x="142" y="453"/>
                    </a:moveTo>
                    <a:lnTo>
                      <a:pt x="114" y="425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29" y="283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29" y="113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42"/>
                    </a:lnTo>
                    <a:lnTo>
                      <a:pt x="312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42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" name="Freeform 932"/>
              <p:cNvSpPr>
                <a:spLocks/>
              </p:cNvSpPr>
              <p:nvPr/>
            </p:nvSpPr>
            <p:spPr bwMode="auto">
              <a:xfrm>
                <a:off x="5931" y="4640"/>
                <a:ext cx="341" cy="397"/>
              </a:xfrm>
              <a:custGeom>
                <a:avLst/>
                <a:gdLst>
                  <a:gd name="T0" fmla="*/ 142 w 341"/>
                  <a:gd name="T1" fmla="*/ 57 h 397"/>
                  <a:gd name="T2" fmla="*/ 114 w 341"/>
                  <a:gd name="T3" fmla="*/ 57 h 397"/>
                  <a:gd name="T4" fmla="*/ 114 w 341"/>
                  <a:gd name="T5" fmla="*/ 113 h 397"/>
                  <a:gd name="T6" fmla="*/ 57 w 341"/>
                  <a:gd name="T7" fmla="*/ 170 h 397"/>
                  <a:gd name="T8" fmla="*/ 0 w 341"/>
                  <a:gd name="T9" fmla="*/ 255 h 397"/>
                  <a:gd name="T10" fmla="*/ 0 w 341"/>
                  <a:gd name="T11" fmla="*/ 283 h 397"/>
                  <a:gd name="T12" fmla="*/ 57 w 341"/>
                  <a:gd name="T13" fmla="*/ 312 h 397"/>
                  <a:gd name="T14" fmla="*/ 0 w 341"/>
                  <a:gd name="T15" fmla="*/ 340 h 397"/>
                  <a:gd name="T16" fmla="*/ 57 w 341"/>
                  <a:gd name="T17" fmla="*/ 340 h 397"/>
                  <a:gd name="T18" fmla="*/ 57 w 341"/>
                  <a:gd name="T19" fmla="*/ 368 h 397"/>
                  <a:gd name="T20" fmla="*/ 85 w 341"/>
                  <a:gd name="T21" fmla="*/ 340 h 397"/>
                  <a:gd name="T22" fmla="*/ 114 w 341"/>
                  <a:gd name="T23" fmla="*/ 340 h 397"/>
                  <a:gd name="T24" fmla="*/ 142 w 341"/>
                  <a:gd name="T25" fmla="*/ 397 h 397"/>
                  <a:gd name="T26" fmla="*/ 171 w 341"/>
                  <a:gd name="T27" fmla="*/ 397 h 397"/>
                  <a:gd name="T28" fmla="*/ 171 w 341"/>
                  <a:gd name="T29" fmla="*/ 255 h 397"/>
                  <a:gd name="T30" fmla="*/ 256 w 341"/>
                  <a:gd name="T31" fmla="*/ 170 h 397"/>
                  <a:gd name="T32" fmla="*/ 284 w 341"/>
                  <a:gd name="T33" fmla="*/ 113 h 397"/>
                  <a:gd name="T34" fmla="*/ 341 w 341"/>
                  <a:gd name="T35" fmla="*/ 142 h 397"/>
                  <a:gd name="T36" fmla="*/ 284 w 341"/>
                  <a:gd name="T37" fmla="*/ 85 h 397"/>
                  <a:gd name="T38" fmla="*/ 284 w 341"/>
                  <a:gd name="T39" fmla="*/ 28 h 397"/>
                  <a:gd name="T40" fmla="*/ 227 w 341"/>
                  <a:gd name="T41" fmla="*/ 0 h 397"/>
                  <a:gd name="T42" fmla="*/ 227 w 341"/>
                  <a:gd name="T43" fmla="*/ 85 h 397"/>
                  <a:gd name="T44" fmla="*/ 199 w 341"/>
                  <a:gd name="T45" fmla="*/ 28 h 397"/>
                  <a:gd name="T46" fmla="*/ 142 w 341"/>
                  <a:gd name="T4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97">
                    <a:moveTo>
                      <a:pt x="142" y="57"/>
                    </a:move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283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71" y="397"/>
                    </a:lnTo>
                    <a:lnTo>
                      <a:pt x="171" y="255"/>
                    </a:lnTo>
                    <a:lnTo>
                      <a:pt x="256" y="170"/>
                    </a:lnTo>
                    <a:lnTo>
                      <a:pt x="284" y="113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227" y="85"/>
                    </a:lnTo>
                    <a:lnTo>
                      <a:pt x="199" y="28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4" name="Freeform 933"/>
              <p:cNvSpPr>
                <a:spLocks/>
              </p:cNvSpPr>
              <p:nvPr/>
            </p:nvSpPr>
            <p:spPr bwMode="auto">
              <a:xfrm>
                <a:off x="6073" y="4470"/>
                <a:ext cx="510" cy="312"/>
              </a:xfrm>
              <a:custGeom>
                <a:avLst/>
                <a:gdLst>
                  <a:gd name="T0" fmla="*/ 199 w 510"/>
                  <a:gd name="T1" fmla="*/ 312 h 312"/>
                  <a:gd name="T2" fmla="*/ 142 w 510"/>
                  <a:gd name="T3" fmla="*/ 255 h 312"/>
                  <a:gd name="T4" fmla="*/ 142 w 510"/>
                  <a:gd name="T5" fmla="*/ 198 h 312"/>
                  <a:gd name="T6" fmla="*/ 85 w 510"/>
                  <a:gd name="T7" fmla="*/ 170 h 312"/>
                  <a:gd name="T8" fmla="*/ 85 w 510"/>
                  <a:gd name="T9" fmla="*/ 255 h 312"/>
                  <a:gd name="T10" fmla="*/ 57 w 510"/>
                  <a:gd name="T11" fmla="*/ 198 h 312"/>
                  <a:gd name="T12" fmla="*/ 0 w 510"/>
                  <a:gd name="T13" fmla="*/ 227 h 312"/>
                  <a:gd name="T14" fmla="*/ 29 w 510"/>
                  <a:gd name="T15" fmla="*/ 142 h 312"/>
                  <a:gd name="T16" fmla="*/ 29 w 510"/>
                  <a:gd name="T17" fmla="*/ 57 h 312"/>
                  <a:gd name="T18" fmla="*/ 0 w 510"/>
                  <a:gd name="T19" fmla="*/ 57 h 312"/>
                  <a:gd name="T20" fmla="*/ 29 w 510"/>
                  <a:gd name="T21" fmla="*/ 28 h 312"/>
                  <a:gd name="T22" fmla="*/ 85 w 510"/>
                  <a:gd name="T23" fmla="*/ 57 h 312"/>
                  <a:gd name="T24" fmla="*/ 142 w 510"/>
                  <a:gd name="T25" fmla="*/ 28 h 312"/>
                  <a:gd name="T26" fmla="*/ 170 w 510"/>
                  <a:gd name="T27" fmla="*/ 57 h 312"/>
                  <a:gd name="T28" fmla="*/ 170 w 510"/>
                  <a:gd name="T29" fmla="*/ 28 h 312"/>
                  <a:gd name="T30" fmla="*/ 227 w 510"/>
                  <a:gd name="T31" fmla="*/ 0 h 312"/>
                  <a:gd name="T32" fmla="*/ 255 w 510"/>
                  <a:gd name="T33" fmla="*/ 57 h 312"/>
                  <a:gd name="T34" fmla="*/ 284 w 510"/>
                  <a:gd name="T35" fmla="*/ 57 h 312"/>
                  <a:gd name="T36" fmla="*/ 284 w 510"/>
                  <a:gd name="T37" fmla="*/ 85 h 312"/>
                  <a:gd name="T38" fmla="*/ 454 w 510"/>
                  <a:gd name="T39" fmla="*/ 170 h 312"/>
                  <a:gd name="T40" fmla="*/ 482 w 510"/>
                  <a:gd name="T41" fmla="*/ 142 h 312"/>
                  <a:gd name="T42" fmla="*/ 510 w 510"/>
                  <a:gd name="T43" fmla="*/ 170 h 312"/>
                  <a:gd name="T44" fmla="*/ 510 w 510"/>
                  <a:gd name="T45" fmla="*/ 227 h 312"/>
                  <a:gd name="T46" fmla="*/ 482 w 510"/>
                  <a:gd name="T47" fmla="*/ 255 h 312"/>
                  <a:gd name="T48" fmla="*/ 482 w 510"/>
                  <a:gd name="T49" fmla="*/ 283 h 312"/>
                  <a:gd name="T50" fmla="*/ 369 w 510"/>
                  <a:gd name="T51" fmla="*/ 283 h 312"/>
                  <a:gd name="T52" fmla="*/ 227 w 510"/>
                  <a:gd name="T53" fmla="*/ 283 h 312"/>
                  <a:gd name="T54" fmla="*/ 199 w 510"/>
                  <a:gd name="T5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312">
                    <a:moveTo>
                      <a:pt x="199" y="312"/>
                    </a:move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57" y="198"/>
                    </a:lnTo>
                    <a:lnTo>
                      <a:pt x="0" y="227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29" y="28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482" y="283"/>
                    </a:lnTo>
                    <a:lnTo>
                      <a:pt x="369" y="283"/>
                    </a:lnTo>
                    <a:lnTo>
                      <a:pt x="227" y="283"/>
                    </a:lnTo>
                    <a:lnTo>
                      <a:pt x="19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" name="Freeform 934"/>
              <p:cNvSpPr>
                <a:spLocks/>
              </p:cNvSpPr>
              <p:nvPr/>
            </p:nvSpPr>
            <p:spPr bwMode="auto">
              <a:xfrm>
                <a:off x="6328" y="4470"/>
                <a:ext cx="312" cy="170"/>
              </a:xfrm>
              <a:custGeom>
                <a:avLst/>
                <a:gdLst>
                  <a:gd name="T0" fmla="*/ 255 w 312"/>
                  <a:gd name="T1" fmla="*/ 170 h 170"/>
                  <a:gd name="T2" fmla="*/ 227 w 312"/>
                  <a:gd name="T3" fmla="*/ 142 h 170"/>
                  <a:gd name="T4" fmla="*/ 199 w 312"/>
                  <a:gd name="T5" fmla="*/ 170 h 170"/>
                  <a:gd name="T6" fmla="*/ 29 w 312"/>
                  <a:gd name="T7" fmla="*/ 85 h 170"/>
                  <a:gd name="T8" fmla="*/ 29 w 312"/>
                  <a:gd name="T9" fmla="*/ 57 h 170"/>
                  <a:gd name="T10" fmla="*/ 0 w 312"/>
                  <a:gd name="T11" fmla="*/ 57 h 170"/>
                  <a:gd name="T12" fmla="*/ 85 w 312"/>
                  <a:gd name="T13" fmla="*/ 0 h 170"/>
                  <a:gd name="T14" fmla="*/ 199 w 312"/>
                  <a:gd name="T15" fmla="*/ 57 h 170"/>
                  <a:gd name="T16" fmla="*/ 284 w 312"/>
                  <a:gd name="T17" fmla="*/ 57 h 170"/>
                  <a:gd name="T18" fmla="*/ 312 w 312"/>
                  <a:gd name="T19" fmla="*/ 113 h 170"/>
                  <a:gd name="T20" fmla="*/ 255 w 312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70">
                    <a:moveTo>
                      <a:pt x="255" y="170"/>
                    </a:moveTo>
                    <a:lnTo>
                      <a:pt x="227" y="142"/>
                    </a:lnTo>
                    <a:lnTo>
                      <a:pt x="199" y="170"/>
                    </a:lnTo>
                    <a:lnTo>
                      <a:pt x="29" y="85"/>
                    </a:lnTo>
                    <a:lnTo>
                      <a:pt x="29" y="57"/>
                    </a:lnTo>
                    <a:lnTo>
                      <a:pt x="0" y="57"/>
                    </a:lnTo>
                    <a:lnTo>
                      <a:pt x="85" y="0"/>
                    </a:lnTo>
                    <a:lnTo>
                      <a:pt x="199" y="57"/>
                    </a:lnTo>
                    <a:lnTo>
                      <a:pt x="284" y="57"/>
                    </a:lnTo>
                    <a:lnTo>
                      <a:pt x="312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8" name="Freeform 938"/>
              <p:cNvSpPr>
                <a:spLocks/>
              </p:cNvSpPr>
              <p:nvPr/>
            </p:nvSpPr>
            <p:spPr bwMode="auto">
              <a:xfrm>
                <a:off x="6980" y="4186"/>
                <a:ext cx="511" cy="511"/>
              </a:xfrm>
              <a:custGeom>
                <a:avLst/>
                <a:gdLst>
                  <a:gd name="T0" fmla="*/ 57 w 511"/>
                  <a:gd name="T1" fmla="*/ 426 h 511"/>
                  <a:gd name="T2" fmla="*/ 85 w 511"/>
                  <a:gd name="T3" fmla="*/ 426 h 511"/>
                  <a:gd name="T4" fmla="*/ 170 w 511"/>
                  <a:gd name="T5" fmla="*/ 369 h 511"/>
                  <a:gd name="T6" fmla="*/ 142 w 511"/>
                  <a:gd name="T7" fmla="*/ 312 h 511"/>
                  <a:gd name="T8" fmla="*/ 114 w 511"/>
                  <a:gd name="T9" fmla="*/ 312 h 511"/>
                  <a:gd name="T10" fmla="*/ 85 w 511"/>
                  <a:gd name="T11" fmla="*/ 255 h 511"/>
                  <a:gd name="T12" fmla="*/ 114 w 511"/>
                  <a:gd name="T13" fmla="*/ 255 h 511"/>
                  <a:gd name="T14" fmla="*/ 57 w 511"/>
                  <a:gd name="T15" fmla="*/ 199 h 511"/>
                  <a:gd name="T16" fmla="*/ 85 w 511"/>
                  <a:gd name="T17" fmla="*/ 170 h 511"/>
                  <a:gd name="T18" fmla="*/ 0 w 511"/>
                  <a:gd name="T19" fmla="*/ 85 h 511"/>
                  <a:gd name="T20" fmla="*/ 57 w 511"/>
                  <a:gd name="T21" fmla="*/ 29 h 511"/>
                  <a:gd name="T22" fmla="*/ 85 w 511"/>
                  <a:gd name="T23" fmla="*/ 114 h 511"/>
                  <a:gd name="T24" fmla="*/ 170 w 511"/>
                  <a:gd name="T25" fmla="*/ 85 h 511"/>
                  <a:gd name="T26" fmla="*/ 227 w 511"/>
                  <a:gd name="T27" fmla="*/ 114 h 511"/>
                  <a:gd name="T28" fmla="*/ 312 w 511"/>
                  <a:gd name="T29" fmla="*/ 114 h 511"/>
                  <a:gd name="T30" fmla="*/ 397 w 511"/>
                  <a:gd name="T31" fmla="*/ 57 h 511"/>
                  <a:gd name="T32" fmla="*/ 369 w 511"/>
                  <a:gd name="T33" fmla="*/ 29 h 511"/>
                  <a:gd name="T34" fmla="*/ 482 w 511"/>
                  <a:gd name="T35" fmla="*/ 0 h 511"/>
                  <a:gd name="T36" fmla="*/ 511 w 511"/>
                  <a:gd name="T37" fmla="*/ 29 h 511"/>
                  <a:gd name="T38" fmla="*/ 511 w 511"/>
                  <a:gd name="T39" fmla="*/ 85 h 511"/>
                  <a:gd name="T40" fmla="*/ 511 w 511"/>
                  <a:gd name="T41" fmla="*/ 142 h 511"/>
                  <a:gd name="T42" fmla="*/ 482 w 511"/>
                  <a:gd name="T43" fmla="*/ 114 h 511"/>
                  <a:gd name="T44" fmla="*/ 454 w 511"/>
                  <a:gd name="T45" fmla="*/ 114 h 511"/>
                  <a:gd name="T46" fmla="*/ 426 w 511"/>
                  <a:gd name="T47" fmla="*/ 170 h 511"/>
                  <a:gd name="T48" fmla="*/ 454 w 511"/>
                  <a:gd name="T49" fmla="*/ 199 h 511"/>
                  <a:gd name="T50" fmla="*/ 426 w 511"/>
                  <a:gd name="T51" fmla="*/ 312 h 511"/>
                  <a:gd name="T52" fmla="*/ 397 w 511"/>
                  <a:gd name="T53" fmla="*/ 341 h 511"/>
                  <a:gd name="T54" fmla="*/ 369 w 511"/>
                  <a:gd name="T55" fmla="*/ 341 h 511"/>
                  <a:gd name="T56" fmla="*/ 341 w 511"/>
                  <a:gd name="T57" fmla="*/ 284 h 511"/>
                  <a:gd name="T58" fmla="*/ 312 w 511"/>
                  <a:gd name="T59" fmla="*/ 284 h 511"/>
                  <a:gd name="T60" fmla="*/ 312 w 511"/>
                  <a:gd name="T61" fmla="*/ 341 h 511"/>
                  <a:gd name="T62" fmla="*/ 397 w 511"/>
                  <a:gd name="T63" fmla="*/ 397 h 511"/>
                  <a:gd name="T64" fmla="*/ 341 w 511"/>
                  <a:gd name="T65" fmla="*/ 397 h 511"/>
                  <a:gd name="T66" fmla="*/ 312 w 511"/>
                  <a:gd name="T67" fmla="*/ 454 h 511"/>
                  <a:gd name="T68" fmla="*/ 369 w 511"/>
                  <a:gd name="T69" fmla="*/ 482 h 511"/>
                  <a:gd name="T70" fmla="*/ 312 w 511"/>
                  <a:gd name="T71" fmla="*/ 511 h 511"/>
                  <a:gd name="T72" fmla="*/ 256 w 511"/>
                  <a:gd name="T73" fmla="*/ 482 h 511"/>
                  <a:gd name="T74" fmla="*/ 227 w 511"/>
                  <a:gd name="T75" fmla="*/ 511 h 511"/>
                  <a:gd name="T76" fmla="*/ 114 w 511"/>
                  <a:gd name="T77" fmla="*/ 511 h 511"/>
                  <a:gd name="T78" fmla="*/ 57 w 511"/>
                  <a:gd name="T79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511">
                    <a:moveTo>
                      <a:pt x="57" y="426"/>
                    </a:moveTo>
                    <a:lnTo>
                      <a:pt x="85" y="426"/>
                    </a:lnTo>
                    <a:lnTo>
                      <a:pt x="170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0" y="85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170" y="85"/>
                    </a:lnTo>
                    <a:lnTo>
                      <a:pt x="227" y="114"/>
                    </a:lnTo>
                    <a:lnTo>
                      <a:pt x="312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482" y="0"/>
                    </a:lnTo>
                    <a:lnTo>
                      <a:pt x="511" y="29"/>
                    </a:lnTo>
                    <a:lnTo>
                      <a:pt x="511" y="85"/>
                    </a:lnTo>
                    <a:lnTo>
                      <a:pt x="511" y="142"/>
                    </a:lnTo>
                    <a:lnTo>
                      <a:pt x="482" y="114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199"/>
                    </a:lnTo>
                    <a:lnTo>
                      <a:pt x="426" y="312"/>
                    </a:lnTo>
                    <a:lnTo>
                      <a:pt x="397" y="341"/>
                    </a:lnTo>
                    <a:lnTo>
                      <a:pt x="369" y="341"/>
                    </a:lnTo>
                    <a:lnTo>
                      <a:pt x="341" y="284"/>
                    </a:lnTo>
                    <a:lnTo>
                      <a:pt x="312" y="284"/>
                    </a:lnTo>
                    <a:lnTo>
                      <a:pt x="312" y="341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12" y="454"/>
                    </a:lnTo>
                    <a:lnTo>
                      <a:pt x="369" y="482"/>
                    </a:lnTo>
                    <a:lnTo>
                      <a:pt x="312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14" y="511"/>
                    </a:lnTo>
                    <a:lnTo>
                      <a:pt x="57" y="4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9" name="Freeform 939"/>
              <p:cNvSpPr>
                <a:spLocks/>
              </p:cNvSpPr>
              <p:nvPr/>
            </p:nvSpPr>
            <p:spPr bwMode="auto">
              <a:xfrm>
                <a:off x="7292" y="4300"/>
                <a:ext cx="397" cy="538"/>
              </a:xfrm>
              <a:custGeom>
                <a:avLst/>
                <a:gdLst>
                  <a:gd name="T0" fmla="*/ 57 w 397"/>
                  <a:gd name="T1" fmla="*/ 368 h 538"/>
                  <a:gd name="T2" fmla="*/ 0 w 397"/>
                  <a:gd name="T3" fmla="*/ 340 h 538"/>
                  <a:gd name="T4" fmla="*/ 29 w 397"/>
                  <a:gd name="T5" fmla="*/ 283 h 538"/>
                  <a:gd name="T6" fmla="*/ 85 w 397"/>
                  <a:gd name="T7" fmla="*/ 283 h 538"/>
                  <a:gd name="T8" fmla="*/ 0 w 397"/>
                  <a:gd name="T9" fmla="*/ 227 h 538"/>
                  <a:gd name="T10" fmla="*/ 0 w 397"/>
                  <a:gd name="T11" fmla="*/ 170 h 538"/>
                  <a:gd name="T12" fmla="*/ 29 w 397"/>
                  <a:gd name="T13" fmla="*/ 170 h 538"/>
                  <a:gd name="T14" fmla="*/ 57 w 397"/>
                  <a:gd name="T15" fmla="*/ 227 h 538"/>
                  <a:gd name="T16" fmla="*/ 85 w 397"/>
                  <a:gd name="T17" fmla="*/ 227 h 538"/>
                  <a:gd name="T18" fmla="*/ 114 w 397"/>
                  <a:gd name="T19" fmla="*/ 198 h 538"/>
                  <a:gd name="T20" fmla="*/ 142 w 397"/>
                  <a:gd name="T21" fmla="*/ 85 h 538"/>
                  <a:gd name="T22" fmla="*/ 114 w 397"/>
                  <a:gd name="T23" fmla="*/ 56 h 538"/>
                  <a:gd name="T24" fmla="*/ 142 w 397"/>
                  <a:gd name="T25" fmla="*/ 0 h 538"/>
                  <a:gd name="T26" fmla="*/ 170 w 397"/>
                  <a:gd name="T27" fmla="*/ 0 h 538"/>
                  <a:gd name="T28" fmla="*/ 199 w 397"/>
                  <a:gd name="T29" fmla="*/ 28 h 538"/>
                  <a:gd name="T30" fmla="*/ 199 w 397"/>
                  <a:gd name="T31" fmla="*/ 85 h 538"/>
                  <a:gd name="T32" fmla="*/ 227 w 397"/>
                  <a:gd name="T33" fmla="*/ 141 h 538"/>
                  <a:gd name="T34" fmla="*/ 255 w 397"/>
                  <a:gd name="T35" fmla="*/ 255 h 538"/>
                  <a:gd name="T36" fmla="*/ 312 w 397"/>
                  <a:gd name="T37" fmla="*/ 283 h 538"/>
                  <a:gd name="T38" fmla="*/ 340 w 397"/>
                  <a:gd name="T39" fmla="*/ 283 h 538"/>
                  <a:gd name="T40" fmla="*/ 397 w 397"/>
                  <a:gd name="T41" fmla="*/ 312 h 538"/>
                  <a:gd name="T42" fmla="*/ 397 w 397"/>
                  <a:gd name="T43" fmla="*/ 340 h 538"/>
                  <a:gd name="T44" fmla="*/ 284 w 397"/>
                  <a:gd name="T45" fmla="*/ 425 h 538"/>
                  <a:gd name="T46" fmla="*/ 312 w 397"/>
                  <a:gd name="T47" fmla="*/ 482 h 538"/>
                  <a:gd name="T48" fmla="*/ 312 w 397"/>
                  <a:gd name="T49" fmla="*/ 538 h 538"/>
                  <a:gd name="T50" fmla="*/ 227 w 397"/>
                  <a:gd name="T51" fmla="*/ 482 h 538"/>
                  <a:gd name="T52" fmla="*/ 227 w 397"/>
                  <a:gd name="T53" fmla="*/ 453 h 538"/>
                  <a:gd name="T54" fmla="*/ 170 w 397"/>
                  <a:gd name="T55" fmla="*/ 425 h 538"/>
                  <a:gd name="T56" fmla="*/ 142 w 397"/>
                  <a:gd name="T57" fmla="*/ 510 h 538"/>
                  <a:gd name="T58" fmla="*/ 57 w 397"/>
                  <a:gd name="T59" fmla="*/ 482 h 538"/>
                  <a:gd name="T60" fmla="*/ 57 w 397"/>
                  <a:gd name="T61" fmla="*/ 425 h 538"/>
                  <a:gd name="T62" fmla="*/ 114 w 397"/>
                  <a:gd name="T63" fmla="*/ 368 h 538"/>
                  <a:gd name="T64" fmla="*/ 85 w 397"/>
                  <a:gd name="T65" fmla="*/ 340 h 538"/>
                  <a:gd name="T66" fmla="*/ 57 w 397"/>
                  <a:gd name="T67" fmla="*/ 36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7" h="538">
                    <a:moveTo>
                      <a:pt x="57" y="368"/>
                    </a:moveTo>
                    <a:lnTo>
                      <a:pt x="0" y="340"/>
                    </a:lnTo>
                    <a:lnTo>
                      <a:pt x="29" y="283"/>
                    </a:lnTo>
                    <a:lnTo>
                      <a:pt x="85" y="283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99" y="85"/>
                    </a:lnTo>
                    <a:lnTo>
                      <a:pt x="227" y="141"/>
                    </a:lnTo>
                    <a:lnTo>
                      <a:pt x="255" y="255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97" y="312"/>
                    </a:lnTo>
                    <a:lnTo>
                      <a:pt x="397" y="340"/>
                    </a:lnTo>
                    <a:lnTo>
                      <a:pt x="284" y="425"/>
                    </a:lnTo>
                    <a:lnTo>
                      <a:pt x="312" y="482"/>
                    </a:lnTo>
                    <a:lnTo>
                      <a:pt x="312" y="538"/>
                    </a:lnTo>
                    <a:lnTo>
                      <a:pt x="227" y="482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14" y="368"/>
                    </a:lnTo>
                    <a:lnTo>
                      <a:pt x="85" y="340"/>
                    </a:lnTo>
                    <a:lnTo>
                      <a:pt x="57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0" name="Freeform 940"/>
              <p:cNvSpPr>
                <a:spLocks/>
              </p:cNvSpPr>
              <p:nvPr/>
            </p:nvSpPr>
            <p:spPr bwMode="auto">
              <a:xfrm>
                <a:off x="7491" y="4215"/>
                <a:ext cx="397" cy="708"/>
              </a:xfrm>
              <a:custGeom>
                <a:avLst/>
                <a:gdLst>
                  <a:gd name="T0" fmla="*/ 113 w 397"/>
                  <a:gd name="T1" fmla="*/ 567 h 708"/>
                  <a:gd name="T2" fmla="*/ 85 w 397"/>
                  <a:gd name="T3" fmla="*/ 510 h 708"/>
                  <a:gd name="T4" fmla="*/ 198 w 397"/>
                  <a:gd name="T5" fmla="*/ 425 h 708"/>
                  <a:gd name="T6" fmla="*/ 198 w 397"/>
                  <a:gd name="T7" fmla="*/ 397 h 708"/>
                  <a:gd name="T8" fmla="*/ 141 w 397"/>
                  <a:gd name="T9" fmla="*/ 368 h 708"/>
                  <a:gd name="T10" fmla="*/ 113 w 397"/>
                  <a:gd name="T11" fmla="*/ 368 h 708"/>
                  <a:gd name="T12" fmla="*/ 56 w 397"/>
                  <a:gd name="T13" fmla="*/ 340 h 708"/>
                  <a:gd name="T14" fmla="*/ 28 w 397"/>
                  <a:gd name="T15" fmla="*/ 226 h 708"/>
                  <a:gd name="T16" fmla="*/ 0 w 397"/>
                  <a:gd name="T17" fmla="*/ 170 h 708"/>
                  <a:gd name="T18" fmla="*/ 0 w 397"/>
                  <a:gd name="T19" fmla="*/ 56 h 708"/>
                  <a:gd name="T20" fmla="*/ 141 w 397"/>
                  <a:gd name="T21" fmla="*/ 28 h 708"/>
                  <a:gd name="T22" fmla="*/ 141 w 397"/>
                  <a:gd name="T23" fmla="*/ 0 h 708"/>
                  <a:gd name="T24" fmla="*/ 226 w 397"/>
                  <a:gd name="T25" fmla="*/ 0 h 708"/>
                  <a:gd name="T26" fmla="*/ 255 w 397"/>
                  <a:gd name="T27" fmla="*/ 28 h 708"/>
                  <a:gd name="T28" fmla="*/ 283 w 397"/>
                  <a:gd name="T29" fmla="*/ 0 h 708"/>
                  <a:gd name="T30" fmla="*/ 340 w 397"/>
                  <a:gd name="T31" fmla="*/ 28 h 708"/>
                  <a:gd name="T32" fmla="*/ 368 w 397"/>
                  <a:gd name="T33" fmla="*/ 0 h 708"/>
                  <a:gd name="T34" fmla="*/ 397 w 397"/>
                  <a:gd name="T35" fmla="*/ 28 h 708"/>
                  <a:gd name="T36" fmla="*/ 311 w 397"/>
                  <a:gd name="T37" fmla="*/ 198 h 708"/>
                  <a:gd name="T38" fmla="*/ 311 w 397"/>
                  <a:gd name="T39" fmla="*/ 368 h 708"/>
                  <a:gd name="T40" fmla="*/ 340 w 397"/>
                  <a:gd name="T41" fmla="*/ 397 h 708"/>
                  <a:gd name="T42" fmla="*/ 311 w 397"/>
                  <a:gd name="T43" fmla="*/ 510 h 708"/>
                  <a:gd name="T44" fmla="*/ 311 w 397"/>
                  <a:gd name="T45" fmla="*/ 595 h 708"/>
                  <a:gd name="T46" fmla="*/ 340 w 397"/>
                  <a:gd name="T47" fmla="*/ 680 h 708"/>
                  <a:gd name="T48" fmla="*/ 311 w 397"/>
                  <a:gd name="T49" fmla="*/ 652 h 708"/>
                  <a:gd name="T50" fmla="*/ 226 w 397"/>
                  <a:gd name="T51" fmla="*/ 708 h 708"/>
                  <a:gd name="T52" fmla="*/ 198 w 397"/>
                  <a:gd name="T53" fmla="*/ 680 h 708"/>
                  <a:gd name="T54" fmla="*/ 198 w 397"/>
                  <a:gd name="T55" fmla="*/ 623 h 708"/>
                  <a:gd name="T56" fmla="*/ 226 w 397"/>
                  <a:gd name="T57" fmla="*/ 567 h 708"/>
                  <a:gd name="T58" fmla="*/ 198 w 397"/>
                  <a:gd name="T59" fmla="*/ 538 h 708"/>
                  <a:gd name="T60" fmla="*/ 170 w 397"/>
                  <a:gd name="T61" fmla="*/ 567 h 708"/>
                  <a:gd name="T62" fmla="*/ 113 w 397"/>
                  <a:gd name="T63" fmla="*/ 567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" h="708">
                    <a:moveTo>
                      <a:pt x="113" y="567"/>
                    </a:moveTo>
                    <a:lnTo>
                      <a:pt x="85" y="510"/>
                    </a:lnTo>
                    <a:lnTo>
                      <a:pt x="198" y="425"/>
                    </a:lnTo>
                    <a:lnTo>
                      <a:pt x="198" y="397"/>
                    </a:lnTo>
                    <a:lnTo>
                      <a:pt x="141" y="368"/>
                    </a:lnTo>
                    <a:lnTo>
                      <a:pt x="113" y="368"/>
                    </a:lnTo>
                    <a:lnTo>
                      <a:pt x="56" y="340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141" y="28"/>
                    </a:lnTo>
                    <a:lnTo>
                      <a:pt x="141" y="0"/>
                    </a:lnTo>
                    <a:lnTo>
                      <a:pt x="226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311" y="198"/>
                    </a:lnTo>
                    <a:lnTo>
                      <a:pt x="311" y="368"/>
                    </a:lnTo>
                    <a:lnTo>
                      <a:pt x="340" y="397"/>
                    </a:lnTo>
                    <a:lnTo>
                      <a:pt x="311" y="510"/>
                    </a:lnTo>
                    <a:lnTo>
                      <a:pt x="311" y="595"/>
                    </a:lnTo>
                    <a:lnTo>
                      <a:pt x="340" y="680"/>
                    </a:lnTo>
                    <a:lnTo>
                      <a:pt x="311" y="652"/>
                    </a:lnTo>
                    <a:lnTo>
                      <a:pt x="226" y="708"/>
                    </a:lnTo>
                    <a:lnTo>
                      <a:pt x="198" y="680"/>
                    </a:lnTo>
                    <a:lnTo>
                      <a:pt x="198" y="623"/>
                    </a:lnTo>
                    <a:lnTo>
                      <a:pt x="226" y="567"/>
                    </a:lnTo>
                    <a:lnTo>
                      <a:pt x="198" y="538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1" name="Freeform 941"/>
              <p:cNvSpPr>
                <a:spLocks/>
              </p:cNvSpPr>
              <p:nvPr/>
            </p:nvSpPr>
            <p:spPr bwMode="auto">
              <a:xfrm>
                <a:off x="7406" y="3648"/>
                <a:ext cx="453" cy="623"/>
              </a:xfrm>
              <a:custGeom>
                <a:avLst/>
                <a:gdLst>
                  <a:gd name="T0" fmla="*/ 85 w 453"/>
                  <a:gd name="T1" fmla="*/ 623 h 623"/>
                  <a:gd name="T2" fmla="*/ 85 w 453"/>
                  <a:gd name="T3" fmla="*/ 453 h 623"/>
                  <a:gd name="T4" fmla="*/ 56 w 453"/>
                  <a:gd name="T5" fmla="*/ 425 h 623"/>
                  <a:gd name="T6" fmla="*/ 85 w 453"/>
                  <a:gd name="T7" fmla="*/ 397 h 623"/>
                  <a:gd name="T8" fmla="*/ 0 w 453"/>
                  <a:gd name="T9" fmla="*/ 340 h 623"/>
                  <a:gd name="T10" fmla="*/ 0 w 453"/>
                  <a:gd name="T11" fmla="*/ 283 h 623"/>
                  <a:gd name="T12" fmla="*/ 56 w 453"/>
                  <a:gd name="T13" fmla="*/ 283 h 623"/>
                  <a:gd name="T14" fmla="*/ 85 w 453"/>
                  <a:gd name="T15" fmla="*/ 255 h 623"/>
                  <a:gd name="T16" fmla="*/ 141 w 453"/>
                  <a:gd name="T17" fmla="*/ 226 h 623"/>
                  <a:gd name="T18" fmla="*/ 85 w 453"/>
                  <a:gd name="T19" fmla="*/ 170 h 623"/>
                  <a:gd name="T20" fmla="*/ 56 w 453"/>
                  <a:gd name="T21" fmla="*/ 113 h 623"/>
                  <a:gd name="T22" fmla="*/ 85 w 453"/>
                  <a:gd name="T23" fmla="*/ 28 h 623"/>
                  <a:gd name="T24" fmla="*/ 141 w 453"/>
                  <a:gd name="T25" fmla="*/ 0 h 623"/>
                  <a:gd name="T26" fmla="*/ 255 w 453"/>
                  <a:gd name="T27" fmla="*/ 85 h 623"/>
                  <a:gd name="T28" fmla="*/ 283 w 453"/>
                  <a:gd name="T29" fmla="*/ 170 h 623"/>
                  <a:gd name="T30" fmla="*/ 396 w 453"/>
                  <a:gd name="T31" fmla="*/ 340 h 623"/>
                  <a:gd name="T32" fmla="*/ 453 w 453"/>
                  <a:gd name="T33" fmla="*/ 567 h 623"/>
                  <a:gd name="T34" fmla="*/ 425 w 453"/>
                  <a:gd name="T35" fmla="*/ 595 h 623"/>
                  <a:gd name="T36" fmla="*/ 368 w 453"/>
                  <a:gd name="T37" fmla="*/ 567 h 623"/>
                  <a:gd name="T38" fmla="*/ 340 w 453"/>
                  <a:gd name="T39" fmla="*/ 595 h 623"/>
                  <a:gd name="T40" fmla="*/ 311 w 453"/>
                  <a:gd name="T41" fmla="*/ 567 h 623"/>
                  <a:gd name="T42" fmla="*/ 226 w 453"/>
                  <a:gd name="T43" fmla="*/ 567 h 623"/>
                  <a:gd name="T44" fmla="*/ 226 w 453"/>
                  <a:gd name="T45" fmla="*/ 595 h 623"/>
                  <a:gd name="T46" fmla="*/ 85 w 453"/>
                  <a:gd name="T4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3">
                    <a:moveTo>
                      <a:pt x="85" y="623"/>
                    </a:moveTo>
                    <a:lnTo>
                      <a:pt x="85" y="453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85" y="255"/>
                    </a:lnTo>
                    <a:lnTo>
                      <a:pt x="141" y="226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85" y="28"/>
                    </a:lnTo>
                    <a:lnTo>
                      <a:pt x="141" y="0"/>
                    </a:lnTo>
                    <a:lnTo>
                      <a:pt x="255" y="85"/>
                    </a:lnTo>
                    <a:lnTo>
                      <a:pt x="283" y="170"/>
                    </a:lnTo>
                    <a:lnTo>
                      <a:pt x="396" y="340"/>
                    </a:lnTo>
                    <a:lnTo>
                      <a:pt x="453" y="567"/>
                    </a:lnTo>
                    <a:lnTo>
                      <a:pt x="425" y="595"/>
                    </a:lnTo>
                    <a:lnTo>
                      <a:pt x="368" y="567"/>
                    </a:lnTo>
                    <a:lnTo>
                      <a:pt x="340" y="595"/>
                    </a:lnTo>
                    <a:lnTo>
                      <a:pt x="311" y="567"/>
                    </a:lnTo>
                    <a:lnTo>
                      <a:pt x="226" y="567"/>
                    </a:lnTo>
                    <a:lnTo>
                      <a:pt x="226" y="595"/>
                    </a:lnTo>
                    <a:lnTo>
                      <a:pt x="85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2" name="Freeform 942"/>
              <p:cNvSpPr>
                <a:spLocks/>
              </p:cNvSpPr>
              <p:nvPr/>
            </p:nvSpPr>
            <p:spPr bwMode="auto">
              <a:xfrm>
                <a:off x="6895" y="3506"/>
                <a:ext cx="596" cy="794"/>
              </a:xfrm>
              <a:custGeom>
                <a:avLst/>
                <a:gdLst>
                  <a:gd name="T0" fmla="*/ 596 w 596"/>
                  <a:gd name="T1" fmla="*/ 397 h 794"/>
                  <a:gd name="T2" fmla="*/ 567 w 596"/>
                  <a:gd name="T3" fmla="*/ 425 h 794"/>
                  <a:gd name="T4" fmla="*/ 511 w 596"/>
                  <a:gd name="T5" fmla="*/ 425 h 794"/>
                  <a:gd name="T6" fmla="*/ 511 w 596"/>
                  <a:gd name="T7" fmla="*/ 482 h 794"/>
                  <a:gd name="T8" fmla="*/ 596 w 596"/>
                  <a:gd name="T9" fmla="*/ 539 h 794"/>
                  <a:gd name="T10" fmla="*/ 567 w 596"/>
                  <a:gd name="T11" fmla="*/ 567 h 794"/>
                  <a:gd name="T12" fmla="*/ 596 w 596"/>
                  <a:gd name="T13" fmla="*/ 595 h 794"/>
                  <a:gd name="T14" fmla="*/ 596 w 596"/>
                  <a:gd name="T15" fmla="*/ 709 h 794"/>
                  <a:gd name="T16" fmla="*/ 567 w 596"/>
                  <a:gd name="T17" fmla="*/ 680 h 794"/>
                  <a:gd name="T18" fmla="*/ 454 w 596"/>
                  <a:gd name="T19" fmla="*/ 709 h 794"/>
                  <a:gd name="T20" fmla="*/ 482 w 596"/>
                  <a:gd name="T21" fmla="*/ 737 h 794"/>
                  <a:gd name="T22" fmla="*/ 397 w 596"/>
                  <a:gd name="T23" fmla="*/ 794 h 794"/>
                  <a:gd name="T24" fmla="*/ 312 w 596"/>
                  <a:gd name="T25" fmla="*/ 794 h 794"/>
                  <a:gd name="T26" fmla="*/ 255 w 596"/>
                  <a:gd name="T27" fmla="*/ 765 h 794"/>
                  <a:gd name="T28" fmla="*/ 170 w 596"/>
                  <a:gd name="T29" fmla="*/ 794 h 794"/>
                  <a:gd name="T30" fmla="*/ 142 w 596"/>
                  <a:gd name="T31" fmla="*/ 709 h 794"/>
                  <a:gd name="T32" fmla="*/ 85 w 596"/>
                  <a:gd name="T33" fmla="*/ 680 h 794"/>
                  <a:gd name="T34" fmla="*/ 29 w 596"/>
                  <a:gd name="T35" fmla="*/ 595 h 794"/>
                  <a:gd name="T36" fmla="*/ 0 w 596"/>
                  <a:gd name="T37" fmla="*/ 482 h 794"/>
                  <a:gd name="T38" fmla="*/ 29 w 596"/>
                  <a:gd name="T39" fmla="*/ 482 h 794"/>
                  <a:gd name="T40" fmla="*/ 57 w 596"/>
                  <a:gd name="T41" fmla="*/ 368 h 794"/>
                  <a:gd name="T42" fmla="*/ 0 w 596"/>
                  <a:gd name="T43" fmla="*/ 340 h 794"/>
                  <a:gd name="T44" fmla="*/ 0 w 596"/>
                  <a:gd name="T45" fmla="*/ 255 h 794"/>
                  <a:gd name="T46" fmla="*/ 57 w 596"/>
                  <a:gd name="T47" fmla="*/ 170 h 794"/>
                  <a:gd name="T48" fmla="*/ 29 w 596"/>
                  <a:gd name="T49" fmla="*/ 142 h 794"/>
                  <a:gd name="T50" fmla="*/ 57 w 596"/>
                  <a:gd name="T51" fmla="*/ 113 h 794"/>
                  <a:gd name="T52" fmla="*/ 85 w 596"/>
                  <a:gd name="T53" fmla="*/ 113 h 794"/>
                  <a:gd name="T54" fmla="*/ 85 w 596"/>
                  <a:gd name="T55" fmla="*/ 142 h 794"/>
                  <a:gd name="T56" fmla="*/ 114 w 596"/>
                  <a:gd name="T57" fmla="*/ 170 h 794"/>
                  <a:gd name="T58" fmla="*/ 142 w 596"/>
                  <a:gd name="T59" fmla="*/ 142 h 794"/>
                  <a:gd name="T60" fmla="*/ 170 w 596"/>
                  <a:gd name="T61" fmla="*/ 170 h 794"/>
                  <a:gd name="T62" fmla="*/ 227 w 596"/>
                  <a:gd name="T63" fmla="*/ 142 h 794"/>
                  <a:gd name="T64" fmla="*/ 170 w 596"/>
                  <a:gd name="T65" fmla="*/ 85 h 794"/>
                  <a:gd name="T66" fmla="*/ 199 w 596"/>
                  <a:gd name="T67" fmla="*/ 28 h 794"/>
                  <a:gd name="T68" fmla="*/ 170 w 596"/>
                  <a:gd name="T69" fmla="*/ 0 h 794"/>
                  <a:gd name="T70" fmla="*/ 255 w 596"/>
                  <a:gd name="T71" fmla="*/ 28 h 794"/>
                  <a:gd name="T72" fmla="*/ 341 w 596"/>
                  <a:gd name="T73" fmla="*/ 113 h 794"/>
                  <a:gd name="T74" fmla="*/ 369 w 596"/>
                  <a:gd name="T75" fmla="*/ 142 h 794"/>
                  <a:gd name="T76" fmla="*/ 397 w 596"/>
                  <a:gd name="T77" fmla="*/ 142 h 794"/>
                  <a:gd name="T78" fmla="*/ 454 w 596"/>
                  <a:gd name="T79" fmla="*/ 198 h 794"/>
                  <a:gd name="T80" fmla="*/ 454 w 596"/>
                  <a:gd name="T81" fmla="*/ 227 h 794"/>
                  <a:gd name="T82" fmla="*/ 369 w 596"/>
                  <a:gd name="T83" fmla="*/ 255 h 794"/>
                  <a:gd name="T84" fmla="*/ 369 w 596"/>
                  <a:gd name="T85" fmla="*/ 312 h 794"/>
                  <a:gd name="T86" fmla="*/ 482 w 596"/>
                  <a:gd name="T87" fmla="*/ 340 h 794"/>
                  <a:gd name="T88" fmla="*/ 482 w 596"/>
                  <a:gd name="T89" fmla="*/ 368 h 794"/>
                  <a:gd name="T90" fmla="*/ 511 w 596"/>
                  <a:gd name="T91" fmla="*/ 397 h 794"/>
                  <a:gd name="T92" fmla="*/ 596 w 596"/>
                  <a:gd name="T93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6" h="794">
                    <a:moveTo>
                      <a:pt x="596" y="397"/>
                    </a:moveTo>
                    <a:lnTo>
                      <a:pt x="567" y="425"/>
                    </a:lnTo>
                    <a:lnTo>
                      <a:pt x="511" y="425"/>
                    </a:lnTo>
                    <a:lnTo>
                      <a:pt x="511" y="482"/>
                    </a:lnTo>
                    <a:lnTo>
                      <a:pt x="596" y="539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596" y="709"/>
                    </a:lnTo>
                    <a:lnTo>
                      <a:pt x="567" y="680"/>
                    </a:lnTo>
                    <a:lnTo>
                      <a:pt x="454" y="709"/>
                    </a:lnTo>
                    <a:lnTo>
                      <a:pt x="482" y="737"/>
                    </a:lnTo>
                    <a:lnTo>
                      <a:pt x="397" y="794"/>
                    </a:lnTo>
                    <a:lnTo>
                      <a:pt x="312" y="794"/>
                    </a:lnTo>
                    <a:lnTo>
                      <a:pt x="255" y="765"/>
                    </a:lnTo>
                    <a:lnTo>
                      <a:pt x="170" y="794"/>
                    </a:lnTo>
                    <a:lnTo>
                      <a:pt x="142" y="709"/>
                    </a:lnTo>
                    <a:lnTo>
                      <a:pt x="85" y="680"/>
                    </a:lnTo>
                    <a:lnTo>
                      <a:pt x="29" y="595"/>
                    </a:lnTo>
                    <a:lnTo>
                      <a:pt x="0" y="482"/>
                    </a:lnTo>
                    <a:lnTo>
                      <a:pt x="29" y="482"/>
                    </a:lnTo>
                    <a:lnTo>
                      <a:pt x="57" y="368"/>
                    </a:lnTo>
                    <a:lnTo>
                      <a:pt x="0" y="340"/>
                    </a:lnTo>
                    <a:lnTo>
                      <a:pt x="0" y="255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57" y="113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42"/>
                    </a:lnTo>
                    <a:lnTo>
                      <a:pt x="170" y="170"/>
                    </a:lnTo>
                    <a:lnTo>
                      <a:pt x="227" y="142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255" y="28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397" y="142"/>
                    </a:lnTo>
                    <a:lnTo>
                      <a:pt x="454" y="198"/>
                    </a:lnTo>
                    <a:lnTo>
                      <a:pt x="454" y="227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340"/>
                    </a:lnTo>
                    <a:lnTo>
                      <a:pt x="482" y="368"/>
                    </a:lnTo>
                    <a:lnTo>
                      <a:pt x="511" y="397"/>
                    </a:lnTo>
                    <a:lnTo>
                      <a:pt x="596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3" name="Freeform 943"/>
              <p:cNvSpPr>
                <a:spLocks/>
              </p:cNvSpPr>
              <p:nvPr/>
            </p:nvSpPr>
            <p:spPr bwMode="auto">
              <a:xfrm>
                <a:off x="7264" y="3393"/>
                <a:ext cx="283" cy="510"/>
              </a:xfrm>
              <a:custGeom>
                <a:avLst/>
                <a:gdLst>
                  <a:gd name="T0" fmla="*/ 283 w 283"/>
                  <a:gd name="T1" fmla="*/ 255 h 510"/>
                  <a:gd name="T2" fmla="*/ 227 w 283"/>
                  <a:gd name="T3" fmla="*/ 283 h 510"/>
                  <a:gd name="T4" fmla="*/ 198 w 283"/>
                  <a:gd name="T5" fmla="*/ 368 h 510"/>
                  <a:gd name="T6" fmla="*/ 227 w 283"/>
                  <a:gd name="T7" fmla="*/ 425 h 510"/>
                  <a:gd name="T8" fmla="*/ 283 w 283"/>
                  <a:gd name="T9" fmla="*/ 481 h 510"/>
                  <a:gd name="T10" fmla="*/ 227 w 283"/>
                  <a:gd name="T11" fmla="*/ 510 h 510"/>
                  <a:gd name="T12" fmla="*/ 142 w 283"/>
                  <a:gd name="T13" fmla="*/ 510 h 510"/>
                  <a:gd name="T14" fmla="*/ 113 w 283"/>
                  <a:gd name="T15" fmla="*/ 481 h 510"/>
                  <a:gd name="T16" fmla="*/ 113 w 283"/>
                  <a:gd name="T17" fmla="*/ 453 h 510"/>
                  <a:gd name="T18" fmla="*/ 0 w 283"/>
                  <a:gd name="T19" fmla="*/ 425 h 510"/>
                  <a:gd name="T20" fmla="*/ 0 w 283"/>
                  <a:gd name="T21" fmla="*/ 368 h 510"/>
                  <a:gd name="T22" fmla="*/ 85 w 283"/>
                  <a:gd name="T23" fmla="*/ 340 h 510"/>
                  <a:gd name="T24" fmla="*/ 85 w 283"/>
                  <a:gd name="T25" fmla="*/ 311 h 510"/>
                  <a:gd name="T26" fmla="*/ 28 w 283"/>
                  <a:gd name="T27" fmla="*/ 255 h 510"/>
                  <a:gd name="T28" fmla="*/ 0 w 283"/>
                  <a:gd name="T29" fmla="*/ 255 h 510"/>
                  <a:gd name="T30" fmla="*/ 0 w 283"/>
                  <a:gd name="T31" fmla="*/ 141 h 510"/>
                  <a:gd name="T32" fmla="*/ 28 w 283"/>
                  <a:gd name="T33" fmla="*/ 170 h 510"/>
                  <a:gd name="T34" fmla="*/ 85 w 283"/>
                  <a:gd name="T35" fmla="*/ 56 h 510"/>
                  <a:gd name="T36" fmla="*/ 142 w 283"/>
                  <a:gd name="T37" fmla="*/ 56 h 510"/>
                  <a:gd name="T38" fmla="*/ 170 w 283"/>
                  <a:gd name="T39" fmla="*/ 0 h 510"/>
                  <a:gd name="T40" fmla="*/ 198 w 283"/>
                  <a:gd name="T41" fmla="*/ 28 h 510"/>
                  <a:gd name="T42" fmla="*/ 198 w 283"/>
                  <a:gd name="T43" fmla="*/ 113 h 510"/>
                  <a:gd name="T44" fmla="*/ 283 w 283"/>
                  <a:gd name="T45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510">
                    <a:moveTo>
                      <a:pt x="283" y="255"/>
                    </a:moveTo>
                    <a:lnTo>
                      <a:pt x="227" y="283"/>
                    </a:lnTo>
                    <a:lnTo>
                      <a:pt x="198" y="368"/>
                    </a:lnTo>
                    <a:lnTo>
                      <a:pt x="227" y="425"/>
                    </a:lnTo>
                    <a:lnTo>
                      <a:pt x="283" y="481"/>
                    </a:lnTo>
                    <a:lnTo>
                      <a:pt x="227" y="510"/>
                    </a:lnTo>
                    <a:lnTo>
                      <a:pt x="142" y="510"/>
                    </a:lnTo>
                    <a:lnTo>
                      <a:pt x="113" y="481"/>
                    </a:lnTo>
                    <a:lnTo>
                      <a:pt x="113" y="453"/>
                    </a:lnTo>
                    <a:lnTo>
                      <a:pt x="0" y="42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311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41"/>
                    </a:lnTo>
                    <a:lnTo>
                      <a:pt x="28" y="17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28"/>
                    </a:lnTo>
                    <a:lnTo>
                      <a:pt x="198" y="113"/>
                    </a:lnTo>
                    <a:lnTo>
                      <a:pt x="283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4" name="Freeform 944"/>
              <p:cNvSpPr>
                <a:spLocks/>
              </p:cNvSpPr>
              <p:nvPr/>
            </p:nvSpPr>
            <p:spPr bwMode="auto">
              <a:xfrm>
                <a:off x="6640" y="2797"/>
                <a:ext cx="794" cy="879"/>
              </a:xfrm>
              <a:custGeom>
                <a:avLst/>
                <a:gdLst>
                  <a:gd name="T0" fmla="*/ 794 w 794"/>
                  <a:gd name="T1" fmla="*/ 596 h 879"/>
                  <a:gd name="T2" fmla="*/ 766 w 794"/>
                  <a:gd name="T3" fmla="*/ 652 h 879"/>
                  <a:gd name="T4" fmla="*/ 709 w 794"/>
                  <a:gd name="T5" fmla="*/ 652 h 879"/>
                  <a:gd name="T6" fmla="*/ 652 w 794"/>
                  <a:gd name="T7" fmla="*/ 766 h 879"/>
                  <a:gd name="T8" fmla="*/ 624 w 794"/>
                  <a:gd name="T9" fmla="*/ 737 h 879"/>
                  <a:gd name="T10" fmla="*/ 624 w 794"/>
                  <a:gd name="T11" fmla="*/ 851 h 879"/>
                  <a:gd name="T12" fmla="*/ 510 w 794"/>
                  <a:gd name="T13" fmla="*/ 737 h 879"/>
                  <a:gd name="T14" fmla="*/ 425 w 794"/>
                  <a:gd name="T15" fmla="*/ 709 h 879"/>
                  <a:gd name="T16" fmla="*/ 454 w 794"/>
                  <a:gd name="T17" fmla="*/ 737 h 879"/>
                  <a:gd name="T18" fmla="*/ 425 w 794"/>
                  <a:gd name="T19" fmla="*/ 794 h 879"/>
                  <a:gd name="T20" fmla="*/ 482 w 794"/>
                  <a:gd name="T21" fmla="*/ 851 h 879"/>
                  <a:gd name="T22" fmla="*/ 425 w 794"/>
                  <a:gd name="T23" fmla="*/ 879 h 879"/>
                  <a:gd name="T24" fmla="*/ 397 w 794"/>
                  <a:gd name="T25" fmla="*/ 851 h 879"/>
                  <a:gd name="T26" fmla="*/ 369 w 794"/>
                  <a:gd name="T27" fmla="*/ 879 h 879"/>
                  <a:gd name="T28" fmla="*/ 340 w 794"/>
                  <a:gd name="T29" fmla="*/ 851 h 879"/>
                  <a:gd name="T30" fmla="*/ 340 w 794"/>
                  <a:gd name="T31" fmla="*/ 822 h 879"/>
                  <a:gd name="T32" fmla="*/ 312 w 794"/>
                  <a:gd name="T33" fmla="*/ 822 h 879"/>
                  <a:gd name="T34" fmla="*/ 284 w 794"/>
                  <a:gd name="T35" fmla="*/ 851 h 879"/>
                  <a:gd name="T36" fmla="*/ 255 w 794"/>
                  <a:gd name="T37" fmla="*/ 766 h 879"/>
                  <a:gd name="T38" fmla="*/ 170 w 794"/>
                  <a:gd name="T39" fmla="*/ 737 h 879"/>
                  <a:gd name="T40" fmla="*/ 170 w 794"/>
                  <a:gd name="T41" fmla="*/ 709 h 879"/>
                  <a:gd name="T42" fmla="*/ 85 w 794"/>
                  <a:gd name="T43" fmla="*/ 737 h 879"/>
                  <a:gd name="T44" fmla="*/ 57 w 794"/>
                  <a:gd name="T45" fmla="*/ 709 h 879"/>
                  <a:gd name="T46" fmla="*/ 114 w 794"/>
                  <a:gd name="T47" fmla="*/ 681 h 879"/>
                  <a:gd name="T48" fmla="*/ 57 w 794"/>
                  <a:gd name="T49" fmla="*/ 681 h 879"/>
                  <a:gd name="T50" fmla="*/ 29 w 794"/>
                  <a:gd name="T51" fmla="*/ 624 h 879"/>
                  <a:gd name="T52" fmla="*/ 85 w 794"/>
                  <a:gd name="T53" fmla="*/ 624 h 879"/>
                  <a:gd name="T54" fmla="*/ 114 w 794"/>
                  <a:gd name="T55" fmla="*/ 567 h 879"/>
                  <a:gd name="T56" fmla="*/ 114 w 794"/>
                  <a:gd name="T57" fmla="*/ 482 h 879"/>
                  <a:gd name="T58" fmla="*/ 0 w 794"/>
                  <a:gd name="T59" fmla="*/ 397 h 879"/>
                  <a:gd name="T60" fmla="*/ 29 w 794"/>
                  <a:gd name="T61" fmla="*/ 312 h 879"/>
                  <a:gd name="T62" fmla="*/ 114 w 794"/>
                  <a:gd name="T63" fmla="*/ 397 h 879"/>
                  <a:gd name="T64" fmla="*/ 255 w 794"/>
                  <a:gd name="T65" fmla="*/ 397 h 879"/>
                  <a:gd name="T66" fmla="*/ 227 w 794"/>
                  <a:gd name="T67" fmla="*/ 369 h 879"/>
                  <a:gd name="T68" fmla="*/ 312 w 794"/>
                  <a:gd name="T69" fmla="*/ 369 h 879"/>
                  <a:gd name="T70" fmla="*/ 340 w 794"/>
                  <a:gd name="T71" fmla="*/ 312 h 879"/>
                  <a:gd name="T72" fmla="*/ 369 w 794"/>
                  <a:gd name="T73" fmla="*/ 312 h 879"/>
                  <a:gd name="T74" fmla="*/ 397 w 794"/>
                  <a:gd name="T75" fmla="*/ 284 h 879"/>
                  <a:gd name="T76" fmla="*/ 482 w 794"/>
                  <a:gd name="T77" fmla="*/ 312 h 879"/>
                  <a:gd name="T78" fmla="*/ 454 w 794"/>
                  <a:gd name="T79" fmla="*/ 284 h 879"/>
                  <a:gd name="T80" fmla="*/ 482 w 794"/>
                  <a:gd name="T81" fmla="*/ 227 h 879"/>
                  <a:gd name="T82" fmla="*/ 454 w 794"/>
                  <a:gd name="T83" fmla="*/ 199 h 879"/>
                  <a:gd name="T84" fmla="*/ 454 w 794"/>
                  <a:gd name="T85" fmla="*/ 142 h 879"/>
                  <a:gd name="T86" fmla="*/ 567 w 794"/>
                  <a:gd name="T87" fmla="*/ 85 h 879"/>
                  <a:gd name="T88" fmla="*/ 596 w 794"/>
                  <a:gd name="T89" fmla="*/ 114 h 879"/>
                  <a:gd name="T90" fmla="*/ 624 w 794"/>
                  <a:gd name="T91" fmla="*/ 85 h 879"/>
                  <a:gd name="T92" fmla="*/ 624 w 794"/>
                  <a:gd name="T93" fmla="*/ 0 h 879"/>
                  <a:gd name="T94" fmla="*/ 681 w 794"/>
                  <a:gd name="T95" fmla="*/ 57 h 879"/>
                  <a:gd name="T96" fmla="*/ 709 w 794"/>
                  <a:gd name="T97" fmla="*/ 114 h 879"/>
                  <a:gd name="T98" fmla="*/ 681 w 794"/>
                  <a:gd name="T99" fmla="*/ 170 h 879"/>
                  <a:gd name="T100" fmla="*/ 709 w 794"/>
                  <a:gd name="T101" fmla="*/ 340 h 879"/>
                  <a:gd name="T102" fmla="*/ 681 w 794"/>
                  <a:gd name="T103" fmla="*/ 397 h 879"/>
                  <a:gd name="T104" fmla="*/ 766 w 794"/>
                  <a:gd name="T105" fmla="*/ 510 h 879"/>
                  <a:gd name="T106" fmla="*/ 737 w 794"/>
                  <a:gd name="T107" fmla="*/ 567 h 879"/>
                  <a:gd name="T108" fmla="*/ 794 w 794"/>
                  <a:gd name="T109" fmla="*/ 59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4" h="879">
                    <a:moveTo>
                      <a:pt x="794" y="596"/>
                    </a:moveTo>
                    <a:lnTo>
                      <a:pt x="766" y="652"/>
                    </a:lnTo>
                    <a:lnTo>
                      <a:pt x="709" y="652"/>
                    </a:lnTo>
                    <a:lnTo>
                      <a:pt x="652" y="766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510" y="737"/>
                    </a:lnTo>
                    <a:lnTo>
                      <a:pt x="425" y="709"/>
                    </a:lnTo>
                    <a:lnTo>
                      <a:pt x="454" y="737"/>
                    </a:lnTo>
                    <a:lnTo>
                      <a:pt x="425" y="794"/>
                    </a:lnTo>
                    <a:lnTo>
                      <a:pt x="482" y="851"/>
                    </a:lnTo>
                    <a:lnTo>
                      <a:pt x="425" y="879"/>
                    </a:lnTo>
                    <a:lnTo>
                      <a:pt x="397" y="851"/>
                    </a:lnTo>
                    <a:lnTo>
                      <a:pt x="369" y="879"/>
                    </a:lnTo>
                    <a:lnTo>
                      <a:pt x="340" y="851"/>
                    </a:lnTo>
                    <a:lnTo>
                      <a:pt x="340" y="822"/>
                    </a:lnTo>
                    <a:lnTo>
                      <a:pt x="312" y="822"/>
                    </a:lnTo>
                    <a:lnTo>
                      <a:pt x="284" y="851"/>
                    </a:lnTo>
                    <a:lnTo>
                      <a:pt x="255" y="766"/>
                    </a:lnTo>
                    <a:lnTo>
                      <a:pt x="170" y="737"/>
                    </a:lnTo>
                    <a:lnTo>
                      <a:pt x="170" y="709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29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14" y="482"/>
                    </a:lnTo>
                    <a:lnTo>
                      <a:pt x="0" y="397"/>
                    </a:lnTo>
                    <a:lnTo>
                      <a:pt x="29" y="312"/>
                    </a:lnTo>
                    <a:lnTo>
                      <a:pt x="114" y="397"/>
                    </a:lnTo>
                    <a:lnTo>
                      <a:pt x="255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40" y="312"/>
                    </a:lnTo>
                    <a:lnTo>
                      <a:pt x="369" y="312"/>
                    </a:lnTo>
                    <a:lnTo>
                      <a:pt x="397" y="284"/>
                    </a:lnTo>
                    <a:lnTo>
                      <a:pt x="482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54" y="142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624" y="85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709" y="114"/>
                    </a:lnTo>
                    <a:lnTo>
                      <a:pt x="681" y="170"/>
                    </a:lnTo>
                    <a:lnTo>
                      <a:pt x="709" y="340"/>
                    </a:lnTo>
                    <a:lnTo>
                      <a:pt x="681" y="397"/>
                    </a:lnTo>
                    <a:lnTo>
                      <a:pt x="766" y="510"/>
                    </a:lnTo>
                    <a:lnTo>
                      <a:pt x="737" y="567"/>
                    </a:lnTo>
                    <a:lnTo>
                      <a:pt x="794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5" name="Freeform 946"/>
              <p:cNvSpPr>
                <a:spLocks/>
              </p:cNvSpPr>
              <p:nvPr/>
            </p:nvSpPr>
            <p:spPr bwMode="auto">
              <a:xfrm>
                <a:off x="6555" y="2655"/>
                <a:ext cx="709" cy="511"/>
              </a:xfrm>
              <a:custGeom>
                <a:avLst/>
                <a:gdLst>
                  <a:gd name="T0" fmla="*/ 312 w 709"/>
                  <a:gd name="T1" fmla="*/ 511 h 511"/>
                  <a:gd name="T2" fmla="*/ 397 w 709"/>
                  <a:gd name="T3" fmla="*/ 511 h 511"/>
                  <a:gd name="T4" fmla="*/ 425 w 709"/>
                  <a:gd name="T5" fmla="*/ 454 h 511"/>
                  <a:gd name="T6" fmla="*/ 454 w 709"/>
                  <a:gd name="T7" fmla="*/ 454 h 511"/>
                  <a:gd name="T8" fmla="*/ 482 w 709"/>
                  <a:gd name="T9" fmla="*/ 426 h 511"/>
                  <a:gd name="T10" fmla="*/ 567 w 709"/>
                  <a:gd name="T11" fmla="*/ 454 h 511"/>
                  <a:gd name="T12" fmla="*/ 539 w 709"/>
                  <a:gd name="T13" fmla="*/ 426 h 511"/>
                  <a:gd name="T14" fmla="*/ 567 w 709"/>
                  <a:gd name="T15" fmla="*/ 369 h 511"/>
                  <a:gd name="T16" fmla="*/ 539 w 709"/>
                  <a:gd name="T17" fmla="*/ 341 h 511"/>
                  <a:gd name="T18" fmla="*/ 539 w 709"/>
                  <a:gd name="T19" fmla="*/ 284 h 511"/>
                  <a:gd name="T20" fmla="*/ 652 w 709"/>
                  <a:gd name="T21" fmla="*/ 227 h 511"/>
                  <a:gd name="T22" fmla="*/ 681 w 709"/>
                  <a:gd name="T23" fmla="*/ 256 h 511"/>
                  <a:gd name="T24" fmla="*/ 709 w 709"/>
                  <a:gd name="T25" fmla="*/ 227 h 511"/>
                  <a:gd name="T26" fmla="*/ 709 w 709"/>
                  <a:gd name="T27" fmla="*/ 142 h 511"/>
                  <a:gd name="T28" fmla="*/ 624 w 709"/>
                  <a:gd name="T29" fmla="*/ 29 h 511"/>
                  <a:gd name="T30" fmla="*/ 567 w 709"/>
                  <a:gd name="T31" fmla="*/ 29 h 511"/>
                  <a:gd name="T32" fmla="*/ 595 w 709"/>
                  <a:gd name="T33" fmla="*/ 57 h 511"/>
                  <a:gd name="T34" fmla="*/ 567 w 709"/>
                  <a:gd name="T35" fmla="*/ 86 h 511"/>
                  <a:gd name="T36" fmla="*/ 539 w 709"/>
                  <a:gd name="T37" fmla="*/ 57 h 511"/>
                  <a:gd name="T38" fmla="*/ 539 w 709"/>
                  <a:gd name="T39" fmla="*/ 171 h 511"/>
                  <a:gd name="T40" fmla="*/ 510 w 709"/>
                  <a:gd name="T41" fmla="*/ 227 h 511"/>
                  <a:gd name="T42" fmla="*/ 482 w 709"/>
                  <a:gd name="T43" fmla="*/ 171 h 511"/>
                  <a:gd name="T44" fmla="*/ 425 w 709"/>
                  <a:gd name="T45" fmla="*/ 142 h 511"/>
                  <a:gd name="T46" fmla="*/ 397 w 709"/>
                  <a:gd name="T47" fmla="*/ 86 h 511"/>
                  <a:gd name="T48" fmla="*/ 312 w 709"/>
                  <a:gd name="T49" fmla="*/ 86 h 511"/>
                  <a:gd name="T50" fmla="*/ 340 w 709"/>
                  <a:gd name="T51" fmla="*/ 142 h 511"/>
                  <a:gd name="T52" fmla="*/ 284 w 709"/>
                  <a:gd name="T53" fmla="*/ 199 h 511"/>
                  <a:gd name="T54" fmla="*/ 199 w 709"/>
                  <a:gd name="T55" fmla="*/ 114 h 511"/>
                  <a:gd name="T56" fmla="*/ 199 w 709"/>
                  <a:gd name="T57" fmla="*/ 86 h 511"/>
                  <a:gd name="T58" fmla="*/ 142 w 709"/>
                  <a:gd name="T59" fmla="*/ 114 h 511"/>
                  <a:gd name="T60" fmla="*/ 85 w 709"/>
                  <a:gd name="T61" fmla="*/ 29 h 511"/>
                  <a:gd name="T62" fmla="*/ 28 w 709"/>
                  <a:gd name="T63" fmla="*/ 0 h 511"/>
                  <a:gd name="T64" fmla="*/ 28 w 709"/>
                  <a:gd name="T65" fmla="*/ 57 h 511"/>
                  <a:gd name="T66" fmla="*/ 28 w 709"/>
                  <a:gd name="T67" fmla="*/ 86 h 511"/>
                  <a:gd name="T68" fmla="*/ 0 w 709"/>
                  <a:gd name="T69" fmla="*/ 142 h 511"/>
                  <a:gd name="T70" fmla="*/ 85 w 709"/>
                  <a:gd name="T71" fmla="*/ 199 h 511"/>
                  <a:gd name="T72" fmla="*/ 114 w 709"/>
                  <a:gd name="T73" fmla="*/ 256 h 511"/>
                  <a:gd name="T74" fmla="*/ 199 w 709"/>
                  <a:gd name="T75" fmla="*/ 284 h 511"/>
                  <a:gd name="T76" fmla="*/ 284 w 709"/>
                  <a:gd name="T77" fmla="*/ 369 h 511"/>
                  <a:gd name="T78" fmla="*/ 369 w 709"/>
                  <a:gd name="T79" fmla="*/ 397 h 511"/>
                  <a:gd name="T80" fmla="*/ 369 w 709"/>
                  <a:gd name="T81" fmla="*/ 426 h 511"/>
                  <a:gd name="T82" fmla="*/ 312 w 709"/>
                  <a:gd name="T83" fmla="*/ 482 h 511"/>
                  <a:gd name="T84" fmla="*/ 312 w 709"/>
                  <a:gd name="T8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511">
                    <a:moveTo>
                      <a:pt x="312" y="511"/>
                    </a:moveTo>
                    <a:lnTo>
                      <a:pt x="397" y="511"/>
                    </a:lnTo>
                    <a:lnTo>
                      <a:pt x="425" y="454"/>
                    </a:lnTo>
                    <a:lnTo>
                      <a:pt x="454" y="454"/>
                    </a:lnTo>
                    <a:lnTo>
                      <a:pt x="482" y="426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67" y="369"/>
                    </a:lnTo>
                    <a:lnTo>
                      <a:pt x="539" y="341"/>
                    </a:lnTo>
                    <a:lnTo>
                      <a:pt x="539" y="284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27"/>
                    </a:lnTo>
                    <a:lnTo>
                      <a:pt x="709" y="142"/>
                    </a:lnTo>
                    <a:lnTo>
                      <a:pt x="624" y="29"/>
                    </a:lnTo>
                    <a:lnTo>
                      <a:pt x="567" y="29"/>
                    </a:lnTo>
                    <a:lnTo>
                      <a:pt x="595" y="57"/>
                    </a:lnTo>
                    <a:lnTo>
                      <a:pt x="567" y="86"/>
                    </a:lnTo>
                    <a:lnTo>
                      <a:pt x="539" y="57"/>
                    </a:lnTo>
                    <a:lnTo>
                      <a:pt x="539" y="171"/>
                    </a:lnTo>
                    <a:lnTo>
                      <a:pt x="510" y="227"/>
                    </a:lnTo>
                    <a:lnTo>
                      <a:pt x="482" y="171"/>
                    </a:lnTo>
                    <a:lnTo>
                      <a:pt x="425" y="142"/>
                    </a:lnTo>
                    <a:lnTo>
                      <a:pt x="397" y="86"/>
                    </a:lnTo>
                    <a:lnTo>
                      <a:pt x="312" y="86"/>
                    </a:lnTo>
                    <a:lnTo>
                      <a:pt x="340" y="142"/>
                    </a:lnTo>
                    <a:lnTo>
                      <a:pt x="284" y="199"/>
                    </a:lnTo>
                    <a:lnTo>
                      <a:pt x="199" y="114"/>
                    </a:lnTo>
                    <a:lnTo>
                      <a:pt x="199" y="86"/>
                    </a:lnTo>
                    <a:lnTo>
                      <a:pt x="142" y="114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28" y="57"/>
                    </a:lnTo>
                    <a:lnTo>
                      <a:pt x="28" y="86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14" y="256"/>
                    </a:lnTo>
                    <a:lnTo>
                      <a:pt x="199" y="284"/>
                    </a:lnTo>
                    <a:lnTo>
                      <a:pt x="284" y="369"/>
                    </a:lnTo>
                    <a:lnTo>
                      <a:pt x="369" y="397"/>
                    </a:lnTo>
                    <a:lnTo>
                      <a:pt x="369" y="426"/>
                    </a:lnTo>
                    <a:lnTo>
                      <a:pt x="312" y="482"/>
                    </a:lnTo>
                    <a:lnTo>
                      <a:pt x="312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6" name="Freeform 947"/>
              <p:cNvSpPr>
                <a:spLocks/>
              </p:cNvSpPr>
              <p:nvPr/>
            </p:nvSpPr>
            <p:spPr bwMode="auto">
              <a:xfrm>
                <a:off x="6527" y="2287"/>
                <a:ext cx="652" cy="595"/>
              </a:xfrm>
              <a:custGeom>
                <a:avLst/>
                <a:gdLst>
                  <a:gd name="T0" fmla="*/ 56 w 652"/>
                  <a:gd name="T1" fmla="*/ 368 h 595"/>
                  <a:gd name="T2" fmla="*/ 113 w 652"/>
                  <a:gd name="T3" fmla="*/ 397 h 595"/>
                  <a:gd name="T4" fmla="*/ 170 w 652"/>
                  <a:gd name="T5" fmla="*/ 482 h 595"/>
                  <a:gd name="T6" fmla="*/ 227 w 652"/>
                  <a:gd name="T7" fmla="*/ 454 h 595"/>
                  <a:gd name="T8" fmla="*/ 227 w 652"/>
                  <a:gd name="T9" fmla="*/ 482 h 595"/>
                  <a:gd name="T10" fmla="*/ 312 w 652"/>
                  <a:gd name="T11" fmla="*/ 567 h 595"/>
                  <a:gd name="T12" fmla="*/ 368 w 652"/>
                  <a:gd name="T13" fmla="*/ 510 h 595"/>
                  <a:gd name="T14" fmla="*/ 340 w 652"/>
                  <a:gd name="T15" fmla="*/ 454 h 595"/>
                  <a:gd name="T16" fmla="*/ 425 w 652"/>
                  <a:gd name="T17" fmla="*/ 454 h 595"/>
                  <a:gd name="T18" fmla="*/ 453 w 652"/>
                  <a:gd name="T19" fmla="*/ 510 h 595"/>
                  <a:gd name="T20" fmla="*/ 510 w 652"/>
                  <a:gd name="T21" fmla="*/ 539 h 595"/>
                  <a:gd name="T22" fmla="*/ 538 w 652"/>
                  <a:gd name="T23" fmla="*/ 595 h 595"/>
                  <a:gd name="T24" fmla="*/ 567 w 652"/>
                  <a:gd name="T25" fmla="*/ 539 h 595"/>
                  <a:gd name="T26" fmla="*/ 567 w 652"/>
                  <a:gd name="T27" fmla="*/ 425 h 595"/>
                  <a:gd name="T28" fmla="*/ 595 w 652"/>
                  <a:gd name="T29" fmla="*/ 454 h 595"/>
                  <a:gd name="T30" fmla="*/ 623 w 652"/>
                  <a:gd name="T31" fmla="*/ 425 h 595"/>
                  <a:gd name="T32" fmla="*/ 595 w 652"/>
                  <a:gd name="T33" fmla="*/ 397 h 595"/>
                  <a:gd name="T34" fmla="*/ 652 w 652"/>
                  <a:gd name="T35" fmla="*/ 397 h 595"/>
                  <a:gd name="T36" fmla="*/ 623 w 652"/>
                  <a:gd name="T37" fmla="*/ 340 h 595"/>
                  <a:gd name="T38" fmla="*/ 595 w 652"/>
                  <a:gd name="T39" fmla="*/ 312 h 595"/>
                  <a:gd name="T40" fmla="*/ 595 w 652"/>
                  <a:gd name="T41" fmla="*/ 283 h 595"/>
                  <a:gd name="T42" fmla="*/ 567 w 652"/>
                  <a:gd name="T43" fmla="*/ 255 h 595"/>
                  <a:gd name="T44" fmla="*/ 567 w 652"/>
                  <a:gd name="T45" fmla="*/ 198 h 595"/>
                  <a:gd name="T46" fmla="*/ 538 w 652"/>
                  <a:gd name="T47" fmla="*/ 170 h 595"/>
                  <a:gd name="T48" fmla="*/ 510 w 652"/>
                  <a:gd name="T49" fmla="*/ 198 h 595"/>
                  <a:gd name="T50" fmla="*/ 510 w 652"/>
                  <a:gd name="T51" fmla="*/ 227 h 595"/>
                  <a:gd name="T52" fmla="*/ 482 w 652"/>
                  <a:gd name="T53" fmla="*/ 255 h 595"/>
                  <a:gd name="T54" fmla="*/ 397 w 652"/>
                  <a:gd name="T55" fmla="*/ 198 h 595"/>
                  <a:gd name="T56" fmla="*/ 255 w 652"/>
                  <a:gd name="T57" fmla="*/ 198 h 595"/>
                  <a:gd name="T58" fmla="*/ 227 w 652"/>
                  <a:gd name="T59" fmla="*/ 28 h 595"/>
                  <a:gd name="T60" fmla="*/ 198 w 652"/>
                  <a:gd name="T61" fmla="*/ 0 h 595"/>
                  <a:gd name="T62" fmla="*/ 170 w 652"/>
                  <a:gd name="T63" fmla="*/ 28 h 595"/>
                  <a:gd name="T64" fmla="*/ 198 w 652"/>
                  <a:gd name="T65" fmla="*/ 57 h 595"/>
                  <a:gd name="T66" fmla="*/ 198 w 652"/>
                  <a:gd name="T67" fmla="*/ 113 h 595"/>
                  <a:gd name="T68" fmla="*/ 170 w 652"/>
                  <a:gd name="T69" fmla="*/ 85 h 595"/>
                  <a:gd name="T70" fmla="*/ 113 w 652"/>
                  <a:gd name="T71" fmla="*/ 113 h 595"/>
                  <a:gd name="T72" fmla="*/ 56 w 652"/>
                  <a:gd name="T73" fmla="*/ 113 h 595"/>
                  <a:gd name="T74" fmla="*/ 56 w 652"/>
                  <a:gd name="T75" fmla="*/ 142 h 595"/>
                  <a:gd name="T76" fmla="*/ 0 w 652"/>
                  <a:gd name="T77" fmla="*/ 170 h 595"/>
                  <a:gd name="T78" fmla="*/ 28 w 652"/>
                  <a:gd name="T79" fmla="*/ 198 h 595"/>
                  <a:gd name="T80" fmla="*/ 0 w 652"/>
                  <a:gd name="T81" fmla="*/ 227 h 595"/>
                  <a:gd name="T82" fmla="*/ 28 w 652"/>
                  <a:gd name="T83" fmla="*/ 283 h 595"/>
                  <a:gd name="T84" fmla="*/ 85 w 652"/>
                  <a:gd name="T85" fmla="*/ 255 h 595"/>
                  <a:gd name="T86" fmla="*/ 113 w 652"/>
                  <a:gd name="T87" fmla="*/ 312 h 595"/>
                  <a:gd name="T88" fmla="*/ 56 w 652"/>
                  <a:gd name="T89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2" h="595">
                    <a:moveTo>
                      <a:pt x="56" y="368"/>
                    </a:moveTo>
                    <a:lnTo>
                      <a:pt x="113" y="397"/>
                    </a:lnTo>
                    <a:lnTo>
                      <a:pt x="170" y="482"/>
                    </a:lnTo>
                    <a:lnTo>
                      <a:pt x="227" y="454"/>
                    </a:lnTo>
                    <a:lnTo>
                      <a:pt x="227" y="482"/>
                    </a:lnTo>
                    <a:lnTo>
                      <a:pt x="312" y="567"/>
                    </a:lnTo>
                    <a:lnTo>
                      <a:pt x="368" y="510"/>
                    </a:lnTo>
                    <a:lnTo>
                      <a:pt x="340" y="454"/>
                    </a:lnTo>
                    <a:lnTo>
                      <a:pt x="425" y="454"/>
                    </a:lnTo>
                    <a:lnTo>
                      <a:pt x="453" y="510"/>
                    </a:lnTo>
                    <a:lnTo>
                      <a:pt x="510" y="539"/>
                    </a:lnTo>
                    <a:lnTo>
                      <a:pt x="538" y="595"/>
                    </a:lnTo>
                    <a:lnTo>
                      <a:pt x="567" y="539"/>
                    </a:lnTo>
                    <a:lnTo>
                      <a:pt x="567" y="425"/>
                    </a:lnTo>
                    <a:lnTo>
                      <a:pt x="595" y="454"/>
                    </a:lnTo>
                    <a:lnTo>
                      <a:pt x="623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23" y="340"/>
                    </a:lnTo>
                    <a:lnTo>
                      <a:pt x="595" y="312"/>
                    </a:lnTo>
                    <a:lnTo>
                      <a:pt x="595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38" y="170"/>
                    </a:lnTo>
                    <a:lnTo>
                      <a:pt x="510" y="198"/>
                    </a:lnTo>
                    <a:lnTo>
                      <a:pt x="510" y="227"/>
                    </a:lnTo>
                    <a:lnTo>
                      <a:pt x="482" y="255"/>
                    </a:lnTo>
                    <a:lnTo>
                      <a:pt x="397" y="198"/>
                    </a:lnTo>
                    <a:lnTo>
                      <a:pt x="255" y="198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98" y="57"/>
                    </a:lnTo>
                    <a:lnTo>
                      <a:pt x="198" y="113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13" y="312"/>
                    </a:lnTo>
                    <a:lnTo>
                      <a:pt x="56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7" name="Freeform 949"/>
              <p:cNvSpPr>
                <a:spLocks/>
              </p:cNvSpPr>
              <p:nvPr/>
            </p:nvSpPr>
            <p:spPr bwMode="auto">
              <a:xfrm>
                <a:off x="233" y="2174"/>
                <a:ext cx="2977" cy="2239"/>
              </a:xfrm>
              <a:custGeom>
                <a:avLst/>
                <a:gdLst>
                  <a:gd name="T0" fmla="*/ 595 w 2977"/>
                  <a:gd name="T1" fmla="*/ 708 h 2239"/>
                  <a:gd name="T2" fmla="*/ 454 w 2977"/>
                  <a:gd name="T3" fmla="*/ 708 h 2239"/>
                  <a:gd name="T4" fmla="*/ 255 w 2977"/>
                  <a:gd name="T5" fmla="*/ 850 h 2239"/>
                  <a:gd name="T6" fmla="*/ 29 w 2977"/>
                  <a:gd name="T7" fmla="*/ 1048 h 2239"/>
                  <a:gd name="T8" fmla="*/ 29 w 2977"/>
                  <a:gd name="T9" fmla="*/ 1275 h 2239"/>
                  <a:gd name="T10" fmla="*/ 85 w 2977"/>
                  <a:gd name="T11" fmla="*/ 1332 h 2239"/>
                  <a:gd name="T12" fmla="*/ 199 w 2977"/>
                  <a:gd name="T13" fmla="*/ 1530 h 2239"/>
                  <a:gd name="T14" fmla="*/ 114 w 2977"/>
                  <a:gd name="T15" fmla="*/ 1700 h 2239"/>
                  <a:gd name="T16" fmla="*/ 369 w 2977"/>
                  <a:gd name="T17" fmla="*/ 1786 h 2239"/>
                  <a:gd name="T18" fmla="*/ 510 w 2977"/>
                  <a:gd name="T19" fmla="*/ 1984 h 2239"/>
                  <a:gd name="T20" fmla="*/ 652 w 2977"/>
                  <a:gd name="T21" fmla="*/ 2069 h 2239"/>
                  <a:gd name="T22" fmla="*/ 766 w 2977"/>
                  <a:gd name="T23" fmla="*/ 2097 h 2239"/>
                  <a:gd name="T24" fmla="*/ 936 w 2977"/>
                  <a:gd name="T25" fmla="*/ 2126 h 2239"/>
                  <a:gd name="T26" fmla="*/ 1106 w 2977"/>
                  <a:gd name="T27" fmla="*/ 2211 h 2239"/>
                  <a:gd name="T28" fmla="*/ 1389 w 2977"/>
                  <a:gd name="T29" fmla="*/ 2182 h 2239"/>
                  <a:gd name="T30" fmla="*/ 1531 w 2977"/>
                  <a:gd name="T31" fmla="*/ 2069 h 2239"/>
                  <a:gd name="T32" fmla="*/ 1644 w 2977"/>
                  <a:gd name="T33" fmla="*/ 1984 h 2239"/>
                  <a:gd name="T34" fmla="*/ 1758 w 2977"/>
                  <a:gd name="T35" fmla="*/ 1927 h 2239"/>
                  <a:gd name="T36" fmla="*/ 1900 w 2977"/>
                  <a:gd name="T37" fmla="*/ 1871 h 2239"/>
                  <a:gd name="T38" fmla="*/ 2098 w 2977"/>
                  <a:gd name="T39" fmla="*/ 1842 h 2239"/>
                  <a:gd name="T40" fmla="*/ 2240 w 2977"/>
                  <a:gd name="T41" fmla="*/ 1984 h 2239"/>
                  <a:gd name="T42" fmla="*/ 2523 w 2977"/>
                  <a:gd name="T43" fmla="*/ 2041 h 2239"/>
                  <a:gd name="T44" fmla="*/ 2608 w 2977"/>
                  <a:gd name="T45" fmla="*/ 1899 h 2239"/>
                  <a:gd name="T46" fmla="*/ 2637 w 2977"/>
                  <a:gd name="T47" fmla="*/ 1757 h 2239"/>
                  <a:gd name="T48" fmla="*/ 2495 w 2977"/>
                  <a:gd name="T49" fmla="*/ 1559 h 2239"/>
                  <a:gd name="T50" fmla="*/ 2467 w 2977"/>
                  <a:gd name="T51" fmla="*/ 1332 h 2239"/>
                  <a:gd name="T52" fmla="*/ 2495 w 2977"/>
                  <a:gd name="T53" fmla="*/ 992 h 2239"/>
                  <a:gd name="T54" fmla="*/ 2637 w 2977"/>
                  <a:gd name="T55" fmla="*/ 1020 h 2239"/>
                  <a:gd name="T56" fmla="*/ 2835 w 2977"/>
                  <a:gd name="T57" fmla="*/ 1020 h 2239"/>
                  <a:gd name="T58" fmla="*/ 2977 w 2977"/>
                  <a:gd name="T59" fmla="*/ 1077 h 2239"/>
                  <a:gd name="T60" fmla="*/ 2920 w 2977"/>
                  <a:gd name="T61" fmla="*/ 878 h 2239"/>
                  <a:gd name="T62" fmla="*/ 2778 w 2977"/>
                  <a:gd name="T63" fmla="*/ 765 h 2239"/>
                  <a:gd name="T64" fmla="*/ 2665 w 2977"/>
                  <a:gd name="T65" fmla="*/ 680 h 2239"/>
                  <a:gd name="T66" fmla="*/ 2552 w 2977"/>
                  <a:gd name="T67" fmla="*/ 510 h 2239"/>
                  <a:gd name="T68" fmla="*/ 2325 w 2977"/>
                  <a:gd name="T69" fmla="*/ 481 h 2239"/>
                  <a:gd name="T70" fmla="*/ 2211 w 2977"/>
                  <a:gd name="T71" fmla="*/ 481 h 2239"/>
                  <a:gd name="T72" fmla="*/ 2155 w 2977"/>
                  <a:gd name="T73" fmla="*/ 396 h 2239"/>
                  <a:gd name="T74" fmla="*/ 1956 w 2977"/>
                  <a:gd name="T75" fmla="*/ 311 h 2239"/>
                  <a:gd name="T76" fmla="*/ 1815 w 2977"/>
                  <a:gd name="T77" fmla="*/ 226 h 2239"/>
                  <a:gd name="T78" fmla="*/ 1729 w 2977"/>
                  <a:gd name="T79" fmla="*/ 56 h 2239"/>
                  <a:gd name="T80" fmla="*/ 1559 w 2977"/>
                  <a:gd name="T81" fmla="*/ 85 h 2239"/>
                  <a:gd name="T82" fmla="*/ 1531 w 2977"/>
                  <a:gd name="T83" fmla="*/ 226 h 2239"/>
                  <a:gd name="T84" fmla="*/ 1503 w 2977"/>
                  <a:gd name="T85" fmla="*/ 425 h 2239"/>
                  <a:gd name="T86" fmla="*/ 1673 w 2977"/>
                  <a:gd name="T87" fmla="*/ 567 h 2239"/>
                  <a:gd name="T88" fmla="*/ 1758 w 2977"/>
                  <a:gd name="T89" fmla="*/ 708 h 2239"/>
                  <a:gd name="T90" fmla="*/ 2013 w 2977"/>
                  <a:gd name="T91" fmla="*/ 850 h 2239"/>
                  <a:gd name="T92" fmla="*/ 2183 w 2977"/>
                  <a:gd name="T93" fmla="*/ 822 h 2239"/>
                  <a:gd name="T94" fmla="*/ 2211 w 2977"/>
                  <a:gd name="T95" fmla="*/ 1048 h 2239"/>
                  <a:gd name="T96" fmla="*/ 2041 w 2977"/>
                  <a:gd name="T97" fmla="*/ 1247 h 2239"/>
                  <a:gd name="T98" fmla="*/ 1900 w 2977"/>
                  <a:gd name="T99" fmla="*/ 1162 h 2239"/>
                  <a:gd name="T100" fmla="*/ 1701 w 2977"/>
                  <a:gd name="T101" fmla="*/ 1162 h 2239"/>
                  <a:gd name="T102" fmla="*/ 1389 w 2977"/>
                  <a:gd name="T103" fmla="*/ 1219 h 2239"/>
                  <a:gd name="T104" fmla="*/ 1219 w 2977"/>
                  <a:gd name="T105" fmla="*/ 1190 h 2239"/>
                  <a:gd name="T106" fmla="*/ 992 w 2977"/>
                  <a:gd name="T107" fmla="*/ 1133 h 2239"/>
                  <a:gd name="T108" fmla="*/ 822 w 2977"/>
                  <a:gd name="T109" fmla="*/ 822 h 2239"/>
                  <a:gd name="T110" fmla="*/ 794 w 2977"/>
                  <a:gd name="T111" fmla="*/ 708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77" h="2239">
                    <a:moveTo>
                      <a:pt x="681" y="708"/>
                    </a:moveTo>
                    <a:lnTo>
                      <a:pt x="652" y="737"/>
                    </a:lnTo>
                    <a:lnTo>
                      <a:pt x="595" y="708"/>
                    </a:lnTo>
                    <a:lnTo>
                      <a:pt x="510" y="765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369" y="680"/>
                    </a:lnTo>
                    <a:lnTo>
                      <a:pt x="284" y="737"/>
                    </a:lnTo>
                    <a:lnTo>
                      <a:pt x="255" y="850"/>
                    </a:lnTo>
                    <a:lnTo>
                      <a:pt x="170" y="935"/>
                    </a:lnTo>
                    <a:lnTo>
                      <a:pt x="114" y="1020"/>
                    </a:lnTo>
                    <a:lnTo>
                      <a:pt x="29" y="1048"/>
                    </a:lnTo>
                    <a:lnTo>
                      <a:pt x="0" y="1105"/>
                    </a:lnTo>
                    <a:lnTo>
                      <a:pt x="29" y="1247"/>
                    </a:lnTo>
                    <a:lnTo>
                      <a:pt x="29" y="1275"/>
                    </a:lnTo>
                    <a:lnTo>
                      <a:pt x="57" y="1275"/>
                    </a:lnTo>
                    <a:lnTo>
                      <a:pt x="85" y="1304"/>
                    </a:lnTo>
                    <a:lnTo>
                      <a:pt x="85" y="1332"/>
                    </a:lnTo>
                    <a:lnTo>
                      <a:pt x="142" y="1445"/>
                    </a:lnTo>
                    <a:lnTo>
                      <a:pt x="199" y="1474"/>
                    </a:lnTo>
                    <a:lnTo>
                      <a:pt x="199" y="1530"/>
                    </a:lnTo>
                    <a:lnTo>
                      <a:pt x="170" y="1615"/>
                    </a:lnTo>
                    <a:lnTo>
                      <a:pt x="114" y="1644"/>
                    </a:lnTo>
                    <a:lnTo>
                      <a:pt x="114" y="1700"/>
                    </a:lnTo>
                    <a:lnTo>
                      <a:pt x="227" y="1786"/>
                    </a:lnTo>
                    <a:lnTo>
                      <a:pt x="284" y="1757"/>
                    </a:lnTo>
                    <a:lnTo>
                      <a:pt x="369" y="1786"/>
                    </a:lnTo>
                    <a:lnTo>
                      <a:pt x="425" y="1786"/>
                    </a:lnTo>
                    <a:lnTo>
                      <a:pt x="510" y="1871"/>
                    </a:lnTo>
                    <a:lnTo>
                      <a:pt x="510" y="1984"/>
                    </a:lnTo>
                    <a:lnTo>
                      <a:pt x="595" y="2012"/>
                    </a:lnTo>
                    <a:lnTo>
                      <a:pt x="624" y="2012"/>
                    </a:lnTo>
                    <a:lnTo>
                      <a:pt x="652" y="2069"/>
                    </a:lnTo>
                    <a:lnTo>
                      <a:pt x="709" y="2041"/>
                    </a:lnTo>
                    <a:lnTo>
                      <a:pt x="766" y="2069"/>
                    </a:lnTo>
                    <a:lnTo>
                      <a:pt x="766" y="2097"/>
                    </a:lnTo>
                    <a:lnTo>
                      <a:pt x="851" y="2041"/>
                    </a:lnTo>
                    <a:lnTo>
                      <a:pt x="936" y="2069"/>
                    </a:lnTo>
                    <a:lnTo>
                      <a:pt x="936" y="2126"/>
                    </a:lnTo>
                    <a:lnTo>
                      <a:pt x="992" y="2097"/>
                    </a:lnTo>
                    <a:lnTo>
                      <a:pt x="1077" y="2211"/>
                    </a:lnTo>
                    <a:lnTo>
                      <a:pt x="1106" y="2211"/>
                    </a:lnTo>
                    <a:lnTo>
                      <a:pt x="1162" y="2239"/>
                    </a:lnTo>
                    <a:lnTo>
                      <a:pt x="1276" y="2154"/>
                    </a:lnTo>
                    <a:lnTo>
                      <a:pt x="1389" y="2182"/>
                    </a:lnTo>
                    <a:lnTo>
                      <a:pt x="1503" y="2154"/>
                    </a:lnTo>
                    <a:lnTo>
                      <a:pt x="1503" y="2097"/>
                    </a:lnTo>
                    <a:lnTo>
                      <a:pt x="1531" y="2069"/>
                    </a:lnTo>
                    <a:lnTo>
                      <a:pt x="1531" y="2041"/>
                    </a:lnTo>
                    <a:lnTo>
                      <a:pt x="1559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729" y="1899"/>
                    </a:lnTo>
                    <a:lnTo>
                      <a:pt x="1758" y="1927"/>
                    </a:lnTo>
                    <a:lnTo>
                      <a:pt x="1815" y="1899"/>
                    </a:lnTo>
                    <a:lnTo>
                      <a:pt x="1871" y="1899"/>
                    </a:lnTo>
                    <a:lnTo>
                      <a:pt x="1900" y="1871"/>
                    </a:lnTo>
                    <a:lnTo>
                      <a:pt x="1900" y="1842"/>
                    </a:lnTo>
                    <a:lnTo>
                      <a:pt x="1985" y="1786"/>
                    </a:lnTo>
                    <a:lnTo>
                      <a:pt x="2098" y="1842"/>
                    </a:lnTo>
                    <a:lnTo>
                      <a:pt x="2183" y="1956"/>
                    </a:lnTo>
                    <a:lnTo>
                      <a:pt x="2240" y="1956"/>
                    </a:lnTo>
                    <a:lnTo>
                      <a:pt x="2240" y="1984"/>
                    </a:lnTo>
                    <a:lnTo>
                      <a:pt x="2325" y="2012"/>
                    </a:lnTo>
                    <a:lnTo>
                      <a:pt x="2353" y="1956"/>
                    </a:lnTo>
                    <a:lnTo>
                      <a:pt x="2523" y="2041"/>
                    </a:lnTo>
                    <a:lnTo>
                      <a:pt x="2580" y="1956"/>
                    </a:lnTo>
                    <a:lnTo>
                      <a:pt x="2580" y="1927"/>
                    </a:lnTo>
                    <a:lnTo>
                      <a:pt x="2608" y="1899"/>
                    </a:lnTo>
                    <a:lnTo>
                      <a:pt x="2608" y="1842"/>
                    </a:lnTo>
                    <a:lnTo>
                      <a:pt x="2637" y="1814"/>
                    </a:lnTo>
                    <a:lnTo>
                      <a:pt x="2637" y="1757"/>
                    </a:lnTo>
                    <a:lnTo>
                      <a:pt x="2580" y="1729"/>
                    </a:lnTo>
                    <a:lnTo>
                      <a:pt x="2580" y="1644"/>
                    </a:lnTo>
                    <a:lnTo>
                      <a:pt x="2495" y="1559"/>
                    </a:lnTo>
                    <a:lnTo>
                      <a:pt x="2495" y="1502"/>
                    </a:lnTo>
                    <a:lnTo>
                      <a:pt x="2495" y="1389"/>
                    </a:lnTo>
                    <a:lnTo>
                      <a:pt x="2467" y="1332"/>
                    </a:lnTo>
                    <a:lnTo>
                      <a:pt x="2410" y="1275"/>
                    </a:lnTo>
                    <a:lnTo>
                      <a:pt x="2438" y="1162"/>
                    </a:lnTo>
                    <a:lnTo>
                      <a:pt x="2495" y="992"/>
                    </a:lnTo>
                    <a:lnTo>
                      <a:pt x="2552" y="935"/>
                    </a:lnTo>
                    <a:lnTo>
                      <a:pt x="2580" y="992"/>
                    </a:lnTo>
                    <a:lnTo>
                      <a:pt x="2637" y="1020"/>
                    </a:lnTo>
                    <a:lnTo>
                      <a:pt x="2665" y="992"/>
                    </a:lnTo>
                    <a:lnTo>
                      <a:pt x="2778" y="992"/>
                    </a:lnTo>
                    <a:lnTo>
                      <a:pt x="2835" y="1020"/>
                    </a:lnTo>
                    <a:lnTo>
                      <a:pt x="2892" y="1020"/>
                    </a:lnTo>
                    <a:lnTo>
                      <a:pt x="2920" y="1020"/>
                    </a:lnTo>
                    <a:lnTo>
                      <a:pt x="2977" y="1077"/>
                    </a:lnTo>
                    <a:lnTo>
                      <a:pt x="2977" y="1020"/>
                    </a:lnTo>
                    <a:lnTo>
                      <a:pt x="2920" y="935"/>
                    </a:lnTo>
                    <a:lnTo>
                      <a:pt x="2920" y="878"/>
                    </a:lnTo>
                    <a:lnTo>
                      <a:pt x="2835" y="793"/>
                    </a:lnTo>
                    <a:lnTo>
                      <a:pt x="2835" y="765"/>
                    </a:lnTo>
                    <a:lnTo>
                      <a:pt x="2778" y="765"/>
                    </a:lnTo>
                    <a:lnTo>
                      <a:pt x="2778" y="737"/>
                    </a:lnTo>
                    <a:lnTo>
                      <a:pt x="2665" y="708"/>
                    </a:lnTo>
                    <a:lnTo>
                      <a:pt x="2665" y="680"/>
                    </a:lnTo>
                    <a:lnTo>
                      <a:pt x="2637" y="623"/>
                    </a:lnTo>
                    <a:lnTo>
                      <a:pt x="2608" y="538"/>
                    </a:lnTo>
                    <a:lnTo>
                      <a:pt x="2552" y="510"/>
                    </a:lnTo>
                    <a:lnTo>
                      <a:pt x="2495" y="538"/>
                    </a:lnTo>
                    <a:lnTo>
                      <a:pt x="2410" y="453"/>
                    </a:lnTo>
                    <a:lnTo>
                      <a:pt x="2325" y="481"/>
                    </a:lnTo>
                    <a:lnTo>
                      <a:pt x="2296" y="481"/>
                    </a:lnTo>
                    <a:lnTo>
                      <a:pt x="2211" y="510"/>
                    </a:lnTo>
                    <a:lnTo>
                      <a:pt x="2211" y="481"/>
                    </a:lnTo>
                    <a:lnTo>
                      <a:pt x="2211" y="453"/>
                    </a:lnTo>
                    <a:lnTo>
                      <a:pt x="2211" y="425"/>
                    </a:lnTo>
                    <a:lnTo>
                      <a:pt x="2155" y="396"/>
                    </a:lnTo>
                    <a:lnTo>
                      <a:pt x="2098" y="425"/>
                    </a:lnTo>
                    <a:lnTo>
                      <a:pt x="1985" y="368"/>
                    </a:lnTo>
                    <a:lnTo>
                      <a:pt x="1956" y="311"/>
                    </a:lnTo>
                    <a:lnTo>
                      <a:pt x="1871" y="311"/>
                    </a:lnTo>
                    <a:lnTo>
                      <a:pt x="1928" y="198"/>
                    </a:lnTo>
                    <a:lnTo>
                      <a:pt x="1815" y="226"/>
                    </a:lnTo>
                    <a:lnTo>
                      <a:pt x="1758" y="141"/>
                    </a:lnTo>
                    <a:lnTo>
                      <a:pt x="1729" y="113"/>
                    </a:lnTo>
                    <a:lnTo>
                      <a:pt x="1729" y="56"/>
                    </a:lnTo>
                    <a:lnTo>
                      <a:pt x="1673" y="0"/>
                    </a:lnTo>
                    <a:lnTo>
                      <a:pt x="1588" y="0"/>
                    </a:lnTo>
                    <a:lnTo>
                      <a:pt x="1559" y="85"/>
                    </a:lnTo>
                    <a:lnTo>
                      <a:pt x="1588" y="141"/>
                    </a:lnTo>
                    <a:lnTo>
                      <a:pt x="1531" y="170"/>
                    </a:lnTo>
                    <a:lnTo>
                      <a:pt x="1531" y="226"/>
                    </a:lnTo>
                    <a:lnTo>
                      <a:pt x="1418" y="283"/>
                    </a:lnTo>
                    <a:lnTo>
                      <a:pt x="1446" y="368"/>
                    </a:lnTo>
                    <a:lnTo>
                      <a:pt x="1503" y="425"/>
                    </a:lnTo>
                    <a:lnTo>
                      <a:pt x="1503" y="453"/>
                    </a:lnTo>
                    <a:lnTo>
                      <a:pt x="1588" y="510"/>
                    </a:lnTo>
                    <a:lnTo>
                      <a:pt x="1673" y="567"/>
                    </a:lnTo>
                    <a:lnTo>
                      <a:pt x="1701" y="623"/>
                    </a:lnTo>
                    <a:lnTo>
                      <a:pt x="1644" y="623"/>
                    </a:lnTo>
                    <a:lnTo>
                      <a:pt x="1758" y="708"/>
                    </a:lnTo>
                    <a:lnTo>
                      <a:pt x="1786" y="737"/>
                    </a:lnTo>
                    <a:lnTo>
                      <a:pt x="1928" y="765"/>
                    </a:lnTo>
                    <a:lnTo>
                      <a:pt x="2013" y="850"/>
                    </a:lnTo>
                    <a:lnTo>
                      <a:pt x="2098" y="850"/>
                    </a:lnTo>
                    <a:lnTo>
                      <a:pt x="2126" y="793"/>
                    </a:lnTo>
                    <a:lnTo>
                      <a:pt x="2183" y="822"/>
                    </a:lnTo>
                    <a:lnTo>
                      <a:pt x="2183" y="935"/>
                    </a:lnTo>
                    <a:lnTo>
                      <a:pt x="2126" y="963"/>
                    </a:lnTo>
                    <a:lnTo>
                      <a:pt x="2211" y="1048"/>
                    </a:lnTo>
                    <a:lnTo>
                      <a:pt x="2155" y="1105"/>
                    </a:lnTo>
                    <a:lnTo>
                      <a:pt x="2126" y="1190"/>
                    </a:lnTo>
                    <a:lnTo>
                      <a:pt x="2041" y="1247"/>
                    </a:lnTo>
                    <a:lnTo>
                      <a:pt x="1928" y="1247"/>
                    </a:lnTo>
                    <a:lnTo>
                      <a:pt x="1956" y="1190"/>
                    </a:lnTo>
                    <a:lnTo>
                      <a:pt x="1900" y="1162"/>
                    </a:lnTo>
                    <a:lnTo>
                      <a:pt x="1843" y="1190"/>
                    </a:lnTo>
                    <a:lnTo>
                      <a:pt x="1758" y="1133"/>
                    </a:lnTo>
                    <a:lnTo>
                      <a:pt x="1701" y="1162"/>
                    </a:lnTo>
                    <a:lnTo>
                      <a:pt x="1588" y="1162"/>
                    </a:lnTo>
                    <a:lnTo>
                      <a:pt x="1531" y="1247"/>
                    </a:lnTo>
                    <a:lnTo>
                      <a:pt x="1389" y="1219"/>
                    </a:lnTo>
                    <a:lnTo>
                      <a:pt x="1333" y="1275"/>
                    </a:lnTo>
                    <a:lnTo>
                      <a:pt x="1304" y="1219"/>
                    </a:lnTo>
                    <a:lnTo>
                      <a:pt x="1219" y="1190"/>
                    </a:lnTo>
                    <a:lnTo>
                      <a:pt x="1106" y="1219"/>
                    </a:lnTo>
                    <a:lnTo>
                      <a:pt x="1049" y="1133"/>
                    </a:lnTo>
                    <a:lnTo>
                      <a:pt x="992" y="1133"/>
                    </a:lnTo>
                    <a:lnTo>
                      <a:pt x="822" y="963"/>
                    </a:lnTo>
                    <a:lnTo>
                      <a:pt x="851" y="878"/>
                    </a:lnTo>
                    <a:lnTo>
                      <a:pt x="822" y="822"/>
                    </a:lnTo>
                    <a:lnTo>
                      <a:pt x="851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37" y="680"/>
                    </a:lnTo>
                    <a:lnTo>
                      <a:pt x="681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8" name="Freeform 951"/>
              <p:cNvSpPr>
                <a:spLocks/>
              </p:cNvSpPr>
              <p:nvPr/>
            </p:nvSpPr>
            <p:spPr bwMode="auto">
              <a:xfrm>
                <a:off x="970" y="2400"/>
                <a:ext cx="1474" cy="1049"/>
              </a:xfrm>
              <a:custGeom>
                <a:avLst/>
                <a:gdLst>
                  <a:gd name="T0" fmla="*/ 0 w 1474"/>
                  <a:gd name="T1" fmla="*/ 454 h 1049"/>
                  <a:gd name="T2" fmla="*/ 114 w 1474"/>
                  <a:gd name="T3" fmla="*/ 511 h 1049"/>
                  <a:gd name="T4" fmla="*/ 114 w 1474"/>
                  <a:gd name="T5" fmla="*/ 567 h 1049"/>
                  <a:gd name="T6" fmla="*/ 85 w 1474"/>
                  <a:gd name="T7" fmla="*/ 596 h 1049"/>
                  <a:gd name="T8" fmla="*/ 114 w 1474"/>
                  <a:gd name="T9" fmla="*/ 652 h 1049"/>
                  <a:gd name="T10" fmla="*/ 85 w 1474"/>
                  <a:gd name="T11" fmla="*/ 737 h 1049"/>
                  <a:gd name="T12" fmla="*/ 255 w 1474"/>
                  <a:gd name="T13" fmla="*/ 907 h 1049"/>
                  <a:gd name="T14" fmla="*/ 312 w 1474"/>
                  <a:gd name="T15" fmla="*/ 907 h 1049"/>
                  <a:gd name="T16" fmla="*/ 369 w 1474"/>
                  <a:gd name="T17" fmla="*/ 993 h 1049"/>
                  <a:gd name="T18" fmla="*/ 482 w 1474"/>
                  <a:gd name="T19" fmla="*/ 964 h 1049"/>
                  <a:gd name="T20" fmla="*/ 567 w 1474"/>
                  <a:gd name="T21" fmla="*/ 993 h 1049"/>
                  <a:gd name="T22" fmla="*/ 596 w 1474"/>
                  <a:gd name="T23" fmla="*/ 1049 h 1049"/>
                  <a:gd name="T24" fmla="*/ 652 w 1474"/>
                  <a:gd name="T25" fmla="*/ 993 h 1049"/>
                  <a:gd name="T26" fmla="*/ 794 w 1474"/>
                  <a:gd name="T27" fmla="*/ 1021 h 1049"/>
                  <a:gd name="T28" fmla="*/ 851 w 1474"/>
                  <a:gd name="T29" fmla="*/ 936 h 1049"/>
                  <a:gd name="T30" fmla="*/ 964 w 1474"/>
                  <a:gd name="T31" fmla="*/ 936 h 1049"/>
                  <a:gd name="T32" fmla="*/ 1021 w 1474"/>
                  <a:gd name="T33" fmla="*/ 907 h 1049"/>
                  <a:gd name="T34" fmla="*/ 1106 w 1474"/>
                  <a:gd name="T35" fmla="*/ 964 h 1049"/>
                  <a:gd name="T36" fmla="*/ 1163 w 1474"/>
                  <a:gd name="T37" fmla="*/ 936 h 1049"/>
                  <a:gd name="T38" fmla="*/ 1219 w 1474"/>
                  <a:gd name="T39" fmla="*/ 964 h 1049"/>
                  <a:gd name="T40" fmla="*/ 1191 w 1474"/>
                  <a:gd name="T41" fmla="*/ 1021 h 1049"/>
                  <a:gd name="T42" fmla="*/ 1304 w 1474"/>
                  <a:gd name="T43" fmla="*/ 1021 h 1049"/>
                  <a:gd name="T44" fmla="*/ 1389 w 1474"/>
                  <a:gd name="T45" fmla="*/ 964 h 1049"/>
                  <a:gd name="T46" fmla="*/ 1418 w 1474"/>
                  <a:gd name="T47" fmla="*/ 879 h 1049"/>
                  <a:gd name="T48" fmla="*/ 1474 w 1474"/>
                  <a:gd name="T49" fmla="*/ 822 h 1049"/>
                  <a:gd name="T50" fmla="*/ 1389 w 1474"/>
                  <a:gd name="T51" fmla="*/ 737 h 1049"/>
                  <a:gd name="T52" fmla="*/ 1446 w 1474"/>
                  <a:gd name="T53" fmla="*/ 709 h 1049"/>
                  <a:gd name="T54" fmla="*/ 1446 w 1474"/>
                  <a:gd name="T55" fmla="*/ 596 h 1049"/>
                  <a:gd name="T56" fmla="*/ 1389 w 1474"/>
                  <a:gd name="T57" fmla="*/ 567 h 1049"/>
                  <a:gd name="T58" fmla="*/ 1361 w 1474"/>
                  <a:gd name="T59" fmla="*/ 624 h 1049"/>
                  <a:gd name="T60" fmla="*/ 1276 w 1474"/>
                  <a:gd name="T61" fmla="*/ 624 h 1049"/>
                  <a:gd name="T62" fmla="*/ 1191 w 1474"/>
                  <a:gd name="T63" fmla="*/ 539 h 1049"/>
                  <a:gd name="T64" fmla="*/ 1049 w 1474"/>
                  <a:gd name="T65" fmla="*/ 511 h 1049"/>
                  <a:gd name="T66" fmla="*/ 1021 w 1474"/>
                  <a:gd name="T67" fmla="*/ 482 h 1049"/>
                  <a:gd name="T68" fmla="*/ 907 w 1474"/>
                  <a:gd name="T69" fmla="*/ 397 h 1049"/>
                  <a:gd name="T70" fmla="*/ 964 w 1474"/>
                  <a:gd name="T71" fmla="*/ 397 h 1049"/>
                  <a:gd name="T72" fmla="*/ 936 w 1474"/>
                  <a:gd name="T73" fmla="*/ 341 h 1049"/>
                  <a:gd name="T74" fmla="*/ 766 w 1474"/>
                  <a:gd name="T75" fmla="*/ 227 h 1049"/>
                  <a:gd name="T76" fmla="*/ 766 w 1474"/>
                  <a:gd name="T77" fmla="*/ 199 h 1049"/>
                  <a:gd name="T78" fmla="*/ 709 w 1474"/>
                  <a:gd name="T79" fmla="*/ 142 h 1049"/>
                  <a:gd name="T80" fmla="*/ 681 w 1474"/>
                  <a:gd name="T81" fmla="*/ 57 h 1049"/>
                  <a:gd name="T82" fmla="*/ 567 w 1474"/>
                  <a:gd name="T83" fmla="*/ 0 h 1049"/>
                  <a:gd name="T84" fmla="*/ 539 w 1474"/>
                  <a:gd name="T85" fmla="*/ 29 h 1049"/>
                  <a:gd name="T86" fmla="*/ 454 w 1474"/>
                  <a:gd name="T87" fmla="*/ 29 h 1049"/>
                  <a:gd name="T88" fmla="*/ 454 w 1474"/>
                  <a:gd name="T89" fmla="*/ 85 h 1049"/>
                  <a:gd name="T90" fmla="*/ 425 w 1474"/>
                  <a:gd name="T91" fmla="*/ 57 h 1049"/>
                  <a:gd name="T92" fmla="*/ 255 w 1474"/>
                  <a:gd name="T93" fmla="*/ 142 h 1049"/>
                  <a:gd name="T94" fmla="*/ 255 w 1474"/>
                  <a:gd name="T95" fmla="*/ 227 h 1049"/>
                  <a:gd name="T96" fmla="*/ 199 w 1474"/>
                  <a:gd name="T97" fmla="*/ 255 h 1049"/>
                  <a:gd name="T98" fmla="*/ 142 w 1474"/>
                  <a:gd name="T99" fmla="*/ 227 h 1049"/>
                  <a:gd name="T100" fmla="*/ 114 w 1474"/>
                  <a:gd name="T101" fmla="*/ 255 h 1049"/>
                  <a:gd name="T102" fmla="*/ 114 w 1474"/>
                  <a:gd name="T103" fmla="*/ 312 h 1049"/>
                  <a:gd name="T104" fmla="*/ 85 w 1474"/>
                  <a:gd name="T105" fmla="*/ 369 h 1049"/>
                  <a:gd name="T106" fmla="*/ 29 w 1474"/>
                  <a:gd name="T107" fmla="*/ 369 h 1049"/>
                  <a:gd name="T108" fmla="*/ 0 w 1474"/>
                  <a:gd name="T109" fmla="*/ 454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049">
                    <a:moveTo>
                      <a:pt x="0" y="454"/>
                    </a:moveTo>
                    <a:lnTo>
                      <a:pt x="114" y="511"/>
                    </a:lnTo>
                    <a:lnTo>
                      <a:pt x="114" y="567"/>
                    </a:lnTo>
                    <a:lnTo>
                      <a:pt x="85" y="596"/>
                    </a:lnTo>
                    <a:lnTo>
                      <a:pt x="114" y="652"/>
                    </a:lnTo>
                    <a:lnTo>
                      <a:pt x="85" y="737"/>
                    </a:lnTo>
                    <a:lnTo>
                      <a:pt x="255" y="907"/>
                    </a:lnTo>
                    <a:lnTo>
                      <a:pt x="312" y="907"/>
                    </a:lnTo>
                    <a:lnTo>
                      <a:pt x="369" y="993"/>
                    </a:lnTo>
                    <a:lnTo>
                      <a:pt x="482" y="964"/>
                    </a:lnTo>
                    <a:lnTo>
                      <a:pt x="567" y="993"/>
                    </a:lnTo>
                    <a:lnTo>
                      <a:pt x="596" y="1049"/>
                    </a:lnTo>
                    <a:lnTo>
                      <a:pt x="652" y="993"/>
                    </a:lnTo>
                    <a:lnTo>
                      <a:pt x="794" y="1021"/>
                    </a:lnTo>
                    <a:lnTo>
                      <a:pt x="851" y="936"/>
                    </a:lnTo>
                    <a:lnTo>
                      <a:pt x="964" y="936"/>
                    </a:lnTo>
                    <a:lnTo>
                      <a:pt x="1021" y="907"/>
                    </a:lnTo>
                    <a:lnTo>
                      <a:pt x="1106" y="964"/>
                    </a:lnTo>
                    <a:lnTo>
                      <a:pt x="1163" y="936"/>
                    </a:lnTo>
                    <a:lnTo>
                      <a:pt x="1219" y="964"/>
                    </a:lnTo>
                    <a:lnTo>
                      <a:pt x="1191" y="1021"/>
                    </a:lnTo>
                    <a:lnTo>
                      <a:pt x="1304" y="1021"/>
                    </a:lnTo>
                    <a:lnTo>
                      <a:pt x="1389" y="964"/>
                    </a:lnTo>
                    <a:lnTo>
                      <a:pt x="1418" y="879"/>
                    </a:lnTo>
                    <a:lnTo>
                      <a:pt x="1474" y="822"/>
                    </a:lnTo>
                    <a:lnTo>
                      <a:pt x="1389" y="737"/>
                    </a:lnTo>
                    <a:lnTo>
                      <a:pt x="1446" y="709"/>
                    </a:lnTo>
                    <a:lnTo>
                      <a:pt x="1446" y="596"/>
                    </a:lnTo>
                    <a:lnTo>
                      <a:pt x="1389" y="567"/>
                    </a:lnTo>
                    <a:lnTo>
                      <a:pt x="1361" y="624"/>
                    </a:lnTo>
                    <a:lnTo>
                      <a:pt x="1276" y="624"/>
                    </a:lnTo>
                    <a:lnTo>
                      <a:pt x="1191" y="539"/>
                    </a:lnTo>
                    <a:lnTo>
                      <a:pt x="1049" y="511"/>
                    </a:lnTo>
                    <a:lnTo>
                      <a:pt x="1021" y="482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766" y="227"/>
                    </a:lnTo>
                    <a:lnTo>
                      <a:pt x="766" y="199"/>
                    </a:lnTo>
                    <a:lnTo>
                      <a:pt x="709" y="142"/>
                    </a:lnTo>
                    <a:lnTo>
                      <a:pt x="681" y="57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454" y="29"/>
                    </a:lnTo>
                    <a:lnTo>
                      <a:pt x="454" y="85"/>
                    </a:lnTo>
                    <a:lnTo>
                      <a:pt x="425" y="57"/>
                    </a:lnTo>
                    <a:lnTo>
                      <a:pt x="255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114" y="255"/>
                    </a:lnTo>
                    <a:lnTo>
                      <a:pt x="114" y="312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9" name="Freeform 953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226 w 623"/>
                  <a:gd name="T1" fmla="*/ 0 h 397"/>
                  <a:gd name="T2" fmla="*/ 141 w 623"/>
                  <a:gd name="T3" fmla="*/ 28 h 397"/>
                  <a:gd name="T4" fmla="*/ 113 w 623"/>
                  <a:gd name="T5" fmla="*/ 113 h 397"/>
                  <a:gd name="T6" fmla="*/ 85 w 623"/>
                  <a:gd name="T7" fmla="*/ 113 h 397"/>
                  <a:gd name="T8" fmla="*/ 56 w 623"/>
                  <a:gd name="T9" fmla="*/ 85 h 397"/>
                  <a:gd name="T10" fmla="*/ 0 w 623"/>
                  <a:gd name="T11" fmla="*/ 113 h 397"/>
                  <a:gd name="T12" fmla="*/ 28 w 623"/>
                  <a:gd name="T13" fmla="*/ 141 h 397"/>
                  <a:gd name="T14" fmla="*/ 141 w 623"/>
                  <a:gd name="T15" fmla="*/ 226 h 397"/>
                  <a:gd name="T16" fmla="*/ 226 w 623"/>
                  <a:gd name="T17" fmla="*/ 368 h 397"/>
                  <a:gd name="T18" fmla="*/ 311 w 623"/>
                  <a:gd name="T19" fmla="*/ 397 h 397"/>
                  <a:gd name="T20" fmla="*/ 368 w 623"/>
                  <a:gd name="T21" fmla="*/ 368 h 397"/>
                  <a:gd name="T22" fmla="*/ 425 w 623"/>
                  <a:gd name="T23" fmla="*/ 312 h 397"/>
                  <a:gd name="T24" fmla="*/ 453 w 623"/>
                  <a:gd name="T25" fmla="*/ 255 h 397"/>
                  <a:gd name="T26" fmla="*/ 567 w 623"/>
                  <a:gd name="T27" fmla="*/ 255 h 397"/>
                  <a:gd name="T28" fmla="*/ 623 w 623"/>
                  <a:gd name="T29" fmla="*/ 226 h 397"/>
                  <a:gd name="T30" fmla="*/ 595 w 623"/>
                  <a:gd name="T31" fmla="*/ 226 h 397"/>
                  <a:gd name="T32" fmla="*/ 595 w 623"/>
                  <a:gd name="T33" fmla="*/ 198 h 397"/>
                  <a:gd name="T34" fmla="*/ 538 w 623"/>
                  <a:gd name="T35" fmla="*/ 113 h 397"/>
                  <a:gd name="T36" fmla="*/ 453 w 623"/>
                  <a:gd name="T37" fmla="*/ 56 h 397"/>
                  <a:gd name="T38" fmla="*/ 425 w 623"/>
                  <a:gd name="T39" fmla="*/ 56 h 397"/>
                  <a:gd name="T40" fmla="*/ 368 w 623"/>
                  <a:gd name="T41" fmla="*/ 0 h 397"/>
                  <a:gd name="T42" fmla="*/ 340 w 623"/>
                  <a:gd name="T43" fmla="*/ 28 h 397"/>
                  <a:gd name="T44" fmla="*/ 255 w 623"/>
                  <a:gd name="T45" fmla="*/ 0 h 397"/>
                  <a:gd name="T46" fmla="*/ 226 w 623"/>
                  <a:gd name="T4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3" h="397">
                    <a:moveTo>
                      <a:pt x="226" y="0"/>
                    </a:moveTo>
                    <a:lnTo>
                      <a:pt x="141" y="28"/>
                    </a:lnTo>
                    <a:lnTo>
                      <a:pt x="113" y="113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0" y="113"/>
                    </a:lnTo>
                    <a:lnTo>
                      <a:pt x="28" y="141"/>
                    </a:lnTo>
                    <a:lnTo>
                      <a:pt x="141" y="226"/>
                    </a:lnTo>
                    <a:lnTo>
                      <a:pt x="226" y="368"/>
                    </a:lnTo>
                    <a:lnTo>
                      <a:pt x="311" y="397"/>
                    </a:lnTo>
                    <a:lnTo>
                      <a:pt x="368" y="368"/>
                    </a:lnTo>
                    <a:lnTo>
                      <a:pt x="425" y="312"/>
                    </a:lnTo>
                    <a:lnTo>
                      <a:pt x="453" y="255"/>
                    </a:lnTo>
                    <a:lnTo>
                      <a:pt x="567" y="255"/>
                    </a:lnTo>
                    <a:lnTo>
                      <a:pt x="623" y="226"/>
                    </a:lnTo>
                    <a:lnTo>
                      <a:pt x="595" y="226"/>
                    </a:lnTo>
                    <a:lnTo>
                      <a:pt x="595" y="198"/>
                    </a:lnTo>
                    <a:lnTo>
                      <a:pt x="538" y="113"/>
                    </a:lnTo>
                    <a:lnTo>
                      <a:pt x="453" y="56"/>
                    </a:lnTo>
                    <a:lnTo>
                      <a:pt x="425" y="56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55" y="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0" name="Freeform 959"/>
              <p:cNvSpPr>
                <a:spLocks/>
              </p:cNvSpPr>
              <p:nvPr/>
            </p:nvSpPr>
            <p:spPr bwMode="auto">
              <a:xfrm>
                <a:off x="3068" y="2429"/>
                <a:ext cx="567" cy="765"/>
              </a:xfrm>
              <a:custGeom>
                <a:avLst/>
                <a:gdLst>
                  <a:gd name="T0" fmla="*/ 255 w 567"/>
                  <a:gd name="T1" fmla="*/ 680 h 765"/>
                  <a:gd name="T2" fmla="*/ 227 w 567"/>
                  <a:gd name="T3" fmla="*/ 737 h 765"/>
                  <a:gd name="T4" fmla="*/ 142 w 567"/>
                  <a:gd name="T5" fmla="*/ 765 h 765"/>
                  <a:gd name="T6" fmla="*/ 85 w 567"/>
                  <a:gd name="T7" fmla="*/ 680 h 765"/>
                  <a:gd name="T8" fmla="*/ 85 w 567"/>
                  <a:gd name="T9" fmla="*/ 623 h 765"/>
                  <a:gd name="T10" fmla="*/ 0 w 567"/>
                  <a:gd name="T11" fmla="*/ 538 h 765"/>
                  <a:gd name="T12" fmla="*/ 0 w 567"/>
                  <a:gd name="T13" fmla="*/ 510 h 765"/>
                  <a:gd name="T14" fmla="*/ 28 w 567"/>
                  <a:gd name="T15" fmla="*/ 482 h 765"/>
                  <a:gd name="T16" fmla="*/ 28 w 567"/>
                  <a:gd name="T17" fmla="*/ 368 h 765"/>
                  <a:gd name="T18" fmla="*/ 0 w 567"/>
                  <a:gd name="T19" fmla="*/ 312 h 765"/>
                  <a:gd name="T20" fmla="*/ 57 w 567"/>
                  <a:gd name="T21" fmla="*/ 255 h 765"/>
                  <a:gd name="T22" fmla="*/ 28 w 567"/>
                  <a:gd name="T23" fmla="*/ 198 h 765"/>
                  <a:gd name="T24" fmla="*/ 28 w 567"/>
                  <a:gd name="T25" fmla="*/ 141 h 765"/>
                  <a:gd name="T26" fmla="*/ 0 w 567"/>
                  <a:gd name="T27" fmla="*/ 28 h 765"/>
                  <a:gd name="T28" fmla="*/ 28 w 567"/>
                  <a:gd name="T29" fmla="*/ 0 h 765"/>
                  <a:gd name="T30" fmla="*/ 85 w 567"/>
                  <a:gd name="T31" fmla="*/ 28 h 765"/>
                  <a:gd name="T32" fmla="*/ 142 w 567"/>
                  <a:gd name="T33" fmla="*/ 28 h 765"/>
                  <a:gd name="T34" fmla="*/ 142 w 567"/>
                  <a:gd name="T35" fmla="*/ 85 h 765"/>
                  <a:gd name="T36" fmla="*/ 227 w 567"/>
                  <a:gd name="T37" fmla="*/ 170 h 765"/>
                  <a:gd name="T38" fmla="*/ 284 w 567"/>
                  <a:gd name="T39" fmla="*/ 198 h 765"/>
                  <a:gd name="T40" fmla="*/ 312 w 567"/>
                  <a:gd name="T41" fmla="*/ 170 h 765"/>
                  <a:gd name="T42" fmla="*/ 369 w 567"/>
                  <a:gd name="T43" fmla="*/ 226 h 765"/>
                  <a:gd name="T44" fmla="*/ 482 w 567"/>
                  <a:gd name="T45" fmla="*/ 255 h 765"/>
                  <a:gd name="T46" fmla="*/ 482 w 567"/>
                  <a:gd name="T47" fmla="*/ 312 h 765"/>
                  <a:gd name="T48" fmla="*/ 539 w 567"/>
                  <a:gd name="T49" fmla="*/ 283 h 765"/>
                  <a:gd name="T50" fmla="*/ 567 w 567"/>
                  <a:gd name="T51" fmla="*/ 340 h 765"/>
                  <a:gd name="T52" fmla="*/ 510 w 567"/>
                  <a:gd name="T53" fmla="*/ 368 h 765"/>
                  <a:gd name="T54" fmla="*/ 454 w 567"/>
                  <a:gd name="T55" fmla="*/ 368 h 765"/>
                  <a:gd name="T56" fmla="*/ 397 w 567"/>
                  <a:gd name="T57" fmla="*/ 425 h 765"/>
                  <a:gd name="T58" fmla="*/ 284 w 567"/>
                  <a:gd name="T59" fmla="*/ 510 h 765"/>
                  <a:gd name="T60" fmla="*/ 255 w 567"/>
                  <a:gd name="T61" fmla="*/ 510 h 765"/>
                  <a:gd name="T62" fmla="*/ 227 w 567"/>
                  <a:gd name="T63" fmla="*/ 538 h 765"/>
                  <a:gd name="T64" fmla="*/ 255 w 567"/>
                  <a:gd name="T65" fmla="*/ 623 h 765"/>
                  <a:gd name="T66" fmla="*/ 255 w 567"/>
                  <a:gd name="T67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7" h="765">
                    <a:moveTo>
                      <a:pt x="255" y="680"/>
                    </a:moveTo>
                    <a:lnTo>
                      <a:pt x="227" y="737"/>
                    </a:lnTo>
                    <a:lnTo>
                      <a:pt x="142" y="765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38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28" y="368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227" y="170"/>
                    </a:lnTo>
                    <a:lnTo>
                      <a:pt x="284" y="198"/>
                    </a:lnTo>
                    <a:lnTo>
                      <a:pt x="312" y="170"/>
                    </a:lnTo>
                    <a:lnTo>
                      <a:pt x="369" y="226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539" y="283"/>
                    </a:lnTo>
                    <a:lnTo>
                      <a:pt x="567" y="340"/>
                    </a:lnTo>
                    <a:lnTo>
                      <a:pt x="510" y="368"/>
                    </a:lnTo>
                    <a:lnTo>
                      <a:pt x="454" y="368"/>
                    </a:lnTo>
                    <a:lnTo>
                      <a:pt x="397" y="425"/>
                    </a:lnTo>
                    <a:lnTo>
                      <a:pt x="284" y="510"/>
                    </a:lnTo>
                    <a:lnTo>
                      <a:pt x="255" y="510"/>
                    </a:lnTo>
                    <a:lnTo>
                      <a:pt x="227" y="538"/>
                    </a:lnTo>
                    <a:lnTo>
                      <a:pt x="255" y="623"/>
                    </a:lnTo>
                    <a:lnTo>
                      <a:pt x="255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1" name="Freeform 960"/>
              <p:cNvSpPr>
                <a:spLocks/>
              </p:cNvSpPr>
              <p:nvPr/>
            </p:nvSpPr>
            <p:spPr bwMode="auto">
              <a:xfrm>
                <a:off x="3295" y="2372"/>
                <a:ext cx="794" cy="765"/>
              </a:xfrm>
              <a:custGeom>
                <a:avLst/>
                <a:gdLst>
                  <a:gd name="T0" fmla="*/ 397 w 794"/>
                  <a:gd name="T1" fmla="*/ 510 h 765"/>
                  <a:gd name="T2" fmla="*/ 368 w 794"/>
                  <a:gd name="T3" fmla="*/ 567 h 765"/>
                  <a:gd name="T4" fmla="*/ 368 w 794"/>
                  <a:gd name="T5" fmla="*/ 624 h 765"/>
                  <a:gd name="T6" fmla="*/ 312 w 794"/>
                  <a:gd name="T7" fmla="*/ 595 h 765"/>
                  <a:gd name="T8" fmla="*/ 283 w 794"/>
                  <a:gd name="T9" fmla="*/ 652 h 765"/>
                  <a:gd name="T10" fmla="*/ 255 w 794"/>
                  <a:gd name="T11" fmla="*/ 652 h 765"/>
                  <a:gd name="T12" fmla="*/ 227 w 794"/>
                  <a:gd name="T13" fmla="*/ 709 h 765"/>
                  <a:gd name="T14" fmla="*/ 170 w 794"/>
                  <a:gd name="T15" fmla="*/ 709 h 765"/>
                  <a:gd name="T16" fmla="*/ 142 w 794"/>
                  <a:gd name="T17" fmla="*/ 765 h 765"/>
                  <a:gd name="T18" fmla="*/ 113 w 794"/>
                  <a:gd name="T19" fmla="*/ 737 h 765"/>
                  <a:gd name="T20" fmla="*/ 28 w 794"/>
                  <a:gd name="T21" fmla="*/ 737 h 765"/>
                  <a:gd name="T22" fmla="*/ 28 w 794"/>
                  <a:gd name="T23" fmla="*/ 680 h 765"/>
                  <a:gd name="T24" fmla="*/ 0 w 794"/>
                  <a:gd name="T25" fmla="*/ 595 h 765"/>
                  <a:gd name="T26" fmla="*/ 28 w 794"/>
                  <a:gd name="T27" fmla="*/ 567 h 765"/>
                  <a:gd name="T28" fmla="*/ 57 w 794"/>
                  <a:gd name="T29" fmla="*/ 567 h 765"/>
                  <a:gd name="T30" fmla="*/ 170 w 794"/>
                  <a:gd name="T31" fmla="*/ 482 h 765"/>
                  <a:gd name="T32" fmla="*/ 227 w 794"/>
                  <a:gd name="T33" fmla="*/ 425 h 765"/>
                  <a:gd name="T34" fmla="*/ 283 w 794"/>
                  <a:gd name="T35" fmla="*/ 425 h 765"/>
                  <a:gd name="T36" fmla="*/ 340 w 794"/>
                  <a:gd name="T37" fmla="*/ 397 h 765"/>
                  <a:gd name="T38" fmla="*/ 312 w 794"/>
                  <a:gd name="T39" fmla="*/ 340 h 765"/>
                  <a:gd name="T40" fmla="*/ 255 w 794"/>
                  <a:gd name="T41" fmla="*/ 369 h 765"/>
                  <a:gd name="T42" fmla="*/ 255 w 794"/>
                  <a:gd name="T43" fmla="*/ 312 h 765"/>
                  <a:gd name="T44" fmla="*/ 142 w 794"/>
                  <a:gd name="T45" fmla="*/ 283 h 765"/>
                  <a:gd name="T46" fmla="*/ 85 w 794"/>
                  <a:gd name="T47" fmla="*/ 227 h 765"/>
                  <a:gd name="T48" fmla="*/ 85 w 794"/>
                  <a:gd name="T49" fmla="*/ 198 h 765"/>
                  <a:gd name="T50" fmla="*/ 142 w 794"/>
                  <a:gd name="T51" fmla="*/ 198 h 765"/>
                  <a:gd name="T52" fmla="*/ 113 w 794"/>
                  <a:gd name="T53" fmla="*/ 170 h 765"/>
                  <a:gd name="T54" fmla="*/ 142 w 794"/>
                  <a:gd name="T55" fmla="*/ 142 h 765"/>
                  <a:gd name="T56" fmla="*/ 142 w 794"/>
                  <a:gd name="T57" fmla="*/ 85 h 765"/>
                  <a:gd name="T58" fmla="*/ 198 w 794"/>
                  <a:gd name="T59" fmla="*/ 113 h 765"/>
                  <a:gd name="T60" fmla="*/ 198 w 794"/>
                  <a:gd name="T61" fmla="*/ 85 h 765"/>
                  <a:gd name="T62" fmla="*/ 227 w 794"/>
                  <a:gd name="T63" fmla="*/ 85 h 765"/>
                  <a:gd name="T64" fmla="*/ 255 w 794"/>
                  <a:gd name="T65" fmla="*/ 113 h 765"/>
                  <a:gd name="T66" fmla="*/ 255 w 794"/>
                  <a:gd name="T67" fmla="*/ 85 h 765"/>
                  <a:gd name="T68" fmla="*/ 368 w 794"/>
                  <a:gd name="T69" fmla="*/ 113 h 765"/>
                  <a:gd name="T70" fmla="*/ 368 w 794"/>
                  <a:gd name="T71" fmla="*/ 142 h 765"/>
                  <a:gd name="T72" fmla="*/ 425 w 794"/>
                  <a:gd name="T73" fmla="*/ 142 h 765"/>
                  <a:gd name="T74" fmla="*/ 482 w 794"/>
                  <a:gd name="T75" fmla="*/ 57 h 765"/>
                  <a:gd name="T76" fmla="*/ 539 w 794"/>
                  <a:gd name="T77" fmla="*/ 0 h 765"/>
                  <a:gd name="T78" fmla="*/ 595 w 794"/>
                  <a:gd name="T79" fmla="*/ 57 h 765"/>
                  <a:gd name="T80" fmla="*/ 680 w 794"/>
                  <a:gd name="T81" fmla="*/ 57 h 765"/>
                  <a:gd name="T82" fmla="*/ 652 w 794"/>
                  <a:gd name="T83" fmla="*/ 0 h 765"/>
                  <a:gd name="T84" fmla="*/ 709 w 794"/>
                  <a:gd name="T85" fmla="*/ 0 h 765"/>
                  <a:gd name="T86" fmla="*/ 737 w 794"/>
                  <a:gd name="T87" fmla="*/ 57 h 765"/>
                  <a:gd name="T88" fmla="*/ 709 w 794"/>
                  <a:gd name="T89" fmla="*/ 85 h 765"/>
                  <a:gd name="T90" fmla="*/ 680 w 794"/>
                  <a:gd name="T91" fmla="*/ 85 h 765"/>
                  <a:gd name="T92" fmla="*/ 680 w 794"/>
                  <a:gd name="T93" fmla="*/ 170 h 765"/>
                  <a:gd name="T94" fmla="*/ 794 w 794"/>
                  <a:gd name="T95" fmla="*/ 312 h 765"/>
                  <a:gd name="T96" fmla="*/ 709 w 794"/>
                  <a:gd name="T97" fmla="*/ 340 h 765"/>
                  <a:gd name="T98" fmla="*/ 709 w 794"/>
                  <a:gd name="T99" fmla="*/ 397 h 765"/>
                  <a:gd name="T100" fmla="*/ 737 w 794"/>
                  <a:gd name="T101" fmla="*/ 425 h 765"/>
                  <a:gd name="T102" fmla="*/ 709 w 794"/>
                  <a:gd name="T103" fmla="*/ 454 h 765"/>
                  <a:gd name="T104" fmla="*/ 680 w 794"/>
                  <a:gd name="T105" fmla="*/ 482 h 765"/>
                  <a:gd name="T106" fmla="*/ 680 w 794"/>
                  <a:gd name="T107" fmla="*/ 539 h 765"/>
                  <a:gd name="T108" fmla="*/ 624 w 794"/>
                  <a:gd name="T109" fmla="*/ 567 h 765"/>
                  <a:gd name="T110" fmla="*/ 539 w 794"/>
                  <a:gd name="T111" fmla="*/ 567 h 765"/>
                  <a:gd name="T112" fmla="*/ 397 w 794"/>
                  <a:gd name="T113" fmla="*/ 51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765">
                    <a:moveTo>
                      <a:pt x="397" y="510"/>
                    </a:moveTo>
                    <a:lnTo>
                      <a:pt x="368" y="567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283" y="652"/>
                    </a:lnTo>
                    <a:lnTo>
                      <a:pt x="255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142" y="765"/>
                    </a:lnTo>
                    <a:lnTo>
                      <a:pt x="113" y="737"/>
                    </a:lnTo>
                    <a:lnTo>
                      <a:pt x="28" y="737"/>
                    </a:lnTo>
                    <a:lnTo>
                      <a:pt x="28" y="680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67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12" y="340"/>
                    </a:lnTo>
                    <a:lnTo>
                      <a:pt x="255" y="369"/>
                    </a:lnTo>
                    <a:lnTo>
                      <a:pt x="255" y="312"/>
                    </a:lnTo>
                    <a:lnTo>
                      <a:pt x="142" y="283"/>
                    </a:lnTo>
                    <a:lnTo>
                      <a:pt x="85" y="227"/>
                    </a:lnTo>
                    <a:lnTo>
                      <a:pt x="85" y="198"/>
                    </a:lnTo>
                    <a:lnTo>
                      <a:pt x="142" y="198"/>
                    </a:lnTo>
                    <a:lnTo>
                      <a:pt x="113" y="170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68" y="113"/>
                    </a:lnTo>
                    <a:lnTo>
                      <a:pt x="368" y="142"/>
                    </a:lnTo>
                    <a:lnTo>
                      <a:pt x="425" y="142"/>
                    </a:lnTo>
                    <a:lnTo>
                      <a:pt x="482" y="57"/>
                    </a:lnTo>
                    <a:lnTo>
                      <a:pt x="539" y="0"/>
                    </a:lnTo>
                    <a:lnTo>
                      <a:pt x="595" y="57"/>
                    </a:lnTo>
                    <a:lnTo>
                      <a:pt x="680" y="57"/>
                    </a:lnTo>
                    <a:lnTo>
                      <a:pt x="652" y="0"/>
                    </a:lnTo>
                    <a:lnTo>
                      <a:pt x="709" y="0"/>
                    </a:lnTo>
                    <a:lnTo>
                      <a:pt x="737" y="57"/>
                    </a:lnTo>
                    <a:lnTo>
                      <a:pt x="709" y="85"/>
                    </a:lnTo>
                    <a:lnTo>
                      <a:pt x="680" y="85"/>
                    </a:lnTo>
                    <a:lnTo>
                      <a:pt x="680" y="170"/>
                    </a:lnTo>
                    <a:lnTo>
                      <a:pt x="794" y="312"/>
                    </a:lnTo>
                    <a:lnTo>
                      <a:pt x="709" y="340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09" y="454"/>
                    </a:lnTo>
                    <a:lnTo>
                      <a:pt x="680" y="482"/>
                    </a:lnTo>
                    <a:lnTo>
                      <a:pt x="680" y="539"/>
                    </a:lnTo>
                    <a:lnTo>
                      <a:pt x="624" y="567"/>
                    </a:lnTo>
                    <a:lnTo>
                      <a:pt x="539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2" name="Freeform 961"/>
              <p:cNvSpPr>
                <a:spLocks/>
              </p:cNvSpPr>
              <p:nvPr/>
            </p:nvSpPr>
            <p:spPr bwMode="auto">
              <a:xfrm>
                <a:off x="5194" y="4016"/>
                <a:ext cx="426" cy="425"/>
              </a:xfrm>
              <a:custGeom>
                <a:avLst/>
                <a:gdLst>
                  <a:gd name="T0" fmla="*/ 29 w 426"/>
                  <a:gd name="T1" fmla="*/ 425 h 425"/>
                  <a:gd name="T2" fmla="*/ 0 w 426"/>
                  <a:gd name="T3" fmla="*/ 369 h 425"/>
                  <a:gd name="T4" fmla="*/ 0 w 426"/>
                  <a:gd name="T5" fmla="*/ 340 h 425"/>
                  <a:gd name="T6" fmla="*/ 57 w 426"/>
                  <a:gd name="T7" fmla="*/ 312 h 425"/>
                  <a:gd name="T8" fmla="*/ 29 w 426"/>
                  <a:gd name="T9" fmla="*/ 284 h 425"/>
                  <a:gd name="T10" fmla="*/ 0 w 426"/>
                  <a:gd name="T11" fmla="*/ 312 h 425"/>
                  <a:gd name="T12" fmla="*/ 0 w 426"/>
                  <a:gd name="T13" fmla="*/ 284 h 425"/>
                  <a:gd name="T14" fmla="*/ 85 w 426"/>
                  <a:gd name="T15" fmla="*/ 199 h 425"/>
                  <a:gd name="T16" fmla="*/ 114 w 426"/>
                  <a:gd name="T17" fmla="*/ 199 h 425"/>
                  <a:gd name="T18" fmla="*/ 199 w 426"/>
                  <a:gd name="T19" fmla="*/ 85 h 425"/>
                  <a:gd name="T20" fmla="*/ 199 w 426"/>
                  <a:gd name="T21" fmla="*/ 29 h 425"/>
                  <a:gd name="T22" fmla="*/ 255 w 426"/>
                  <a:gd name="T23" fmla="*/ 0 h 425"/>
                  <a:gd name="T24" fmla="*/ 284 w 426"/>
                  <a:gd name="T25" fmla="*/ 29 h 425"/>
                  <a:gd name="T26" fmla="*/ 255 w 426"/>
                  <a:gd name="T27" fmla="*/ 57 h 425"/>
                  <a:gd name="T28" fmla="*/ 284 w 426"/>
                  <a:gd name="T29" fmla="*/ 85 h 425"/>
                  <a:gd name="T30" fmla="*/ 369 w 426"/>
                  <a:gd name="T31" fmla="*/ 114 h 425"/>
                  <a:gd name="T32" fmla="*/ 397 w 426"/>
                  <a:gd name="T33" fmla="*/ 85 h 425"/>
                  <a:gd name="T34" fmla="*/ 426 w 426"/>
                  <a:gd name="T35" fmla="*/ 142 h 425"/>
                  <a:gd name="T36" fmla="*/ 426 w 426"/>
                  <a:gd name="T37" fmla="*/ 199 h 425"/>
                  <a:gd name="T38" fmla="*/ 312 w 426"/>
                  <a:gd name="T39" fmla="*/ 199 h 425"/>
                  <a:gd name="T40" fmla="*/ 227 w 426"/>
                  <a:gd name="T41" fmla="*/ 227 h 425"/>
                  <a:gd name="T42" fmla="*/ 227 w 426"/>
                  <a:gd name="T43" fmla="*/ 284 h 425"/>
                  <a:gd name="T44" fmla="*/ 341 w 426"/>
                  <a:gd name="T45" fmla="*/ 227 h 425"/>
                  <a:gd name="T46" fmla="*/ 284 w 426"/>
                  <a:gd name="T47" fmla="*/ 312 h 425"/>
                  <a:gd name="T48" fmla="*/ 312 w 426"/>
                  <a:gd name="T49" fmla="*/ 340 h 425"/>
                  <a:gd name="T50" fmla="*/ 255 w 426"/>
                  <a:gd name="T51" fmla="*/ 340 h 425"/>
                  <a:gd name="T52" fmla="*/ 255 w 426"/>
                  <a:gd name="T53" fmla="*/ 397 h 425"/>
                  <a:gd name="T54" fmla="*/ 199 w 426"/>
                  <a:gd name="T55" fmla="*/ 369 h 425"/>
                  <a:gd name="T56" fmla="*/ 170 w 426"/>
                  <a:gd name="T57" fmla="*/ 369 h 425"/>
                  <a:gd name="T58" fmla="*/ 170 w 426"/>
                  <a:gd name="T59" fmla="*/ 340 h 425"/>
                  <a:gd name="T60" fmla="*/ 114 w 426"/>
                  <a:gd name="T61" fmla="*/ 369 h 425"/>
                  <a:gd name="T62" fmla="*/ 57 w 426"/>
                  <a:gd name="T63" fmla="*/ 340 h 425"/>
                  <a:gd name="T64" fmla="*/ 29 w 426"/>
                  <a:gd name="T6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6" h="425">
                    <a:moveTo>
                      <a:pt x="29" y="425"/>
                    </a:moveTo>
                    <a:lnTo>
                      <a:pt x="0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0" y="312"/>
                    </a:lnTo>
                    <a:lnTo>
                      <a:pt x="0" y="284"/>
                    </a:lnTo>
                    <a:lnTo>
                      <a:pt x="85" y="199"/>
                    </a:lnTo>
                    <a:lnTo>
                      <a:pt x="114" y="199"/>
                    </a:lnTo>
                    <a:lnTo>
                      <a:pt x="199" y="85"/>
                    </a:lnTo>
                    <a:lnTo>
                      <a:pt x="199" y="29"/>
                    </a:lnTo>
                    <a:lnTo>
                      <a:pt x="255" y="0"/>
                    </a:lnTo>
                    <a:lnTo>
                      <a:pt x="284" y="29"/>
                    </a:lnTo>
                    <a:lnTo>
                      <a:pt x="255" y="57"/>
                    </a:lnTo>
                    <a:lnTo>
                      <a:pt x="284" y="85"/>
                    </a:lnTo>
                    <a:lnTo>
                      <a:pt x="369" y="114"/>
                    </a:lnTo>
                    <a:lnTo>
                      <a:pt x="397" y="85"/>
                    </a:lnTo>
                    <a:lnTo>
                      <a:pt x="426" y="142"/>
                    </a:lnTo>
                    <a:lnTo>
                      <a:pt x="426" y="199"/>
                    </a:lnTo>
                    <a:lnTo>
                      <a:pt x="312" y="199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1" y="227"/>
                    </a:lnTo>
                    <a:lnTo>
                      <a:pt x="284" y="312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369"/>
                    </a:lnTo>
                    <a:lnTo>
                      <a:pt x="170" y="340"/>
                    </a:lnTo>
                    <a:lnTo>
                      <a:pt x="114" y="369"/>
                    </a:lnTo>
                    <a:lnTo>
                      <a:pt x="57" y="340"/>
                    </a:lnTo>
                    <a:lnTo>
                      <a:pt x="29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3" name="Freeform 962"/>
              <p:cNvSpPr>
                <a:spLocks/>
              </p:cNvSpPr>
              <p:nvPr/>
            </p:nvSpPr>
            <p:spPr bwMode="auto">
              <a:xfrm>
                <a:off x="5676" y="4328"/>
                <a:ext cx="340" cy="255"/>
              </a:xfrm>
              <a:custGeom>
                <a:avLst/>
                <a:gdLst>
                  <a:gd name="T0" fmla="*/ 0 w 340"/>
                  <a:gd name="T1" fmla="*/ 227 h 255"/>
                  <a:gd name="T2" fmla="*/ 0 w 340"/>
                  <a:gd name="T3" fmla="*/ 170 h 255"/>
                  <a:gd name="T4" fmla="*/ 142 w 340"/>
                  <a:gd name="T5" fmla="*/ 113 h 255"/>
                  <a:gd name="T6" fmla="*/ 85 w 340"/>
                  <a:gd name="T7" fmla="*/ 85 h 255"/>
                  <a:gd name="T8" fmla="*/ 114 w 340"/>
                  <a:gd name="T9" fmla="*/ 85 h 255"/>
                  <a:gd name="T10" fmla="*/ 142 w 340"/>
                  <a:gd name="T11" fmla="*/ 28 h 255"/>
                  <a:gd name="T12" fmla="*/ 170 w 340"/>
                  <a:gd name="T13" fmla="*/ 28 h 255"/>
                  <a:gd name="T14" fmla="*/ 199 w 340"/>
                  <a:gd name="T15" fmla="*/ 0 h 255"/>
                  <a:gd name="T16" fmla="*/ 284 w 340"/>
                  <a:gd name="T17" fmla="*/ 57 h 255"/>
                  <a:gd name="T18" fmla="*/ 284 w 340"/>
                  <a:gd name="T19" fmla="*/ 85 h 255"/>
                  <a:gd name="T20" fmla="*/ 312 w 340"/>
                  <a:gd name="T21" fmla="*/ 85 h 255"/>
                  <a:gd name="T22" fmla="*/ 340 w 340"/>
                  <a:gd name="T23" fmla="*/ 113 h 255"/>
                  <a:gd name="T24" fmla="*/ 312 w 340"/>
                  <a:gd name="T25" fmla="*/ 142 h 255"/>
                  <a:gd name="T26" fmla="*/ 284 w 340"/>
                  <a:gd name="T27" fmla="*/ 199 h 255"/>
                  <a:gd name="T28" fmla="*/ 255 w 340"/>
                  <a:gd name="T29" fmla="*/ 170 h 255"/>
                  <a:gd name="T30" fmla="*/ 227 w 340"/>
                  <a:gd name="T31" fmla="*/ 199 h 255"/>
                  <a:gd name="T32" fmla="*/ 199 w 340"/>
                  <a:gd name="T33" fmla="*/ 170 h 255"/>
                  <a:gd name="T34" fmla="*/ 142 w 340"/>
                  <a:gd name="T35" fmla="*/ 199 h 255"/>
                  <a:gd name="T36" fmla="*/ 170 w 340"/>
                  <a:gd name="T37" fmla="*/ 227 h 255"/>
                  <a:gd name="T38" fmla="*/ 142 w 340"/>
                  <a:gd name="T39" fmla="*/ 255 h 255"/>
                  <a:gd name="T40" fmla="*/ 114 w 340"/>
                  <a:gd name="T41" fmla="*/ 255 h 255"/>
                  <a:gd name="T42" fmla="*/ 114 w 340"/>
                  <a:gd name="T43" fmla="*/ 227 h 255"/>
                  <a:gd name="T44" fmla="*/ 57 w 340"/>
                  <a:gd name="T45" fmla="*/ 255 h 255"/>
                  <a:gd name="T46" fmla="*/ 29 w 340"/>
                  <a:gd name="T47" fmla="*/ 255 h 255"/>
                  <a:gd name="T48" fmla="*/ 0 w 340"/>
                  <a:gd name="T4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255">
                    <a:moveTo>
                      <a:pt x="0" y="227"/>
                    </a:moveTo>
                    <a:lnTo>
                      <a:pt x="0" y="170"/>
                    </a:lnTo>
                    <a:lnTo>
                      <a:pt x="142" y="113"/>
                    </a:lnTo>
                    <a:lnTo>
                      <a:pt x="85" y="85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312" y="142"/>
                    </a:lnTo>
                    <a:lnTo>
                      <a:pt x="284" y="199"/>
                    </a:lnTo>
                    <a:lnTo>
                      <a:pt x="255" y="170"/>
                    </a:lnTo>
                    <a:lnTo>
                      <a:pt x="227" y="199"/>
                    </a:lnTo>
                    <a:lnTo>
                      <a:pt x="199" y="170"/>
                    </a:lnTo>
                    <a:lnTo>
                      <a:pt x="142" y="199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4" name="Freeform 963"/>
              <p:cNvSpPr>
                <a:spLocks/>
              </p:cNvSpPr>
              <p:nvPr/>
            </p:nvSpPr>
            <p:spPr bwMode="auto">
              <a:xfrm>
                <a:off x="5421" y="4045"/>
                <a:ext cx="454" cy="510"/>
              </a:xfrm>
              <a:custGeom>
                <a:avLst/>
                <a:gdLst>
                  <a:gd name="T0" fmla="*/ 397 w 454"/>
                  <a:gd name="T1" fmla="*/ 311 h 510"/>
                  <a:gd name="T2" fmla="*/ 369 w 454"/>
                  <a:gd name="T3" fmla="*/ 368 h 510"/>
                  <a:gd name="T4" fmla="*/ 340 w 454"/>
                  <a:gd name="T5" fmla="*/ 368 h 510"/>
                  <a:gd name="T6" fmla="*/ 397 w 454"/>
                  <a:gd name="T7" fmla="*/ 396 h 510"/>
                  <a:gd name="T8" fmla="*/ 255 w 454"/>
                  <a:gd name="T9" fmla="*/ 453 h 510"/>
                  <a:gd name="T10" fmla="*/ 255 w 454"/>
                  <a:gd name="T11" fmla="*/ 510 h 510"/>
                  <a:gd name="T12" fmla="*/ 142 w 454"/>
                  <a:gd name="T13" fmla="*/ 425 h 510"/>
                  <a:gd name="T14" fmla="*/ 142 w 454"/>
                  <a:gd name="T15" fmla="*/ 396 h 510"/>
                  <a:gd name="T16" fmla="*/ 57 w 454"/>
                  <a:gd name="T17" fmla="*/ 340 h 510"/>
                  <a:gd name="T18" fmla="*/ 85 w 454"/>
                  <a:gd name="T19" fmla="*/ 311 h 510"/>
                  <a:gd name="T20" fmla="*/ 57 w 454"/>
                  <a:gd name="T21" fmla="*/ 283 h 510"/>
                  <a:gd name="T22" fmla="*/ 114 w 454"/>
                  <a:gd name="T23" fmla="*/ 198 h 510"/>
                  <a:gd name="T24" fmla="*/ 0 w 454"/>
                  <a:gd name="T25" fmla="*/ 255 h 510"/>
                  <a:gd name="T26" fmla="*/ 0 w 454"/>
                  <a:gd name="T27" fmla="*/ 198 h 510"/>
                  <a:gd name="T28" fmla="*/ 85 w 454"/>
                  <a:gd name="T29" fmla="*/ 170 h 510"/>
                  <a:gd name="T30" fmla="*/ 199 w 454"/>
                  <a:gd name="T31" fmla="*/ 170 h 510"/>
                  <a:gd name="T32" fmla="*/ 199 w 454"/>
                  <a:gd name="T33" fmla="*/ 113 h 510"/>
                  <a:gd name="T34" fmla="*/ 170 w 454"/>
                  <a:gd name="T35" fmla="*/ 56 h 510"/>
                  <a:gd name="T36" fmla="*/ 199 w 454"/>
                  <a:gd name="T37" fmla="*/ 0 h 510"/>
                  <a:gd name="T38" fmla="*/ 284 w 454"/>
                  <a:gd name="T39" fmla="*/ 85 h 510"/>
                  <a:gd name="T40" fmla="*/ 255 w 454"/>
                  <a:gd name="T41" fmla="*/ 113 h 510"/>
                  <a:gd name="T42" fmla="*/ 312 w 454"/>
                  <a:gd name="T43" fmla="*/ 141 h 510"/>
                  <a:gd name="T44" fmla="*/ 369 w 454"/>
                  <a:gd name="T45" fmla="*/ 141 h 510"/>
                  <a:gd name="T46" fmla="*/ 397 w 454"/>
                  <a:gd name="T47" fmla="*/ 198 h 510"/>
                  <a:gd name="T48" fmla="*/ 454 w 454"/>
                  <a:gd name="T49" fmla="*/ 226 h 510"/>
                  <a:gd name="T50" fmla="*/ 397 w 454"/>
                  <a:gd name="T51" fmla="*/ 255 h 510"/>
                  <a:gd name="T52" fmla="*/ 397 w 454"/>
                  <a:gd name="T53" fmla="*/ 311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10">
                    <a:moveTo>
                      <a:pt x="397" y="311"/>
                    </a:moveTo>
                    <a:lnTo>
                      <a:pt x="369" y="368"/>
                    </a:lnTo>
                    <a:lnTo>
                      <a:pt x="340" y="368"/>
                    </a:lnTo>
                    <a:lnTo>
                      <a:pt x="397" y="396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142" y="425"/>
                    </a:lnTo>
                    <a:lnTo>
                      <a:pt x="142" y="396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199" y="170"/>
                    </a:lnTo>
                    <a:lnTo>
                      <a:pt x="199" y="113"/>
                    </a:lnTo>
                    <a:lnTo>
                      <a:pt x="170" y="56"/>
                    </a:lnTo>
                    <a:lnTo>
                      <a:pt x="199" y="0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312" y="141"/>
                    </a:lnTo>
                    <a:lnTo>
                      <a:pt x="369" y="141"/>
                    </a:lnTo>
                    <a:lnTo>
                      <a:pt x="397" y="198"/>
                    </a:lnTo>
                    <a:lnTo>
                      <a:pt x="454" y="226"/>
                    </a:lnTo>
                    <a:lnTo>
                      <a:pt x="397" y="255"/>
                    </a:lnTo>
                    <a:lnTo>
                      <a:pt x="397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5" name="Freeform 975"/>
              <p:cNvSpPr>
                <a:spLocks/>
              </p:cNvSpPr>
              <p:nvPr/>
            </p:nvSpPr>
            <p:spPr bwMode="auto">
              <a:xfrm>
                <a:off x="6498" y="2712"/>
                <a:ext cx="426" cy="482"/>
              </a:xfrm>
              <a:custGeom>
                <a:avLst/>
                <a:gdLst>
                  <a:gd name="T0" fmla="*/ 171 w 426"/>
                  <a:gd name="T1" fmla="*/ 397 h 482"/>
                  <a:gd name="T2" fmla="*/ 256 w 426"/>
                  <a:gd name="T3" fmla="*/ 482 h 482"/>
                  <a:gd name="T4" fmla="*/ 397 w 426"/>
                  <a:gd name="T5" fmla="*/ 482 h 482"/>
                  <a:gd name="T6" fmla="*/ 369 w 426"/>
                  <a:gd name="T7" fmla="*/ 454 h 482"/>
                  <a:gd name="T8" fmla="*/ 369 w 426"/>
                  <a:gd name="T9" fmla="*/ 425 h 482"/>
                  <a:gd name="T10" fmla="*/ 426 w 426"/>
                  <a:gd name="T11" fmla="*/ 369 h 482"/>
                  <a:gd name="T12" fmla="*/ 426 w 426"/>
                  <a:gd name="T13" fmla="*/ 340 h 482"/>
                  <a:gd name="T14" fmla="*/ 341 w 426"/>
                  <a:gd name="T15" fmla="*/ 312 h 482"/>
                  <a:gd name="T16" fmla="*/ 256 w 426"/>
                  <a:gd name="T17" fmla="*/ 227 h 482"/>
                  <a:gd name="T18" fmla="*/ 171 w 426"/>
                  <a:gd name="T19" fmla="*/ 199 h 482"/>
                  <a:gd name="T20" fmla="*/ 142 w 426"/>
                  <a:gd name="T21" fmla="*/ 142 h 482"/>
                  <a:gd name="T22" fmla="*/ 57 w 426"/>
                  <a:gd name="T23" fmla="*/ 85 h 482"/>
                  <a:gd name="T24" fmla="*/ 85 w 426"/>
                  <a:gd name="T25" fmla="*/ 29 h 482"/>
                  <a:gd name="T26" fmla="*/ 85 w 426"/>
                  <a:gd name="T27" fmla="*/ 0 h 482"/>
                  <a:gd name="T28" fmla="*/ 0 w 426"/>
                  <a:gd name="T29" fmla="*/ 0 h 482"/>
                  <a:gd name="T30" fmla="*/ 29 w 426"/>
                  <a:gd name="T31" fmla="*/ 85 h 482"/>
                  <a:gd name="T32" fmla="*/ 0 w 426"/>
                  <a:gd name="T33" fmla="*/ 114 h 482"/>
                  <a:gd name="T34" fmla="*/ 0 w 426"/>
                  <a:gd name="T35" fmla="*/ 199 h 482"/>
                  <a:gd name="T36" fmla="*/ 57 w 426"/>
                  <a:gd name="T37" fmla="*/ 255 h 482"/>
                  <a:gd name="T38" fmla="*/ 114 w 426"/>
                  <a:gd name="T39" fmla="*/ 255 h 482"/>
                  <a:gd name="T40" fmla="*/ 171 w 426"/>
                  <a:gd name="T41" fmla="*/ 284 h 482"/>
                  <a:gd name="T42" fmla="*/ 171 w 426"/>
                  <a:gd name="T43" fmla="*/ 312 h 482"/>
                  <a:gd name="T44" fmla="*/ 114 w 426"/>
                  <a:gd name="T45" fmla="*/ 340 h 482"/>
                  <a:gd name="T46" fmla="*/ 171 w 426"/>
                  <a:gd name="T4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6" h="482">
                    <a:moveTo>
                      <a:pt x="171" y="397"/>
                    </a:moveTo>
                    <a:lnTo>
                      <a:pt x="256" y="482"/>
                    </a:lnTo>
                    <a:lnTo>
                      <a:pt x="397" y="482"/>
                    </a:lnTo>
                    <a:lnTo>
                      <a:pt x="369" y="454"/>
                    </a:lnTo>
                    <a:lnTo>
                      <a:pt x="369" y="425"/>
                    </a:lnTo>
                    <a:lnTo>
                      <a:pt x="426" y="369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256" y="227"/>
                    </a:lnTo>
                    <a:lnTo>
                      <a:pt x="171" y="199"/>
                    </a:lnTo>
                    <a:lnTo>
                      <a:pt x="142" y="142"/>
                    </a:lnTo>
                    <a:lnTo>
                      <a:pt x="57" y="85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5"/>
                    </a:lnTo>
                    <a:lnTo>
                      <a:pt x="114" y="255"/>
                    </a:lnTo>
                    <a:lnTo>
                      <a:pt x="171" y="284"/>
                    </a:lnTo>
                    <a:lnTo>
                      <a:pt x="171" y="312"/>
                    </a:lnTo>
                    <a:lnTo>
                      <a:pt x="114" y="340"/>
                    </a:lnTo>
                    <a:lnTo>
                      <a:pt x="171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6" name="Freeform 977"/>
              <p:cNvSpPr>
                <a:spLocks/>
              </p:cNvSpPr>
              <p:nvPr/>
            </p:nvSpPr>
            <p:spPr bwMode="auto">
              <a:xfrm>
                <a:off x="4542" y="3478"/>
                <a:ext cx="1134" cy="992"/>
              </a:xfrm>
              <a:custGeom>
                <a:avLst/>
                <a:gdLst>
                  <a:gd name="T0" fmla="*/ 1106 w 1134"/>
                  <a:gd name="T1" fmla="*/ 255 h 992"/>
                  <a:gd name="T2" fmla="*/ 1049 w 1134"/>
                  <a:gd name="T3" fmla="*/ 283 h 992"/>
                  <a:gd name="T4" fmla="*/ 1078 w 1134"/>
                  <a:gd name="T5" fmla="*/ 396 h 992"/>
                  <a:gd name="T6" fmla="*/ 1106 w 1134"/>
                  <a:gd name="T7" fmla="*/ 453 h 992"/>
                  <a:gd name="T8" fmla="*/ 1134 w 1134"/>
                  <a:gd name="T9" fmla="*/ 567 h 992"/>
                  <a:gd name="T10" fmla="*/ 1078 w 1134"/>
                  <a:gd name="T11" fmla="*/ 567 h 992"/>
                  <a:gd name="T12" fmla="*/ 1021 w 1134"/>
                  <a:gd name="T13" fmla="*/ 652 h 992"/>
                  <a:gd name="T14" fmla="*/ 907 w 1134"/>
                  <a:gd name="T15" fmla="*/ 595 h 992"/>
                  <a:gd name="T16" fmla="*/ 907 w 1134"/>
                  <a:gd name="T17" fmla="*/ 538 h 992"/>
                  <a:gd name="T18" fmla="*/ 851 w 1134"/>
                  <a:gd name="T19" fmla="*/ 623 h 992"/>
                  <a:gd name="T20" fmla="*/ 737 w 1134"/>
                  <a:gd name="T21" fmla="*/ 737 h 992"/>
                  <a:gd name="T22" fmla="*/ 652 w 1134"/>
                  <a:gd name="T23" fmla="*/ 850 h 992"/>
                  <a:gd name="T24" fmla="*/ 709 w 1134"/>
                  <a:gd name="T25" fmla="*/ 850 h 992"/>
                  <a:gd name="T26" fmla="*/ 652 w 1134"/>
                  <a:gd name="T27" fmla="*/ 907 h 992"/>
                  <a:gd name="T28" fmla="*/ 652 w 1134"/>
                  <a:gd name="T29" fmla="*/ 992 h 992"/>
                  <a:gd name="T30" fmla="*/ 539 w 1134"/>
                  <a:gd name="T31" fmla="*/ 737 h 992"/>
                  <a:gd name="T32" fmla="*/ 482 w 1134"/>
                  <a:gd name="T33" fmla="*/ 708 h 992"/>
                  <a:gd name="T34" fmla="*/ 511 w 1134"/>
                  <a:gd name="T35" fmla="*/ 595 h 992"/>
                  <a:gd name="T36" fmla="*/ 426 w 1134"/>
                  <a:gd name="T37" fmla="*/ 652 h 992"/>
                  <a:gd name="T38" fmla="*/ 340 w 1134"/>
                  <a:gd name="T39" fmla="*/ 623 h 992"/>
                  <a:gd name="T40" fmla="*/ 170 w 1134"/>
                  <a:gd name="T41" fmla="*/ 482 h 992"/>
                  <a:gd name="T42" fmla="*/ 142 w 1134"/>
                  <a:gd name="T43" fmla="*/ 538 h 992"/>
                  <a:gd name="T44" fmla="*/ 85 w 1134"/>
                  <a:gd name="T45" fmla="*/ 453 h 992"/>
                  <a:gd name="T46" fmla="*/ 29 w 1134"/>
                  <a:gd name="T47" fmla="*/ 340 h 992"/>
                  <a:gd name="T48" fmla="*/ 142 w 1134"/>
                  <a:gd name="T49" fmla="*/ 311 h 992"/>
                  <a:gd name="T50" fmla="*/ 227 w 1134"/>
                  <a:gd name="T51" fmla="*/ 226 h 992"/>
                  <a:gd name="T52" fmla="*/ 284 w 1134"/>
                  <a:gd name="T53" fmla="*/ 56 h 992"/>
                  <a:gd name="T54" fmla="*/ 340 w 1134"/>
                  <a:gd name="T55" fmla="*/ 0 h 992"/>
                  <a:gd name="T56" fmla="*/ 369 w 1134"/>
                  <a:gd name="T57" fmla="*/ 56 h 992"/>
                  <a:gd name="T58" fmla="*/ 340 w 1134"/>
                  <a:gd name="T59" fmla="*/ 113 h 992"/>
                  <a:gd name="T60" fmla="*/ 539 w 1134"/>
                  <a:gd name="T61" fmla="*/ 0 h 992"/>
                  <a:gd name="T62" fmla="*/ 624 w 1134"/>
                  <a:gd name="T63" fmla="*/ 56 h 992"/>
                  <a:gd name="T64" fmla="*/ 709 w 1134"/>
                  <a:gd name="T65" fmla="*/ 56 h 992"/>
                  <a:gd name="T66" fmla="*/ 794 w 1134"/>
                  <a:gd name="T67" fmla="*/ 56 h 992"/>
                  <a:gd name="T68" fmla="*/ 936 w 1134"/>
                  <a:gd name="T69" fmla="*/ 113 h 992"/>
                  <a:gd name="T70" fmla="*/ 993 w 1134"/>
                  <a:gd name="T71" fmla="*/ 56 h 992"/>
                  <a:gd name="T72" fmla="*/ 1021 w 1134"/>
                  <a:gd name="T73" fmla="*/ 141 h 992"/>
                  <a:gd name="T74" fmla="*/ 1049 w 1134"/>
                  <a:gd name="T75" fmla="*/ 19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992">
                    <a:moveTo>
                      <a:pt x="1078" y="226"/>
                    </a:moveTo>
                    <a:lnTo>
                      <a:pt x="1106" y="255"/>
                    </a:lnTo>
                    <a:lnTo>
                      <a:pt x="1078" y="283"/>
                    </a:lnTo>
                    <a:lnTo>
                      <a:pt x="1049" y="283"/>
                    </a:lnTo>
                    <a:lnTo>
                      <a:pt x="1078" y="340"/>
                    </a:lnTo>
                    <a:lnTo>
                      <a:pt x="1078" y="396"/>
                    </a:lnTo>
                    <a:lnTo>
                      <a:pt x="1106" y="396"/>
                    </a:lnTo>
                    <a:lnTo>
                      <a:pt x="1106" y="453"/>
                    </a:lnTo>
                    <a:lnTo>
                      <a:pt x="1078" y="510"/>
                    </a:lnTo>
                    <a:lnTo>
                      <a:pt x="1134" y="567"/>
                    </a:lnTo>
                    <a:lnTo>
                      <a:pt x="1134" y="595"/>
                    </a:lnTo>
                    <a:lnTo>
                      <a:pt x="1078" y="567"/>
                    </a:lnTo>
                    <a:lnTo>
                      <a:pt x="1049" y="623"/>
                    </a:lnTo>
                    <a:lnTo>
                      <a:pt x="1021" y="652"/>
                    </a:lnTo>
                    <a:lnTo>
                      <a:pt x="936" y="623"/>
                    </a:lnTo>
                    <a:lnTo>
                      <a:pt x="907" y="595"/>
                    </a:lnTo>
                    <a:lnTo>
                      <a:pt x="936" y="567"/>
                    </a:lnTo>
                    <a:lnTo>
                      <a:pt x="907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766" y="737"/>
                    </a:lnTo>
                    <a:lnTo>
                      <a:pt x="737" y="737"/>
                    </a:lnTo>
                    <a:lnTo>
                      <a:pt x="652" y="822"/>
                    </a:lnTo>
                    <a:lnTo>
                      <a:pt x="652" y="850"/>
                    </a:lnTo>
                    <a:lnTo>
                      <a:pt x="681" y="822"/>
                    </a:lnTo>
                    <a:lnTo>
                      <a:pt x="709" y="850"/>
                    </a:lnTo>
                    <a:lnTo>
                      <a:pt x="652" y="878"/>
                    </a:lnTo>
                    <a:lnTo>
                      <a:pt x="652" y="907"/>
                    </a:lnTo>
                    <a:lnTo>
                      <a:pt x="681" y="963"/>
                    </a:lnTo>
                    <a:lnTo>
                      <a:pt x="652" y="992"/>
                    </a:lnTo>
                    <a:lnTo>
                      <a:pt x="482" y="822"/>
                    </a:lnTo>
                    <a:lnTo>
                      <a:pt x="539" y="737"/>
                    </a:lnTo>
                    <a:lnTo>
                      <a:pt x="511" y="652"/>
                    </a:lnTo>
                    <a:lnTo>
                      <a:pt x="482" y="708"/>
                    </a:lnTo>
                    <a:lnTo>
                      <a:pt x="454" y="680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26" y="652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12" y="567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85" y="510"/>
                    </a:lnTo>
                    <a:lnTo>
                      <a:pt x="85" y="453"/>
                    </a:lnTo>
                    <a:lnTo>
                      <a:pt x="0" y="425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142" y="311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312" y="141"/>
                    </a:lnTo>
                    <a:lnTo>
                      <a:pt x="284" y="56"/>
                    </a:lnTo>
                    <a:lnTo>
                      <a:pt x="227" y="28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69" y="56"/>
                    </a:lnTo>
                    <a:lnTo>
                      <a:pt x="312" y="85"/>
                    </a:lnTo>
                    <a:lnTo>
                      <a:pt x="340" y="113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28"/>
                    </a:lnTo>
                    <a:lnTo>
                      <a:pt x="709" y="56"/>
                    </a:lnTo>
                    <a:lnTo>
                      <a:pt x="766" y="28"/>
                    </a:lnTo>
                    <a:lnTo>
                      <a:pt x="794" y="56"/>
                    </a:lnTo>
                    <a:lnTo>
                      <a:pt x="879" y="56"/>
                    </a:lnTo>
                    <a:lnTo>
                      <a:pt x="936" y="113"/>
                    </a:lnTo>
                    <a:lnTo>
                      <a:pt x="936" y="85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41"/>
                    </a:lnTo>
                    <a:lnTo>
                      <a:pt x="1049" y="141"/>
                    </a:lnTo>
                    <a:lnTo>
                      <a:pt x="1049" y="198"/>
                    </a:lnTo>
                    <a:lnTo>
                      <a:pt x="1078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7" name="Freeform 978"/>
              <p:cNvSpPr>
                <a:spLocks/>
              </p:cNvSpPr>
              <p:nvPr/>
            </p:nvSpPr>
            <p:spPr bwMode="auto">
              <a:xfrm>
                <a:off x="2728" y="3421"/>
                <a:ext cx="1786" cy="1191"/>
              </a:xfrm>
              <a:custGeom>
                <a:avLst/>
                <a:gdLst>
                  <a:gd name="T0" fmla="*/ 652 w 1786"/>
                  <a:gd name="T1" fmla="*/ 0 h 1191"/>
                  <a:gd name="T2" fmla="*/ 737 w 1786"/>
                  <a:gd name="T3" fmla="*/ 85 h 1191"/>
                  <a:gd name="T4" fmla="*/ 850 w 1786"/>
                  <a:gd name="T5" fmla="*/ 198 h 1191"/>
                  <a:gd name="T6" fmla="*/ 964 w 1786"/>
                  <a:gd name="T7" fmla="*/ 340 h 1191"/>
                  <a:gd name="T8" fmla="*/ 1049 w 1786"/>
                  <a:gd name="T9" fmla="*/ 340 h 1191"/>
                  <a:gd name="T10" fmla="*/ 1077 w 1786"/>
                  <a:gd name="T11" fmla="*/ 397 h 1191"/>
                  <a:gd name="T12" fmla="*/ 1106 w 1786"/>
                  <a:gd name="T13" fmla="*/ 510 h 1191"/>
                  <a:gd name="T14" fmla="*/ 1162 w 1786"/>
                  <a:gd name="T15" fmla="*/ 624 h 1191"/>
                  <a:gd name="T16" fmla="*/ 1162 w 1786"/>
                  <a:gd name="T17" fmla="*/ 680 h 1191"/>
                  <a:gd name="T18" fmla="*/ 1162 w 1786"/>
                  <a:gd name="T19" fmla="*/ 765 h 1191"/>
                  <a:gd name="T20" fmla="*/ 1247 w 1786"/>
                  <a:gd name="T21" fmla="*/ 794 h 1191"/>
                  <a:gd name="T22" fmla="*/ 1474 w 1786"/>
                  <a:gd name="T23" fmla="*/ 680 h 1191"/>
                  <a:gd name="T24" fmla="*/ 1587 w 1786"/>
                  <a:gd name="T25" fmla="*/ 680 h 1191"/>
                  <a:gd name="T26" fmla="*/ 1701 w 1786"/>
                  <a:gd name="T27" fmla="*/ 652 h 1191"/>
                  <a:gd name="T28" fmla="*/ 1701 w 1786"/>
                  <a:gd name="T29" fmla="*/ 737 h 1191"/>
                  <a:gd name="T30" fmla="*/ 1729 w 1786"/>
                  <a:gd name="T31" fmla="*/ 850 h 1191"/>
                  <a:gd name="T32" fmla="*/ 1673 w 1786"/>
                  <a:gd name="T33" fmla="*/ 907 h 1191"/>
                  <a:gd name="T34" fmla="*/ 1616 w 1786"/>
                  <a:gd name="T35" fmla="*/ 907 h 1191"/>
                  <a:gd name="T36" fmla="*/ 1587 w 1786"/>
                  <a:gd name="T37" fmla="*/ 1106 h 1191"/>
                  <a:gd name="T38" fmla="*/ 1531 w 1786"/>
                  <a:gd name="T39" fmla="*/ 1162 h 1191"/>
                  <a:gd name="T40" fmla="*/ 1389 w 1786"/>
                  <a:gd name="T41" fmla="*/ 1191 h 1191"/>
                  <a:gd name="T42" fmla="*/ 1332 w 1786"/>
                  <a:gd name="T43" fmla="*/ 1134 h 1191"/>
                  <a:gd name="T44" fmla="*/ 1304 w 1786"/>
                  <a:gd name="T45" fmla="*/ 1049 h 1191"/>
                  <a:gd name="T46" fmla="*/ 1247 w 1786"/>
                  <a:gd name="T47" fmla="*/ 1049 h 1191"/>
                  <a:gd name="T48" fmla="*/ 1134 w 1786"/>
                  <a:gd name="T49" fmla="*/ 992 h 1191"/>
                  <a:gd name="T50" fmla="*/ 1021 w 1786"/>
                  <a:gd name="T51" fmla="*/ 1020 h 1191"/>
                  <a:gd name="T52" fmla="*/ 907 w 1786"/>
                  <a:gd name="T53" fmla="*/ 1020 h 1191"/>
                  <a:gd name="T54" fmla="*/ 737 w 1786"/>
                  <a:gd name="T55" fmla="*/ 964 h 1191"/>
                  <a:gd name="T56" fmla="*/ 652 w 1786"/>
                  <a:gd name="T57" fmla="*/ 1020 h 1191"/>
                  <a:gd name="T58" fmla="*/ 454 w 1786"/>
                  <a:gd name="T59" fmla="*/ 935 h 1191"/>
                  <a:gd name="T60" fmla="*/ 397 w 1786"/>
                  <a:gd name="T61" fmla="*/ 879 h 1191"/>
                  <a:gd name="T62" fmla="*/ 113 w 1786"/>
                  <a:gd name="T63" fmla="*/ 822 h 1191"/>
                  <a:gd name="T64" fmla="*/ 85 w 1786"/>
                  <a:gd name="T65" fmla="*/ 709 h 1191"/>
                  <a:gd name="T66" fmla="*/ 113 w 1786"/>
                  <a:gd name="T67" fmla="*/ 652 h 1191"/>
                  <a:gd name="T68" fmla="*/ 142 w 1786"/>
                  <a:gd name="T69" fmla="*/ 567 h 1191"/>
                  <a:gd name="T70" fmla="*/ 85 w 1786"/>
                  <a:gd name="T71" fmla="*/ 482 h 1191"/>
                  <a:gd name="T72" fmla="*/ 0 w 1786"/>
                  <a:gd name="T73" fmla="*/ 312 h 1191"/>
                  <a:gd name="T74" fmla="*/ 198 w 1786"/>
                  <a:gd name="T75" fmla="*/ 227 h 1191"/>
                  <a:gd name="T76" fmla="*/ 312 w 1786"/>
                  <a:gd name="T77" fmla="*/ 170 h 1191"/>
                  <a:gd name="T78" fmla="*/ 454 w 1786"/>
                  <a:gd name="T79" fmla="*/ 142 h 1191"/>
                  <a:gd name="T80" fmla="*/ 510 w 1786"/>
                  <a:gd name="T81" fmla="*/ 5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191">
                    <a:moveTo>
                      <a:pt x="510" y="0"/>
                    </a:moveTo>
                    <a:lnTo>
                      <a:pt x="652" y="0"/>
                    </a:lnTo>
                    <a:lnTo>
                      <a:pt x="652" y="57"/>
                    </a:lnTo>
                    <a:lnTo>
                      <a:pt x="737" y="85"/>
                    </a:lnTo>
                    <a:lnTo>
                      <a:pt x="765" y="142"/>
                    </a:lnTo>
                    <a:lnTo>
                      <a:pt x="850" y="198"/>
                    </a:lnTo>
                    <a:lnTo>
                      <a:pt x="879" y="283"/>
                    </a:lnTo>
                    <a:lnTo>
                      <a:pt x="964" y="340"/>
                    </a:lnTo>
                    <a:lnTo>
                      <a:pt x="935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34" y="425"/>
                    </a:lnTo>
                    <a:lnTo>
                      <a:pt x="1106" y="510"/>
                    </a:lnTo>
                    <a:lnTo>
                      <a:pt x="1162" y="539"/>
                    </a:lnTo>
                    <a:lnTo>
                      <a:pt x="1162" y="624"/>
                    </a:lnTo>
                    <a:lnTo>
                      <a:pt x="1134" y="652"/>
                    </a:lnTo>
                    <a:lnTo>
                      <a:pt x="1162" y="680"/>
                    </a:lnTo>
                    <a:lnTo>
                      <a:pt x="1134" y="737"/>
                    </a:lnTo>
                    <a:lnTo>
                      <a:pt x="1162" y="765"/>
                    </a:lnTo>
                    <a:lnTo>
                      <a:pt x="1219" y="765"/>
                    </a:lnTo>
                    <a:lnTo>
                      <a:pt x="1247" y="794"/>
                    </a:lnTo>
                    <a:lnTo>
                      <a:pt x="1361" y="765"/>
                    </a:lnTo>
                    <a:lnTo>
                      <a:pt x="1474" y="680"/>
                    </a:lnTo>
                    <a:lnTo>
                      <a:pt x="1502" y="709"/>
                    </a:lnTo>
                    <a:lnTo>
                      <a:pt x="1587" y="680"/>
                    </a:lnTo>
                    <a:lnTo>
                      <a:pt x="1644" y="737"/>
                    </a:lnTo>
                    <a:lnTo>
                      <a:pt x="1701" y="652"/>
                    </a:lnTo>
                    <a:lnTo>
                      <a:pt x="1729" y="709"/>
                    </a:lnTo>
                    <a:lnTo>
                      <a:pt x="1701" y="737"/>
                    </a:lnTo>
                    <a:lnTo>
                      <a:pt x="1786" y="794"/>
                    </a:lnTo>
                    <a:lnTo>
                      <a:pt x="1729" y="850"/>
                    </a:lnTo>
                    <a:lnTo>
                      <a:pt x="1673" y="879"/>
                    </a:lnTo>
                    <a:lnTo>
                      <a:pt x="1673" y="907"/>
                    </a:lnTo>
                    <a:lnTo>
                      <a:pt x="1616" y="850"/>
                    </a:lnTo>
                    <a:lnTo>
                      <a:pt x="1616" y="907"/>
                    </a:lnTo>
                    <a:lnTo>
                      <a:pt x="1559" y="935"/>
                    </a:lnTo>
                    <a:lnTo>
                      <a:pt x="1587" y="1106"/>
                    </a:lnTo>
                    <a:lnTo>
                      <a:pt x="1531" y="1106"/>
                    </a:lnTo>
                    <a:lnTo>
                      <a:pt x="1531" y="1162"/>
                    </a:lnTo>
                    <a:lnTo>
                      <a:pt x="1474" y="1106"/>
                    </a:lnTo>
                    <a:lnTo>
                      <a:pt x="1389" y="1191"/>
                    </a:lnTo>
                    <a:lnTo>
                      <a:pt x="1389" y="1134"/>
                    </a:lnTo>
                    <a:lnTo>
                      <a:pt x="1332" y="1134"/>
                    </a:lnTo>
                    <a:lnTo>
                      <a:pt x="1304" y="1134"/>
                    </a:lnTo>
                    <a:lnTo>
                      <a:pt x="1304" y="1049"/>
                    </a:lnTo>
                    <a:lnTo>
                      <a:pt x="1247" y="1077"/>
                    </a:lnTo>
                    <a:lnTo>
                      <a:pt x="1247" y="1049"/>
                    </a:lnTo>
                    <a:lnTo>
                      <a:pt x="1191" y="1049"/>
                    </a:lnTo>
                    <a:lnTo>
                      <a:pt x="1134" y="992"/>
                    </a:lnTo>
                    <a:lnTo>
                      <a:pt x="1021" y="1049"/>
                    </a:lnTo>
                    <a:lnTo>
                      <a:pt x="1021" y="1020"/>
                    </a:lnTo>
                    <a:lnTo>
                      <a:pt x="935" y="1049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52" y="1020"/>
                    </a:lnTo>
                    <a:lnTo>
                      <a:pt x="595" y="1020"/>
                    </a:lnTo>
                    <a:lnTo>
                      <a:pt x="454" y="935"/>
                    </a:lnTo>
                    <a:lnTo>
                      <a:pt x="425" y="935"/>
                    </a:lnTo>
                    <a:lnTo>
                      <a:pt x="397" y="879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85" y="680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397"/>
                    </a:lnTo>
                    <a:lnTo>
                      <a:pt x="0" y="312"/>
                    </a:lnTo>
                    <a:lnTo>
                      <a:pt x="113" y="283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312" y="170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8" name="Freeform 980"/>
              <p:cNvSpPr>
                <a:spLocks/>
              </p:cNvSpPr>
              <p:nvPr/>
            </p:nvSpPr>
            <p:spPr bwMode="auto">
              <a:xfrm>
                <a:off x="2643" y="3109"/>
                <a:ext cx="595" cy="624"/>
              </a:xfrm>
              <a:custGeom>
                <a:avLst/>
                <a:gdLst>
                  <a:gd name="T0" fmla="*/ 142 w 595"/>
                  <a:gd name="T1" fmla="*/ 0 h 624"/>
                  <a:gd name="T2" fmla="*/ 85 w 595"/>
                  <a:gd name="T3" fmla="*/ 57 h 624"/>
                  <a:gd name="T4" fmla="*/ 28 w 595"/>
                  <a:gd name="T5" fmla="*/ 227 h 624"/>
                  <a:gd name="T6" fmla="*/ 0 w 595"/>
                  <a:gd name="T7" fmla="*/ 340 h 624"/>
                  <a:gd name="T8" fmla="*/ 57 w 595"/>
                  <a:gd name="T9" fmla="*/ 397 h 624"/>
                  <a:gd name="T10" fmla="*/ 85 w 595"/>
                  <a:gd name="T11" fmla="*/ 454 h 624"/>
                  <a:gd name="T12" fmla="*/ 85 w 595"/>
                  <a:gd name="T13" fmla="*/ 624 h 624"/>
                  <a:gd name="T14" fmla="*/ 198 w 595"/>
                  <a:gd name="T15" fmla="*/ 595 h 624"/>
                  <a:gd name="T16" fmla="*/ 283 w 595"/>
                  <a:gd name="T17" fmla="*/ 539 h 624"/>
                  <a:gd name="T18" fmla="*/ 368 w 595"/>
                  <a:gd name="T19" fmla="*/ 539 h 624"/>
                  <a:gd name="T20" fmla="*/ 397 w 595"/>
                  <a:gd name="T21" fmla="*/ 482 h 624"/>
                  <a:gd name="T22" fmla="*/ 482 w 595"/>
                  <a:gd name="T23" fmla="*/ 482 h 624"/>
                  <a:gd name="T24" fmla="*/ 539 w 595"/>
                  <a:gd name="T25" fmla="*/ 454 h 624"/>
                  <a:gd name="T26" fmla="*/ 539 w 595"/>
                  <a:gd name="T27" fmla="*/ 369 h 624"/>
                  <a:gd name="T28" fmla="*/ 595 w 595"/>
                  <a:gd name="T29" fmla="*/ 369 h 624"/>
                  <a:gd name="T30" fmla="*/ 595 w 595"/>
                  <a:gd name="T31" fmla="*/ 312 h 624"/>
                  <a:gd name="T32" fmla="*/ 539 w 595"/>
                  <a:gd name="T33" fmla="*/ 255 h 624"/>
                  <a:gd name="T34" fmla="*/ 567 w 595"/>
                  <a:gd name="T35" fmla="*/ 227 h 624"/>
                  <a:gd name="T36" fmla="*/ 539 w 595"/>
                  <a:gd name="T37" fmla="*/ 170 h 624"/>
                  <a:gd name="T38" fmla="*/ 567 w 595"/>
                  <a:gd name="T39" fmla="*/ 142 h 624"/>
                  <a:gd name="T40" fmla="*/ 510 w 595"/>
                  <a:gd name="T41" fmla="*/ 85 h 624"/>
                  <a:gd name="T42" fmla="*/ 425 w 595"/>
                  <a:gd name="T43" fmla="*/ 85 h 624"/>
                  <a:gd name="T44" fmla="*/ 368 w 595"/>
                  <a:gd name="T45" fmla="*/ 57 h 624"/>
                  <a:gd name="T46" fmla="*/ 255 w 595"/>
                  <a:gd name="T47" fmla="*/ 57 h 624"/>
                  <a:gd name="T48" fmla="*/ 227 w 595"/>
                  <a:gd name="T49" fmla="*/ 85 h 624"/>
                  <a:gd name="T50" fmla="*/ 170 w 595"/>
                  <a:gd name="T51" fmla="*/ 57 h 624"/>
                  <a:gd name="T52" fmla="*/ 142 w 595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624">
                    <a:moveTo>
                      <a:pt x="142" y="0"/>
                    </a:moveTo>
                    <a:lnTo>
                      <a:pt x="85" y="57"/>
                    </a:lnTo>
                    <a:lnTo>
                      <a:pt x="28" y="227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85" y="454"/>
                    </a:lnTo>
                    <a:lnTo>
                      <a:pt x="85" y="624"/>
                    </a:lnTo>
                    <a:lnTo>
                      <a:pt x="198" y="595"/>
                    </a:lnTo>
                    <a:lnTo>
                      <a:pt x="283" y="539"/>
                    </a:lnTo>
                    <a:lnTo>
                      <a:pt x="368" y="53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39" y="454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510" y="85"/>
                    </a:lnTo>
                    <a:lnTo>
                      <a:pt x="425" y="85"/>
                    </a:lnTo>
                    <a:lnTo>
                      <a:pt x="368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9" name="Freeform 981"/>
              <p:cNvSpPr>
                <a:spLocks/>
              </p:cNvSpPr>
              <p:nvPr/>
            </p:nvSpPr>
            <p:spPr bwMode="auto">
              <a:xfrm>
                <a:off x="2104" y="2145"/>
                <a:ext cx="1021" cy="794"/>
              </a:xfrm>
              <a:custGeom>
                <a:avLst/>
                <a:gdLst>
                  <a:gd name="T0" fmla="*/ 964 w 1021"/>
                  <a:gd name="T1" fmla="*/ 312 h 794"/>
                  <a:gd name="T2" fmla="*/ 992 w 1021"/>
                  <a:gd name="T3" fmla="*/ 425 h 794"/>
                  <a:gd name="T4" fmla="*/ 992 w 1021"/>
                  <a:gd name="T5" fmla="*/ 482 h 794"/>
                  <a:gd name="T6" fmla="*/ 1021 w 1021"/>
                  <a:gd name="T7" fmla="*/ 539 h 794"/>
                  <a:gd name="T8" fmla="*/ 964 w 1021"/>
                  <a:gd name="T9" fmla="*/ 596 h 794"/>
                  <a:gd name="T10" fmla="*/ 992 w 1021"/>
                  <a:gd name="T11" fmla="*/ 652 h 794"/>
                  <a:gd name="T12" fmla="*/ 992 w 1021"/>
                  <a:gd name="T13" fmla="*/ 766 h 794"/>
                  <a:gd name="T14" fmla="*/ 964 w 1021"/>
                  <a:gd name="T15" fmla="*/ 794 h 794"/>
                  <a:gd name="T16" fmla="*/ 907 w 1021"/>
                  <a:gd name="T17" fmla="*/ 794 h 794"/>
                  <a:gd name="T18" fmla="*/ 907 w 1021"/>
                  <a:gd name="T19" fmla="*/ 766 h 794"/>
                  <a:gd name="T20" fmla="*/ 794 w 1021"/>
                  <a:gd name="T21" fmla="*/ 737 h 794"/>
                  <a:gd name="T22" fmla="*/ 794 w 1021"/>
                  <a:gd name="T23" fmla="*/ 709 h 794"/>
                  <a:gd name="T24" fmla="*/ 737 w 1021"/>
                  <a:gd name="T25" fmla="*/ 567 h 794"/>
                  <a:gd name="T26" fmla="*/ 681 w 1021"/>
                  <a:gd name="T27" fmla="*/ 539 h 794"/>
                  <a:gd name="T28" fmla="*/ 624 w 1021"/>
                  <a:gd name="T29" fmla="*/ 567 h 794"/>
                  <a:gd name="T30" fmla="*/ 539 w 1021"/>
                  <a:gd name="T31" fmla="*/ 482 h 794"/>
                  <a:gd name="T32" fmla="*/ 454 w 1021"/>
                  <a:gd name="T33" fmla="*/ 510 h 794"/>
                  <a:gd name="T34" fmla="*/ 425 w 1021"/>
                  <a:gd name="T35" fmla="*/ 510 h 794"/>
                  <a:gd name="T36" fmla="*/ 340 w 1021"/>
                  <a:gd name="T37" fmla="*/ 539 h 794"/>
                  <a:gd name="T38" fmla="*/ 340 w 1021"/>
                  <a:gd name="T39" fmla="*/ 454 h 794"/>
                  <a:gd name="T40" fmla="*/ 284 w 1021"/>
                  <a:gd name="T41" fmla="*/ 425 h 794"/>
                  <a:gd name="T42" fmla="*/ 227 w 1021"/>
                  <a:gd name="T43" fmla="*/ 454 h 794"/>
                  <a:gd name="T44" fmla="*/ 114 w 1021"/>
                  <a:gd name="T45" fmla="*/ 397 h 794"/>
                  <a:gd name="T46" fmla="*/ 85 w 1021"/>
                  <a:gd name="T47" fmla="*/ 340 h 794"/>
                  <a:gd name="T48" fmla="*/ 0 w 1021"/>
                  <a:gd name="T49" fmla="*/ 340 h 794"/>
                  <a:gd name="T50" fmla="*/ 57 w 1021"/>
                  <a:gd name="T51" fmla="*/ 227 h 794"/>
                  <a:gd name="T52" fmla="*/ 114 w 1021"/>
                  <a:gd name="T53" fmla="*/ 255 h 794"/>
                  <a:gd name="T54" fmla="*/ 114 w 1021"/>
                  <a:gd name="T55" fmla="*/ 227 h 794"/>
                  <a:gd name="T56" fmla="*/ 199 w 1021"/>
                  <a:gd name="T57" fmla="*/ 227 h 794"/>
                  <a:gd name="T58" fmla="*/ 255 w 1021"/>
                  <a:gd name="T59" fmla="*/ 199 h 794"/>
                  <a:gd name="T60" fmla="*/ 284 w 1021"/>
                  <a:gd name="T61" fmla="*/ 142 h 794"/>
                  <a:gd name="T62" fmla="*/ 284 w 1021"/>
                  <a:gd name="T63" fmla="*/ 85 h 794"/>
                  <a:gd name="T64" fmla="*/ 369 w 1021"/>
                  <a:gd name="T65" fmla="*/ 0 h 794"/>
                  <a:gd name="T66" fmla="*/ 369 w 1021"/>
                  <a:gd name="T67" fmla="*/ 57 h 794"/>
                  <a:gd name="T68" fmla="*/ 454 w 1021"/>
                  <a:gd name="T69" fmla="*/ 85 h 794"/>
                  <a:gd name="T70" fmla="*/ 511 w 1021"/>
                  <a:gd name="T71" fmla="*/ 57 h 794"/>
                  <a:gd name="T72" fmla="*/ 567 w 1021"/>
                  <a:gd name="T73" fmla="*/ 114 h 794"/>
                  <a:gd name="T74" fmla="*/ 539 w 1021"/>
                  <a:gd name="T75" fmla="*/ 142 h 794"/>
                  <a:gd name="T76" fmla="*/ 567 w 1021"/>
                  <a:gd name="T77" fmla="*/ 170 h 794"/>
                  <a:gd name="T78" fmla="*/ 539 w 1021"/>
                  <a:gd name="T79" fmla="*/ 227 h 794"/>
                  <a:gd name="T80" fmla="*/ 567 w 1021"/>
                  <a:gd name="T81" fmla="*/ 284 h 794"/>
                  <a:gd name="T82" fmla="*/ 709 w 1021"/>
                  <a:gd name="T83" fmla="*/ 340 h 794"/>
                  <a:gd name="T84" fmla="*/ 709 w 1021"/>
                  <a:gd name="T85" fmla="*/ 369 h 794"/>
                  <a:gd name="T86" fmla="*/ 766 w 1021"/>
                  <a:gd name="T87" fmla="*/ 340 h 794"/>
                  <a:gd name="T88" fmla="*/ 737 w 1021"/>
                  <a:gd name="T89" fmla="*/ 284 h 794"/>
                  <a:gd name="T90" fmla="*/ 766 w 1021"/>
                  <a:gd name="T91" fmla="*/ 284 h 794"/>
                  <a:gd name="T92" fmla="*/ 794 w 1021"/>
                  <a:gd name="T93" fmla="*/ 312 h 794"/>
                  <a:gd name="T94" fmla="*/ 879 w 1021"/>
                  <a:gd name="T95" fmla="*/ 284 h 794"/>
                  <a:gd name="T96" fmla="*/ 964 w 1021"/>
                  <a:gd name="T97" fmla="*/ 31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964" y="312"/>
                    </a:moveTo>
                    <a:lnTo>
                      <a:pt x="992" y="425"/>
                    </a:lnTo>
                    <a:lnTo>
                      <a:pt x="992" y="482"/>
                    </a:lnTo>
                    <a:lnTo>
                      <a:pt x="1021" y="539"/>
                    </a:lnTo>
                    <a:lnTo>
                      <a:pt x="964" y="596"/>
                    </a:lnTo>
                    <a:lnTo>
                      <a:pt x="992" y="652"/>
                    </a:lnTo>
                    <a:lnTo>
                      <a:pt x="992" y="766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766"/>
                    </a:lnTo>
                    <a:lnTo>
                      <a:pt x="794" y="737"/>
                    </a:lnTo>
                    <a:lnTo>
                      <a:pt x="794" y="709"/>
                    </a:lnTo>
                    <a:lnTo>
                      <a:pt x="737" y="567"/>
                    </a:lnTo>
                    <a:lnTo>
                      <a:pt x="681" y="539"/>
                    </a:lnTo>
                    <a:lnTo>
                      <a:pt x="624" y="567"/>
                    </a:lnTo>
                    <a:lnTo>
                      <a:pt x="539" y="482"/>
                    </a:lnTo>
                    <a:lnTo>
                      <a:pt x="454" y="510"/>
                    </a:lnTo>
                    <a:lnTo>
                      <a:pt x="425" y="510"/>
                    </a:lnTo>
                    <a:lnTo>
                      <a:pt x="340" y="539"/>
                    </a:lnTo>
                    <a:lnTo>
                      <a:pt x="340" y="454"/>
                    </a:lnTo>
                    <a:lnTo>
                      <a:pt x="284" y="425"/>
                    </a:lnTo>
                    <a:lnTo>
                      <a:pt x="227" y="454"/>
                    </a:lnTo>
                    <a:lnTo>
                      <a:pt x="114" y="397"/>
                    </a:lnTo>
                    <a:lnTo>
                      <a:pt x="85" y="340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14" y="227"/>
                    </a:lnTo>
                    <a:lnTo>
                      <a:pt x="199" y="227"/>
                    </a:lnTo>
                    <a:lnTo>
                      <a:pt x="255" y="199"/>
                    </a:lnTo>
                    <a:lnTo>
                      <a:pt x="284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85"/>
                    </a:lnTo>
                    <a:lnTo>
                      <a:pt x="511" y="57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567" y="170"/>
                    </a:lnTo>
                    <a:lnTo>
                      <a:pt x="539" y="227"/>
                    </a:lnTo>
                    <a:lnTo>
                      <a:pt x="567" y="284"/>
                    </a:lnTo>
                    <a:lnTo>
                      <a:pt x="709" y="340"/>
                    </a:lnTo>
                    <a:lnTo>
                      <a:pt x="709" y="369"/>
                    </a:lnTo>
                    <a:lnTo>
                      <a:pt x="766" y="340"/>
                    </a:lnTo>
                    <a:lnTo>
                      <a:pt x="737" y="284"/>
                    </a:lnTo>
                    <a:lnTo>
                      <a:pt x="766" y="284"/>
                    </a:lnTo>
                    <a:lnTo>
                      <a:pt x="794" y="312"/>
                    </a:lnTo>
                    <a:lnTo>
                      <a:pt x="879" y="284"/>
                    </a:lnTo>
                    <a:lnTo>
                      <a:pt x="964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0" name="Freeform 983"/>
              <p:cNvSpPr>
                <a:spLocks/>
              </p:cNvSpPr>
              <p:nvPr/>
            </p:nvSpPr>
            <p:spPr bwMode="auto">
              <a:xfrm>
                <a:off x="2615" y="1975"/>
                <a:ext cx="510" cy="539"/>
              </a:xfrm>
              <a:custGeom>
                <a:avLst/>
                <a:gdLst>
                  <a:gd name="T0" fmla="*/ 368 w 510"/>
                  <a:gd name="T1" fmla="*/ 454 h 539"/>
                  <a:gd name="T2" fmla="*/ 283 w 510"/>
                  <a:gd name="T3" fmla="*/ 482 h 539"/>
                  <a:gd name="T4" fmla="*/ 255 w 510"/>
                  <a:gd name="T5" fmla="*/ 454 h 539"/>
                  <a:gd name="T6" fmla="*/ 226 w 510"/>
                  <a:gd name="T7" fmla="*/ 454 h 539"/>
                  <a:gd name="T8" fmla="*/ 255 w 510"/>
                  <a:gd name="T9" fmla="*/ 510 h 539"/>
                  <a:gd name="T10" fmla="*/ 198 w 510"/>
                  <a:gd name="T11" fmla="*/ 539 h 539"/>
                  <a:gd name="T12" fmla="*/ 198 w 510"/>
                  <a:gd name="T13" fmla="*/ 510 h 539"/>
                  <a:gd name="T14" fmla="*/ 56 w 510"/>
                  <a:gd name="T15" fmla="*/ 454 h 539"/>
                  <a:gd name="T16" fmla="*/ 28 w 510"/>
                  <a:gd name="T17" fmla="*/ 397 h 539"/>
                  <a:gd name="T18" fmla="*/ 56 w 510"/>
                  <a:gd name="T19" fmla="*/ 340 h 539"/>
                  <a:gd name="T20" fmla="*/ 28 w 510"/>
                  <a:gd name="T21" fmla="*/ 312 h 539"/>
                  <a:gd name="T22" fmla="*/ 56 w 510"/>
                  <a:gd name="T23" fmla="*/ 284 h 539"/>
                  <a:gd name="T24" fmla="*/ 0 w 510"/>
                  <a:gd name="T25" fmla="*/ 227 h 539"/>
                  <a:gd name="T26" fmla="*/ 56 w 510"/>
                  <a:gd name="T27" fmla="*/ 199 h 539"/>
                  <a:gd name="T28" fmla="*/ 56 w 510"/>
                  <a:gd name="T29" fmla="*/ 142 h 539"/>
                  <a:gd name="T30" fmla="*/ 85 w 510"/>
                  <a:gd name="T31" fmla="*/ 113 h 539"/>
                  <a:gd name="T32" fmla="*/ 113 w 510"/>
                  <a:gd name="T33" fmla="*/ 113 h 539"/>
                  <a:gd name="T34" fmla="*/ 170 w 510"/>
                  <a:gd name="T35" fmla="*/ 57 h 539"/>
                  <a:gd name="T36" fmla="*/ 198 w 510"/>
                  <a:gd name="T37" fmla="*/ 85 h 539"/>
                  <a:gd name="T38" fmla="*/ 226 w 510"/>
                  <a:gd name="T39" fmla="*/ 28 h 539"/>
                  <a:gd name="T40" fmla="*/ 283 w 510"/>
                  <a:gd name="T41" fmla="*/ 0 h 539"/>
                  <a:gd name="T42" fmla="*/ 311 w 510"/>
                  <a:gd name="T43" fmla="*/ 28 h 539"/>
                  <a:gd name="T44" fmla="*/ 368 w 510"/>
                  <a:gd name="T45" fmla="*/ 28 h 539"/>
                  <a:gd name="T46" fmla="*/ 396 w 510"/>
                  <a:gd name="T47" fmla="*/ 57 h 539"/>
                  <a:gd name="T48" fmla="*/ 510 w 510"/>
                  <a:gd name="T49" fmla="*/ 85 h 539"/>
                  <a:gd name="T50" fmla="*/ 510 w 510"/>
                  <a:gd name="T51" fmla="*/ 142 h 539"/>
                  <a:gd name="T52" fmla="*/ 425 w 510"/>
                  <a:gd name="T53" fmla="*/ 142 h 539"/>
                  <a:gd name="T54" fmla="*/ 396 w 510"/>
                  <a:gd name="T55" fmla="*/ 170 h 539"/>
                  <a:gd name="T56" fmla="*/ 425 w 510"/>
                  <a:gd name="T57" fmla="*/ 199 h 539"/>
                  <a:gd name="T58" fmla="*/ 425 w 510"/>
                  <a:gd name="T59" fmla="*/ 227 h 539"/>
                  <a:gd name="T60" fmla="*/ 340 w 510"/>
                  <a:gd name="T61" fmla="*/ 284 h 539"/>
                  <a:gd name="T62" fmla="*/ 368 w 510"/>
                  <a:gd name="T63" fmla="*/ 312 h 539"/>
                  <a:gd name="T64" fmla="*/ 368 w 510"/>
                  <a:gd name="T65" fmla="*/ 45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539">
                    <a:moveTo>
                      <a:pt x="368" y="454"/>
                    </a:moveTo>
                    <a:lnTo>
                      <a:pt x="283" y="482"/>
                    </a:lnTo>
                    <a:lnTo>
                      <a:pt x="255" y="454"/>
                    </a:lnTo>
                    <a:lnTo>
                      <a:pt x="226" y="454"/>
                    </a:lnTo>
                    <a:lnTo>
                      <a:pt x="255" y="510"/>
                    </a:lnTo>
                    <a:lnTo>
                      <a:pt x="198" y="539"/>
                    </a:lnTo>
                    <a:lnTo>
                      <a:pt x="198" y="510"/>
                    </a:lnTo>
                    <a:lnTo>
                      <a:pt x="56" y="454"/>
                    </a:lnTo>
                    <a:lnTo>
                      <a:pt x="28" y="397"/>
                    </a:lnTo>
                    <a:lnTo>
                      <a:pt x="56" y="340"/>
                    </a:lnTo>
                    <a:lnTo>
                      <a:pt x="28" y="312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70" y="57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311" y="28"/>
                    </a:lnTo>
                    <a:lnTo>
                      <a:pt x="368" y="28"/>
                    </a:lnTo>
                    <a:lnTo>
                      <a:pt x="396" y="57"/>
                    </a:lnTo>
                    <a:lnTo>
                      <a:pt x="510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6" y="170"/>
                    </a:lnTo>
                    <a:lnTo>
                      <a:pt x="425" y="199"/>
                    </a:lnTo>
                    <a:lnTo>
                      <a:pt x="425" y="227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68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1" name="Freeform 984"/>
              <p:cNvSpPr>
                <a:spLocks/>
              </p:cNvSpPr>
              <p:nvPr/>
            </p:nvSpPr>
            <p:spPr bwMode="auto">
              <a:xfrm>
                <a:off x="2955" y="1777"/>
                <a:ext cx="1020" cy="850"/>
              </a:xfrm>
              <a:custGeom>
                <a:avLst/>
                <a:gdLst>
                  <a:gd name="T0" fmla="*/ 992 w 1020"/>
                  <a:gd name="T1" fmla="*/ 595 h 850"/>
                  <a:gd name="T2" fmla="*/ 1020 w 1020"/>
                  <a:gd name="T3" fmla="*/ 652 h 850"/>
                  <a:gd name="T4" fmla="*/ 935 w 1020"/>
                  <a:gd name="T5" fmla="*/ 652 h 850"/>
                  <a:gd name="T6" fmla="*/ 879 w 1020"/>
                  <a:gd name="T7" fmla="*/ 595 h 850"/>
                  <a:gd name="T8" fmla="*/ 822 w 1020"/>
                  <a:gd name="T9" fmla="*/ 652 h 850"/>
                  <a:gd name="T10" fmla="*/ 765 w 1020"/>
                  <a:gd name="T11" fmla="*/ 737 h 850"/>
                  <a:gd name="T12" fmla="*/ 708 w 1020"/>
                  <a:gd name="T13" fmla="*/ 737 h 850"/>
                  <a:gd name="T14" fmla="*/ 708 w 1020"/>
                  <a:gd name="T15" fmla="*/ 708 h 850"/>
                  <a:gd name="T16" fmla="*/ 595 w 1020"/>
                  <a:gd name="T17" fmla="*/ 680 h 850"/>
                  <a:gd name="T18" fmla="*/ 595 w 1020"/>
                  <a:gd name="T19" fmla="*/ 708 h 850"/>
                  <a:gd name="T20" fmla="*/ 567 w 1020"/>
                  <a:gd name="T21" fmla="*/ 680 h 850"/>
                  <a:gd name="T22" fmla="*/ 538 w 1020"/>
                  <a:gd name="T23" fmla="*/ 680 h 850"/>
                  <a:gd name="T24" fmla="*/ 538 w 1020"/>
                  <a:gd name="T25" fmla="*/ 708 h 850"/>
                  <a:gd name="T26" fmla="*/ 482 w 1020"/>
                  <a:gd name="T27" fmla="*/ 680 h 850"/>
                  <a:gd name="T28" fmla="*/ 482 w 1020"/>
                  <a:gd name="T29" fmla="*/ 737 h 850"/>
                  <a:gd name="T30" fmla="*/ 453 w 1020"/>
                  <a:gd name="T31" fmla="*/ 765 h 850"/>
                  <a:gd name="T32" fmla="*/ 482 w 1020"/>
                  <a:gd name="T33" fmla="*/ 793 h 850"/>
                  <a:gd name="T34" fmla="*/ 425 w 1020"/>
                  <a:gd name="T35" fmla="*/ 793 h 850"/>
                  <a:gd name="T36" fmla="*/ 425 w 1020"/>
                  <a:gd name="T37" fmla="*/ 822 h 850"/>
                  <a:gd name="T38" fmla="*/ 397 w 1020"/>
                  <a:gd name="T39" fmla="*/ 850 h 850"/>
                  <a:gd name="T40" fmla="*/ 340 w 1020"/>
                  <a:gd name="T41" fmla="*/ 822 h 850"/>
                  <a:gd name="T42" fmla="*/ 255 w 1020"/>
                  <a:gd name="T43" fmla="*/ 737 h 850"/>
                  <a:gd name="T44" fmla="*/ 255 w 1020"/>
                  <a:gd name="T45" fmla="*/ 680 h 850"/>
                  <a:gd name="T46" fmla="*/ 198 w 1020"/>
                  <a:gd name="T47" fmla="*/ 680 h 850"/>
                  <a:gd name="T48" fmla="*/ 141 w 1020"/>
                  <a:gd name="T49" fmla="*/ 652 h 850"/>
                  <a:gd name="T50" fmla="*/ 113 w 1020"/>
                  <a:gd name="T51" fmla="*/ 680 h 850"/>
                  <a:gd name="T52" fmla="*/ 28 w 1020"/>
                  <a:gd name="T53" fmla="*/ 652 h 850"/>
                  <a:gd name="T54" fmla="*/ 28 w 1020"/>
                  <a:gd name="T55" fmla="*/ 510 h 850"/>
                  <a:gd name="T56" fmla="*/ 0 w 1020"/>
                  <a:gd name="T57" fmla="*/ 482 h 850"/>
                  <a:gd name="T58" fmla="*/ 85 w 1020"/>
                  <a:gd name="T59" fmla="*/ 425 h 850"/>
                  <a:gd name="T60" fmla="*/ 85 w 1020"/>
                  <a:gd name="T61" fmla="*/ 397 h 850"/>
                  <a:gd name="T62" fmla="*/ 56 w 1020"/>
                  <a:gd name="T63" fmla="*/ 368 h 850"/>
                  <a:gd name="T64" fmla="*/ 85 w 1020"/>
                  <a:gd name="T65" fmla="*/ 340 h 850"/>
                  <a:gd name="T66" fmla="*/ 227 w 1020"/>
                  <a:gd name="T67" fmla="*/ 340 h 850"/>
                  <a:gd name="T68" fmla="*/ 340 w 1020"/>
                  <a:gd name="T69" fmla="*/ 255 h 850"/>
                  <a:gd name="T70" fmla="*/ 397 w 1020"/>
                  <a:gd name="T71" fmla="*/ 226 h 850"/>
                  <a:gd name="T72" fmla="*/ 425 w 1020"/>
                  <a:gd name="T73" fmla="*/ 113 h 850"/>
                  <a:gd name="T74" fmla="*/ 368 w 1020"/>
                  <a:gd name="T75" fmla="*/ 0 h 850"/>
                  <a:gd name="T76" fmla="*/ 567 w 1020"/>
                  <a:gd name="T77" fmla="*/ 113 h 850"/>
                  <a:gd name="T78" fmla="*/ 595 w 1020"/>
                  <a:gd name="T79" fmla="*/ 113 h 850"/>
                  <a:gd name="T80" fmla="*/ 623 w 1020"/>
                  <a:gd name="T81" fmla="*/ 141 h 850"/>
                  <a:gd name="T82" fmla="*/ 595 w 1020"/>
                  <a:gd name="T83" fmla="*/ 198 h 850"/>
                  <a:gd name="T84" fmla="*/ 482 w 1020"/>
                  <a:gd name="T85" fmla="*/ 226 h 850"/>
                  <a:gd name="T86" fmla="*/ 312 w 1020"/>
                  <a:gd name="T87" fmla="*/ 311 h 850"/>
                  <a:gd name="T88" fmla="*/ 340 w 1020"/>
                  <a:gd name="T89" fmla="*/ 340 h 850"/>
                  <a:gd name="T90" fmla="*/ 425 w 1020"/>
                  <a:gd name="T91" fmla="*/ 283 h 850"/>
                  <a:gd name="T92" fmla="*/ 538 w 1020"/>
                  <a:gd name="T93" fmla="*/ 340 h 850"/>
                  <a:gd name="T94" fmla="*/ 510 w 1020"/>
                  <a:gd name="T95" fmla="*/ 397 h 850"/>
                  <a:gd name="T96" fmla="*/ 538 w 1020"/>
                  <a:gd name="T97" fmla="*/ 453 h 850"/>
                  <a:gd name="T98" fmla="*/ 708 w 1020"/>
                  <a:gd name="T99" fmla="*/ 453 h 850"/>
                  <a:gd name="T100" fmla="*/ 765 w 1020"/>
                  <a:gd name="T101" fmla="*/ 425 h 850"/>
                  <a:gd name="T102" fmla="*/ 765 w 1020"/>
                  <a:gd name="T103" fmla="*/ 453 h 850"/>
                  <a:gd name="T104" fmla="*/ 794 w 1020"/>
                  <a:gd name="T105" fmla="*/ 482 h 850"/>
                  <a:gd name="T106" fmla="*/ 850 w 1020"/>
                  <a:gd name="T107" fmla="*/ 453 h 850"/>
                  <a:gd name="T108" fmla="*/ 907 w 1020"/>
                  <a:gd name="T109" fmla="*/ 453 h 850"/>
                  <a:gd name="T110" fmla="*/ 907 w 1020"/>
                  <a:gd name="T111" fmla="*/ 510 h 850"/>
                  <a:gd name="T112" fmla="*/ 822 w 1020"/>
                  <a:gd name="T113" fmla="*/ 538 h 850"/>
                  <a:gd name="T114" fmla="*/ 907 w 1020"/>
                  <a:gd name="T115" fmla="*/ 567 h 850"/>
                  <a:gd name="T116" fmla="*/ 964 w 1020"/>
                  <a:gd name="T117" fmla="*/ 510 h 850"/>
                  <a:gd name="T118" fmla="*/ 964 w 1020"/>
                  <a:gd name="T119" fmla="*/ 538 h 850"/>
                  <a:gd name="T120" fmla="*/ 1020 w 1020"/>
                  <a:gd name="T121" fmla="*/ 538 h 850"/>
                  <a:gd name="T122" fmla="*/ 992 w 1020"/>
                  <a:gd name="T123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850">
                    <a:moveTo>
                      <a:pt x="992" y="595"/>
                    </a:moveTo>
                    <a:lnTo>
                      <a:pt x="1020" y="652"/>
                    </a:lnTo>
                    <a:lnTo>
                      <a:pt x="935" y="652"/>
                    </a:lnTo>
                    <a:lnTo>
                      <a:pt x="879" y="595"/>
                    </a:lnTo>
                    <a:lnTo>
                      <a:pt x="822" y="652"/>
                    </a:lnTo>
                    <a:lnTo>
                      <a:pt x="765" y="737"/>
                    </a:lnTo>
                    <a:lnTo>
                      <a:pt x="708" y="737"/>
                    </a:lnTo>
                    <a:lnTo>
                      <a:pt x="708" y="708"/>
                    </a:lnTo>
                    <a:lnTo>
                      <a:pt x="595" y="680"/>
                    </a:lnTo>
                    <a:lnTo>
                      <a:pt x="595" y="708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82" y="737"/>
                    </a:lnTo>
                    <a:lnTo>
                      <a:pt x="453" y="765"/>
                    </a:lnTo>
                    <a:lnTo>
                      <a:pt x="482" y="793"/>
                    </a:lnTo>
                    <a:lnTo>
                      <a:pt x="425" y="793"/>
                    </a:lnTo>
                    <a:lnTo>
                      <a:pt x="425" y="822"/>
                    </a:lnTo>
                    <a:lnTo>
                      <a:pt x="397" y="850"/>
                    </a:lnTo>
                    <a:lnTo>
                      <a:pt x="340" y="822"/>
                    </a:lnTo>
                    <a:lnTo>
                      <a:pt x="255" y="737"/>
                    </a:lnTo>
                    <a:lnTo>
                      <a:pt x="255" y="680"/>
                    </a:lnTo>
                    <a:lnTo>
                      <a:pt x="198" y="680"/>
                    </a:lnTo>
                    <a:lnTo>
                      <a:pt x="141" y="652"/>
                    </a:lnTo>
                    <a:lnTo>
                      <a:pt x="113" y="680"/>
                    </a:lnTo>
                    <a:lnTo>
                      <a:pt x="28" y="65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85" y="340"/>
                    </a:lnTo>
                    <a:lnTo>
                      <a:pt x="227" y="340"/>
                    </a:lnTo>
                    <a:lnTo>
                      <a:pt x="340" y="255"/>
                    </a:lnTo>
                    <a:lnTo>
                      <a:pt x="397" y="226"/>
                    </a:lnTo>
                    <a:lnTo>
                      <a:pt x="425" y="113"/>
                    </a:lnTo>
                    <a:lnTo>
                      <a:pt x="368" y="0"/>
                    </a:lnTo>
                    <a:lnTo>
                      <a:pt x="567" y="113"/>
                    </a:lnTo>
                    <a:lnTo>
                      <a:pt x="595" y="113"/>
                    </a:lnTo>
                    <a:lnTo>
                      <a:pt x="623" y="141"/>
                    </a:lnTo>
                    <a:lnTo>
                      <a:pt x="595" y="198"/>
                    </a:lnTo>
                    <a:lnTo>
                      <a:pt x="482" y="226"/>
                    </a:lnTo>
                    <a:lnTo>
                      <a:pt x="312" y="311"/>
                    </a:lnTo>
                    <a:lnTo>
                      <a:pt x="340" y="340"/>
                    </a:lnTo>
                    <a:lnTo>
                      <a:pt x="425" y="283"/>
                    </a:lnTo>
                    <a:lnTo>
                      <a:pt x="538" y="340"/>
                    </a:lnTo>
                    <a:lnTo>
                      <a:pt x="510" y="397"/>
                    </a:lnTo>
                    <a:lnTo>
                      <a:pt x="538" y="453"/>
                    </a:lnTo>
                    <a:lnTo>
                      <a:pt x="708" y="453"/>
                    </a:lnTo>
                    <a:lnTo>
                      <a:pt x="765" y="425"/>
                    </a:lnTo>
                    <a:lnTo>
                      <a:pt x="765" y="453"/>
                    </a:lnTo>
                    <a:lnTo>
                      <a:pt x="794" y="482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822" y="538"/>
                    </a:lnTo>
                    <a:lnTo>
                      <a:pt x="907" y="567"/>
                    </a:lnTo>
                    <a:lnTo>
                      <a:pt x="964" y="510"/>
                    </a:lnTo>
                    <a:lnTo>
                      <a:pt x="964" y="538"/>
                    </a:lnTo>
                    <a:lnTo>
                      <a:pt x="1020" y="538"/>
                    </a:lnTo>
                    <a:lnTo>
                      <a:pt x="992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2" name="Freeform 985"/>
              <p:cNvSpPr>
                <a:spLocks/>
              </p:cNvSpPr>
              <p:nvPr/>
            </p:nvSpPr>
            <p:spPr bwMode="auto">
              <a:xfrm>
                <a:off x="2983" y="1493"/>
                <a:ext cx="454" cy="624"/>
              </a:xfrm>
              <a:custGeom>
                <a:avLst/>
                <a:gdLst>
                  <a:gd name="T0" fmla="*/ 340 w 454"/>
                  <a:gd name="T1" fmla="*/ 284 h 624"/>
                  <a:gd name="T2" fmla="*/ 397 w 454"/>
                  <a:gd name="T3" fmla="*/ 397 h 624"/>
                  <a:gd name="T4" fmla="*/ 369 w 454"/>
                  <a:gd name="T5" fmla="*/ 510 h 624"/>
                  <a:gd name="T6" fmla="*/ 312 w 454"/>
                  <a:gd name="T7" fmla="*/ 539 h 624"/>
                  <a:gd name="T8" fmla="*/ 199 w 454"/>
                  <a:gd name="T9" fmla="*/ 624 h 624"/>
                  <a:gd name="T10" fmla="*/ 142 w 454"/>
                  <a:gd name="T11" fmla="*/ 624 h 624"/>
                  <a:gd name="T12" fmla="*/ 142 w 454"/>
                  <a:gd name="T13" fmla="*/ 567 h 624"/>
                  <a:gd name="T14" fmla="*/ 28 w 454"/>
                  <a:gd name="T15" fmla="*/ 539 h 624"/>
                  <a:gd name="T16" fmla="*/ 0 w 454"/>
                  <a:gd name="T17" fmla="*/ 510 h 624"/>
                  <a:gd name="T18" fmla="*/ 28 w 454"/>
                  <a:gd name="T19" fmla="*/ 454 h 624"/>
                  <a:gd name="T20" fmla="*/ 57 w 454"/>
                  <a:gd name="T21" fmla="*/ 454 h 624"/>
                  <a:gd name="T22" fmla="*/ 28 w 454"/>
                  <a:gd name="T23" fmla="*/ 397 h 624"/>
                  <a:gd name="T24" fmla="*/ 28 w 454"/>
                  <a:gd name="T25" fmla="*/ 369 h 624"/>
                  <a:gd name="T26" fmla="*/ 113 w 454"/>
                  <a:gd name="T27" fmla="*/ 284 h 624"/>
                  <a:gd name="T28" fmla="*/ 85 w 454"/>
                  <a:gd name="T29" fmla="*/ 227 h 624"/>
                  <a:gd name="T30" fmla="*/ 113 w 454"/>
                  <a:gd name="T31" fmla="*/ 199 h 624"/>
                  <a:gd name="T32" fmla="*/ 113 w 454"/>
                  <a:gd name="T33" fmla="*/ 142 h 624"/>
                  <a:gd name="T34" fmla="*/ 142 w 454"/>
                  <a:gd name="T35" fmla="*/ 142 h 624"/>
                  <a:gd name="T36" fmla="*/ 142 w 454"/>
                  <a:gd name="T37" fmla="*/ 114 h 624"/>
                  <a:gd name="T38" fmla="*/ 113 w 454"/>
                  <a:gd name="T39" fmla="*/ 114 h 624"/>
                  <a:gd name="T40" fmla="*/ 142 w 454"/>
                  <a:gd name="T41" fmla="*/ 85 h 624"/>
                  <a:gd name="T42" fmla="*/ 170 w 454"/>
                  <a:gd name="T43" fmla="*/ 28 h 624"/>
                  <a:gd name="T44" fmla="*/ 227 w 454"/>
                  <a:gd name="T45" fmla="*/ 0 h 624"/>
                  <a:gd name="T46" fmla="*/ 284 w 454"/>
                  <a:gd name="T47" fmla="*/ 0 h 624"/>
                  <a:gd name="T48" fmla="*/ 340 w 454"/>
                  <a:gd name="T49" fmla="*/ 28 h 624"/>
                  <a:gd name="T50" fmla="*/ 369 w 454"/>
                  <a:gd name="T51" fmla="*/ 0 h 624"/>
                  <a:gd name="T52" fmla="*/ 397 w 454"/>
                  <a:gd name="T53" fmla="*/ 114 h 624"/>
                  <a:gd name="T54" fmla="*/ 425 w 454"/>
                  <a:gd name="T55" fmla="*/ 85 h 624"/>
                  <a:gd name="T56" fmla="*/ 454 w 454"/>
                  <a:gd name="T57" fmla="*/ 85 h 624"/>
                  <a:gd name="T58" fmla="*/ 454 w 454"/>
                  <a:gd name="T59" fmla="*/ 199 h 624"/>
                  <a:gd name="T60" fmla="*/ 369 w 454"/>
                  <a:gd name="T61" fmla="*/ 227 h 624"/>
                  <a:gd name="T62" fmla="*/ 340 w 454"/>
                  <a:gd name="T63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4" h="624">
                    <a:moveTo>
                      <a:pt x="340" y="284"/>
                    </a:moveTo>
                    <a:lnTo>
                      <a:pt x="397" y="397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28" y="369"/>
                    </a:lnTo>
                    <a:lnTo>
                      <a:pt x="113" y="284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42"/>
                    </a:lnTo>
                    <a:lnTo>
                      <a:pt x="142" y="142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142" y="85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69" y="0"/>
                    </a:lnTo>
                    <a:lnTo>
                      <a:pt x="397" y="114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454" y="199"/>
                    </a:lnTo>
                    <a:lnTo>
                      <a:pt x="369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3" name="Freeform 987"/>
              <p:cNvSpPr>
                <a:spLocks/>
              </p:cNvSpPr>
              <p:nvPr/>
            </p:nvSpPr>
            <p:spPr bwMode="auto">
              <a:xfrm>
                <a:off x="1962" y="1266"/>
                <a:ext cx="1021" cy="1134"/>
              </a:xfrm>
              <a:custGeom>
                <a:avLst/>
                <a:gdLst>
                  <a:gd name="T0" fmla="*/ 0 w 1021"/>
                  <a:gd name="T1" fmla="*/ 1021 h 1134"/>
                  <a:gd name="T2" fmla="*/ 86 w 1021"/>
                  <a:gd name="T3" fmla="*/ 1134 h 1134"/>
                  <a:gd name="T4" fmla="*/ 256 w 1021"/>
                  <a:gd name="T5" fmla="*/ 1134 h 1134"/>
                  <a:gd name="T6" fmla="*/ 341 w 1021"/>
                  <a:gd name="T7" fmla="*/ 1106 h 1134"/>
                  <a:gd name="T8" fmla="*/ 426 w 1021"/>
                  <a:gd name="T9" fmla="*/ 1021 h 1134"/>
                  <a:gd name="T10" fmla="*/ 511 w 1021"/>
                  <a:gd name="T11" fmla="*/ 879 h 1134"/>
                  <a:gd name="T12" fmla="*/ 539 w 1021"/>
                  <a:gd name="T13" fmla="*/ 851 h 1134"/>
                  <a:gd name="T14" fmla="*/ 596 w 1021"/>
                  <a:gd name="T15" fmla="*/ 766 h 1134"/>
                  <a:gd name="T16" fmla="*/ 596 w 1021"/>
                  <a:gd name="T17" fmla="*/ 709 h 1134"/>
                  <a:gd name="T18" fmla="*/ 567 w 1021"/>
                  <a:gd name="T19" fmla="*/ 624 h 1134"/>
                  <a:gd name="T20" fmla="*/ 624 w 1021"/>
                  <a:gd name="T21" fmla="*/ 624 h 1134"/>
                  <a:gd name="T22" fmla="*/ 596 w 1021"/>
                  <a:gd name="T23" fmla="*/ 511 h 1134"/>
                  <a:gd name="T24" fmla="*/ 738 w 1021"/>
                  <a:gd name="T25" fmla="*/ 426 h 1134"/>
                  <a:gd name="T26" fmla="*/ 851 w 1021"/>
                  <a:gd name="T27" fmla="*/ 341 h 1134"/>
                  <a:gd name="T28" fmla="*/ 851 w 1021"/>
                  <a:gd name="T29" fmla="*/ 255 h 1134"/>
                  <a:gd name="T30" fmla="*/ 908 w 1021"/>
                  <a:gd name="T31" fmla="*/ 312 h 1134"/>
                  <a:gd name="T32" fmla="*/ 936 w 1021"/>
                  <a:gd name="T33" fmla="*/ 284 h 1134"/>
                  <a:gd name="T34" fmla="*/ 936 w 1021"/>
                  <a:gd name="T35" fmla="*/ 199 h 1134"/>
                  <a:gd name="T36" fmla="*/ 964 w 1021"/>
                  <a:gd name="T37" fmla="*/ 114 h 1134"/>
                  <a:gd name="T38" fmla="*/ 908 w 1021"/>
                  <a:gd name="T39" fmla="*/ 114 h 1134"/>
                  <a:gd name="T40" fmla="*/ 851 w 1021"/>
                  <a:gd name="T41" fmla="*/ 29 h 1134"/>
                  <a:gd name="T42" fmla="*/ 766 w 1021"/>
                  <a:gd name="T43" fmla="*/ 0 h 1134"/>
                  <a:gd name="T44" fmla="*/ 653 w 1021"/>
                  <a:gd name="T45" fmla="*/ 227 h 1134"/>
                  <a:gd name="T46" fmla="*/ 567 w 1021"/>
                  <a:gd name="T47" fmla="*/ 426 h 1134"/>
                  <a:gd name="T48" fmla="*/ 482 w 1021"/>
                  <a:gd name="T49" fmla="*/ 511 h 1134"/>
                  <a:gd name="T50" fmla="*/ 539 w 1021"/>
                  <a:gd name="T51" fmla="*/ 624 h 1134"/>
                  <a:gd name="T52" fmla="*/ 426 w 1021"/>
                  <a:gd name="T53" fmla="*/ 681 h 1134"/>
                  <a:gd name="T54" fmla="*/ 397 w 1021"/>
                  <a:gd name="T55" fmla="*/ 737 h 1134"/>
                  <a:gd name="T56" fmla="*/ 369 w 1021"/>
                  <a:gd name="T57" fmla="*/ 908 h 1134"/>
                  <a:gd name="T58" fmla="*/ 312 w 1021"/>
                  <a:gd name="T59" fmla="*/ 822 h 1134"/>
                  <a:gd name="T60" fmla="*/ 256 w 1021"/>
                  <a:gd name="T61" fmla="*/ 851 h 1134"/>
                  <a:gd name="T62" fmla="*/ 142 w 1021"/>
                  <a:gd name="T63" fmla="*/ 879 h 1134"/>
                  <a:gd name="T64" fmla="*/ 86 w 1021"/>
                  <a:gd name="T65" fmla="*/ 908 h 1134"/>
                  <a:gd name="T66" fmla="*/ 0 w 1021"/>
                  <a:gd name="T67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1" h="1134">
                    <a:moveTo>
                      <a:pt x="0" y="964"/>
                    </a:moveTo>
                    <a:lnTo>
                      <a:pt x="0" y="1021"/>
                    </a:lnTo>
                    <a:lnTo>
                      <a:pt x="29" y="1049"/>
                    </a:lnTo>
                    <a:lnTo>
                      <a:pt x="86" y="1134"/>
                    </a:lnTo>
                    <a:lnTo>
                      <a:pt x="199" y="1106"/>
                    </a:lnTo>
                    <a:lnTo>
                      <a:pt x="256" y="1134"/>
                    </a:lnTo>
                    <a:lnTo>
                      <a:pt x="256" y="1106"/>
                    </a:lnTo>
                    <a:lnTo>
                      <a:pt x="341" y="1106"/>
                    </a:lnTo>
                    <a:lnTo>
                      <a:pt x="397" y="1078"/>
                    </a:lnTo>
                    <a:lnTo>
                      <a:pt x="426" y="1021"/>
                    </a:lnTo>
                    <a:lnTo>
                      <a:pt x="426" y="964"/>
                    </a:lnTo>
                    <a:lnTo>
                      <a:pt x="511" y="879"/>
                    </a:lnTo>
                    <a:lnTo>
                      <a:pt x="511" y="851"/>
                    </a:lnTo>
                    <a:lnTo>
                      <a:pt x="539" y="851"/>
                    </a:lnTo>
                    <a:lnTo>
                      <a:pt x="567" y="766"/>
                    </a:lnTo>
                    <a:lnTo>
                      <a:pt x="596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596" y="652"/>
                    </a:lnTo>
                    <a:lnTo>
                      <a:pt x="567" y="624"/>
                    </a:lnTo>
                    <a:lnTo>
                      <a:pt x="567" y="596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96" y="511"/>
                    </a:lnTo>
                    <a:lnTo>
                      <a:pt x="681" y="426"/>
                    </a:lnTo>
                    <a:lnTo>
                      <a:pt x="738" y="426"/>
                    </a:lnTo>
                    <a:lnTo>
                      <a:pt x="738" y="369"/>
                    </a:lnTo>
                    <a:lnTo>
                      <a:pt x="851" y="341"/>
                    </a:lnTo>
                    <a:lnTo>
                      <a:pt x="851" y="312"/>
                    </a:lnTo>
                    <a:lnTo>
                      <a:pt x="851" y="255"/>
                    </a:lnTo>
                    <a:lnTo>
                      <a:pt x="879" y="255"/>
                    </a:lnTo>
                    <a:lnTo>
                      <a:pt x="908" y="312"/>
                    </a:lnTo>
                    <a:lnTo>
                      <a:pt x="964" y="312"/>
                    </a:lnTo>
                    <a:lnTo>
                      <a:pt x="936" y="284"/>
                    </a:lnTo>
                    <a:lnTo>
                      <a:pt x="964" y="227"/>
                    </a:lnTo>
                    <a:lnTo>
                      <a:pt x="936" y="199"/>
                    </a:lnTo>
                    <a:lnTo>
                      <a:pt x="1021" y="142"/>
                    </a:lnTo>
                    <a:lnTo>
                      <a:pt x="964" y="114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29"/>
                    </a:lnTo>
                    <a:lnTo>
                      <a:pt x="794" y="57"/>
                    </a:lnTo>
                    <a:lnTo>
                      <a:pt x="766" y="0"/>
                    </a:lnTo>
                    <a:lnTo>
                      <a:pt x="653" y="170"/>
                    </a:lnTo>
                    <a:lnTo>
                      <a:pt x="653" y="227"/>
                    </a:lnTo>
                    <a:lnTo>
                      <a:pt x="539" y="341"/>
                    </a:lnTo>
                    <a:lnTo>
                      <a:pt x="567" y="426"/>
                    </a:lnTo>
                    <a:lnTo>
                      <a:pt x="482" y="454"/>
                    </a:lnTo>
                    <a:lnTo>
                      <a:pt x="482" y="511"/>
                    </a:lnTo>
                    <a:lnTo>
                      <a:pt x="511" y="624"/>
                    </a:lnTo>
                    <a:lnTo>
                      <a:pt x="539" y="624"/>
                    </a:lnTo>
                    <a:lnTo>
                      <a:pt x="539" y="681"/>
                    </a:lnTo>
                    <a:lnTo>
                      <a:pt x="426" y="681"/>
                    </a:lnTo>
                    <a:lnTo>
                      <a:pt x="426" y="737"/>
                    </a:lnTo>
                    <a:lnTo>
                      <a:pt x="397" y="737"/>
                    </a:lnTo>
                    <a:lnTo>
                      <a:pt x="397" y="879"/>
                    </a:lnTo>
                    <a:lnTo>
                      <a:pt x="369" y="908"/>
                    </a:lnTo>
                    <a:lnTo>
                      <a:pt x="312" y="879"/>
                    </a:lnTo>
                    <a:lnTo>
                      <a:pt x="312" y="822"/>
                    </a:lnTo>
                    <a:lnTo>
                      <a:pt x="284" y="822"/>
                    </a:lnTo>
                    <a:lnTo>
                      <a:pt x="256" y="851"/>
                    </a:lnTo>
                    <a:lnTo>
                      <a:pt x="199" y="851"/>
                    </a:lnTo>
                    <a:lnTo>
                      <a:pt x="142" y="879"/>
                    </a:lnTo>
                    <a:lnTo>
                      <a:pt x="142" y="908"/>
                    </a:lnTo>
                    <a:lnTo>
                      <a:pt x="86" y="908"/>
                    </a:lnTo>
                    <a:lnTo>
                      <a:pt x="29" y="993"/>
                    </a:lnTo>
                    <a:lnTo>
                      <a:pt x="0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4" name="Freeform 988"/>
              <p:cNvSpPr>
                <a:spLocks/>
              </p:cNvSpPr>
              <p:nvPr/>
            </p:nvSpPr>
            <p:spPr bwMode="auto">
              <a:xfrm>
                <a:off x="2473" y="983"/>
                <a:ext cx="1219" cy="1247"/>
              </a:xfrm>
              <a:custGeom>
                <a:avLst/>
                <a:gdLst>
                  <a:gd name="T0" fmla="*/ 425 w 1219"/>
                  <a:gd name="T1" fmla="*/ 482 h 1247"/>
                  <a:gd name="T2" fmla="*/ 425 w 1219"/>
                  <a:gd name="T3" fmla="*/ 567 h 1247"/>
                  <a:gd name="T4" fmla="*/ 397 w 1219"/>
                  <a:gd name="T5" fmla="*/ 595 h 1247"/>
                  <a:gd name="T6" fmla="*/ 340 w 1219"/>
                  <a:gd name="T7" fmla="*/ 538 h 1247"/>
                  <a:gd name="T8" fmla="*/ 227 w 1219"/>
                  <a:gd name="T9" fmla="*/ 652 h 1247"/>
                  <a:gd name="T10" fmla="*/ 170 w 1219"/>
                  <a:gd name="T11" fmla="*/ 709 h 1247"/>
                  <a:gd name="T12" fmla="*/ 113 w 1219"/>
                  <a:gd name="T13" fmla="*/ 850 h 1247"/>
                  <a:gd name="T14" fmla="*/ 56 w 1219"/>
                  <a:gd name="T15" fmla="*/ 879 h 1247"/>
                  <a:gd name="T16" fmla="*/ 85 w 1219"/>
                  <a:gd name="T17" fmla="*/ 935 h 1247"/>
                  <a:gd name="T18" fmla="*/ 113 w 1219"/>
                  <a:gd name="T19" fmla="*/ 1020 h 1247"/>
                  <a:gd name="T20" fmla="*/ 56 w 1219"/>
                  <a:gd name="T21" fmla="*/ 1049 h 1247"/>
                  <a:gd name="T22" fmla="*/ 0 w 1219"/>
                  <a:gd name="T23" fmla="*/ 1134 h 1247"/>
                  <a:gd name="T24" fmla="*/ 85 w 1219"/>
                  <a:gd name="T25" fmla="*/ 1247 h 1247"/>
                  <a:gd name="T26" fmla="*/ 198 w 1219"/>
                  <a:gd name="T27" fmla="*/ 1191 h 1247"/>
                  <a:gd name="T28" fmla="*/ 227 w 1219"/>
                  <a:gd name="T29" fmla="*/ 1105 h 1247"/>
                  <a:gd name="T30" fmla="*/ 312 w 1219"/>
                  <a:gd name="T31" fmla="*/ 1049 h 1247"/>
                  <a:gd name="T32" fmla="*/ 368 w 1219"/>
                  <a:gd name="T33" fmla="*/ 1020 h 1247"/>
                  <a:gd name="T34" fmla="*/ 453 w 1219"/>
                  <a:gd name="T35" fmla="*/ 1020 h 1247"/>
                  <a:gd name="T36" fmla="*/ 538 w 1219"/>
                  <a:gd name="T37" fmla="*/ 964 h 1247"/>
                  <a:gd name="T38" fmla="*/ 538 w 1219"/>
                  <a:gd name="T39" fmla="*/ 907 h 1247"/>
                  <a:gd name="T40" fmla="*/ 623 w 1219"/>
                  <a:gd name="T41" fmla="*/ 794 h 1247"/>
                  <a:gd name="T42" fmla="*/ 623 w 1219"/>
                  <a:gd name="T43" fmla="*/ 709 h 1247"/>
                  <a:gd name="T44" fmla="*/ 652 w 1219"/>
                  <a:gd name="T45" fmla="*/ 652 h 1247"/>
                  <a:gd name="T46" fmla="*/ 623 w 1219"/>
                  <a:gd name="T47" fmla="*/ 624 h 1247"/>
                  <a:gd name="T48" fmla="*/ 680 w 1219"/>
                  <a:gd name="T49" fmla="*/ 538 h 1247"/>
                  <a:gd name="T50" fmla="*/ 794 w 1219"/>
                  <a:gd name="T51" fmla="*/ 510 h 1247"/>
                  <a:gd name="T52" fmla="*/ 879 w 1219"/>
                  <a:gd name="T53" fmla="*/ 510 h 1247"/>
                  <a:gd name="T54" fmla="*/ 935 w 1219"/>
                  <a:gd name="T55" fmla="*/ 425 h 1247"/>
                  <a:gd name="T56" fmla="*/ 1020 w 1219"/>
                  <a:gd name="T57" fmla="*/ 425 h 1247"/>
                  <a:gd name="T58" fmla="*/ 1077 w 1219"/>
                  <a:gd name="T59" fmla="*/ 340 h 1247"/>
                  <a:gd name="T60" fmla="*/ 1190 w 1219"/>
                  <a:gd name="T61" fmla="*/ 425 h 1247"/>
                  <a:gd name="T62" fmla="*/ 1219 w 1219"/>
                  <a:gd name="T63" fmla="*/ 312 h 1247"/>
                  <a:gd name="T64" fmla="*/ 1134 w 1219"/>
                  <a:gd name="T65" fmla="*/ 227 h 1247"/>
                  <a:gd name="T66" fmla="*/ 1134 w 1219"/>
                  <a:gd name="T67" fmla="*/ 170 h 1247"/>
                  <a:gd name="T68" fmla="*/ 964 w 1219"/>
                  <a:gd name="T69" fmla="*/ 142 h 1247"/>
                  <a:gd name="T70" fmla="*/ 935 w 1219"/>
                  <a:gd name="T71" fmla="*/ 85 h 1247"/>
                  <a:gd name="T72" fmla="*/ 822 w 1219"/>
                  <a:gd name="T73" fmla="*/ 57 h 1247"/>
                  <a:gd name="T74" fmla="*/ 709 w 1219"/>
                  <a:gd name="T75" fmla="*/ 85 h 1247"/>
                  <a:gd name="T76" fmla="*/ 680 w 1219"/>
                  <a:gd name="T77" fmla="*/ 142 h 1247"/>
                  <a:gd name="T78" fmla="*/ 680 w 1219"/>
                  <a:gd name="T79" fmla="*/ 283 h 1247"/>
                  <a:gd name="T80" fmla="*/ 680 w 1219"/>
                  <a:gd name="T81" fmla="*/ 340 h 1247"/>
                  <a:gd name="T82" fmla="*/ 567 w 1219"/>
                  <a:gd name="T83" fmla="*/ 397 h 1247"/>
                  <a:gd name="T84" fmla="*/ 510 w 1219"/>
                  <a:gd name="T85" fmla="*/ 42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247">
                    <a:moveTo>
                      <a:pt x="510" y="425"/>
                    </a:moveTo>
                    <a:lnTo>
                      <a:pt x="425" y="482"/>
                    </a:lnTo>
                    <a:lnTo>
                      <a:pt x="453" y="510"/>
                    </a:lnTo>
                    <a:lnTo>
                      <a:pt x="425" y="567"/>
                    </a:lnTo>
                    <a:lnTo>
                      <a:pt x="453" y="595"/>
                    </a:lnTo>
                    <a:lnTo>
                      <a:pt x="397" y="595"/>
                    </a:lnTo>
                    <a:lnTo>
                      <a:pt x="368" y="538"/>
                    </a:lnTo>
                    <a:lnTo>
                      <a:pt x="340" y="538"/>
                    </a:lnTo>
                    <a:lnTo>
                      <a:pt x="340" y="624"/>
                    </a:lnTo>
                    <a:lnTo>
                      <a:pt x="227" y="652"/>
                    </a:lnTo>
                    <a:lnTo>
                      <a:pt x="227" y="709"/>
                    </a:lnTo>
                    <a:lnTo>
                      <a:pt x="170" y="709"/>
                    </a:lnTo>
                    <a:lnTo>
                      <a:pt x="85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879"/>
                    </a:lnTo>
                    <a:lnTo>
                      <a:pt x="56" y="907"/>
                    </a:lnTo>
                    <a:lnTo>
                      <a:pt x="85" y="935"/>
                    </a:lnTo>
                    <a:lnTo>
                      <a:pt x="85" y="992"/>
                    </a:lnTo>
                    <a:lnTo>
                      <a:pt x="113" y="1020"/>
                    </a:lnTo>
                    <a:lnTo>
                      <a:pt x="85" y="1049"/>
                    </a:lnTo>
                    <a:lnTo>
                      <a:pt x="56" y="1049"/>
                    </a:lnTo>
                    <a:lnTo>
                      <a:pt x="28" y="1134"/>
                    </a:lnTo>
                    <a:lnTo>
                      <a:pt x="0" y="1134"/>
                    </a:lnTo>
                    <a:lnTo>
                      <a:pt x="0" y="1219"/>
                    </a:lnTo>
                    <a:lnTo>
                      <a:pt x="85" y="1247"/>
                    </a:lnTo>
                    <a:lnTo>
                      <a:pt x="142" y="1219"/>
                    </a:lnTo>
                    <a:lnTo>
                      <a:pt x="198" y="1191"/>
                    </a:lnTo>
                    <a:lnTo>
                      <a:pt x="198" y="1134"/>
                    </a:lnTo>
                    <a:lnTo>
                      <a:pt x="227" y="1105"/>
                    </a:lnTo>
                    <a:lnTo>
                      <a:pt x="255" y="1105"/>
                    </a:lnTo>
                    <a:lnTo>
                      <a:pt x="312" y="1049"/>
                    </a:lnTo>
                    <a:lnTo>
                      <a:pt x="340" y="1077"/>
                    </a:lnTo>
                    <a:lnTo>
                      <a:pt x="368" y="1020"/>
                    </a:lnTo>
                    <a:lnTo>
                      <a:pt x="425" y="992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38" y="964"/>
                    </a:lnTo>
                    <a:lnTo>
                      <a:pt x="567" y="964"/>
                    </a:lnTo>
                    <a:lnTo>
                      <a:pt x="538" y="907"/>
                    </a:lnTo>
                    <a:lnTo>
                      <a:pt x="538" y="879"/>
                    </a:lnTo>
                    <a:lnTo>
                      <a:pt x="623" y="794"/>
                    </a:lnTo>
                    <a:lnTo>
                      <a:pt x="595" y="737"/>
                    </a:lnTo>
                    <a:lnTo>
                      <a:pt x="623" y="709"/>
                    </a:lnTo>
                    <a:lnTo>
                      <a:pt x="623" y="652"/>
                    </a:lnTo>
                    <a:lnTo>
                      <a:pt x="652" y="652"/>
                    </a:lnTo>
                    <a:lnTo>
                      <a:pt x="652" y="624"/>
                    </a:lnTo>
                    <a:lnTo>
                      <a:pt x="623" y="624"/>
                    </a:lnTo>
                    <a:lnTo>
                      <a:pt x="652" y="595"/>
                    </a:lnTo>
                    <a:lnTo>
                      <a:pt x="680" y="538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850" y="538"/>
                    </a:lnTo>
                    <a:lnTo>
                      <a:pt x="879" y="510"/>
                    </a:lnTo>
                    <a:lnTo>
                      <a:pt x="879" y="482"/>
                    </a:lnTo>
                    <a:lnTo>
                      <a:pt x="935" y="425"/>
                    </a:lnTo>
                    <a:lnTo>
                      <a:pt x="992" y="397"/>
                    </a:lnTo>
                    <a:lnTo>
                      <a:pt x="1020" y="425"/>
                    </a:lnTo>
                    <a:lnTo>
                      <a:pt x="1049" y="368"/>
                    </a:lnTo>
                    <a:lnTo>
                      <a:pt x="1077" y="340"/>
                    </a:lnTo>
                    <a:lnTo>
                      <a:pt x="1105" y="397"/>
                    </a:lnTo>
                    <a:lnTo>
                      <a:pt x="1190" y="425"/>
                    </a:lnTo>
                    <a:lnTo>
                      <a:pt x="1190" y="368"/>
                    </a:lnTo>
                    <a:lnTo>
                      <a:pt x="1219" y="312"/>
                    </a:lnTo>
                    <a:lnTo>
                      <a:pt x="1190" y="227"/>
                    </a:lnTo>
                    <a:lnTo>
                      <a:pt x="1134" y="227"/>
                    </a:lnTo>
                    <a:lnTo>
                      <a:pt x="1105" y="198"/>
                    </a:lnTo>
                    <a:lnTo>
                      <a:pt x="1134" y="170"/>
                    </a:lnTo>
                    <a:lnTo>
                      <a:pt x="1049" y="142"/>
                    </a:lnTo>
                    <a:lnTo>
                      <a:pt x="964" y="142"/>
                    </a:lnTo>
                    <a:lnTo>
                      <a:pt x="964" y="113"/>
                    </a:lnTo>
                    <a:lnTo>
                      <a:pt x="935" y="85"/>
                    </a:lnTo>
                    <a:lnTo>
                      <a:pt x="907" y="113"/>
                    </a:lnTo>
                    <a:lnTo>
                      <a:pt x="822" y="57"/>
                    </a:lnTo>
                    <a:lnTo>
                      <a:pt x="709" y="0"/>
                    </a:lnTo>
                    <a:lnTo>
                      <a:pt x="709" y="85"/>
                    </a:lnTo>
                    <a:lnTo>
                      <a:pt x="652" y="85"/>
                    </a:lnTo>
                    <a:lnTo>
                      <a:pt x="680" y="142"/>
                    </a:lnTo>
                    <a:lnTo>
                      <a:pt x="623" y="198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10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5" name="Freeform 989"/>
              <p:cNvSpPr>
                <a:spLocks/>
              </p:cNvSpPr>
              <p:nvPr/>
            </p:nvSpPr>
            <p:spPr bwMode="auto">
              <a:xfrm>
                <a:off x="2728" y="926"/>
                <a:ext cx="482" cy="510"/>
              </a:xfrm>
              <a:custGeom>
                <a:avLst/>
                <a:gdLst>
                  <a:gd name="T0" fmla="*/ 454 w 482"/>
                  <a:gd name="T1" fmla="*/ 57 h 510"/>
                  <a:gd name="T2" fmla="*/ 454 w 482"/>
                  <a:gd name="T3" fmla="*/ 142 h 510"/>
                  <a:gd name="T4" fmla="*/ 397 w 482"/>
                  <a:gd name="T5" fmla="*/ 142 h 510"/>
                  <a:gd name="T6" fmla="*/ 425 w 482"/>
                  <a:gd name="T7" fmla="*/ 199 h 510"/>
                  <a:gd name="T8" fmla="*/ 368 w 482"/>
                  <a:gd name="T9" fmla="*/ 255 h 510"/>
                  <a:gd name="T10" fmla="*/ 425 w 482"/>
                  <a:gd name="T11" fmla="*/ 340 h 510"/>
                  <a:gd name="T12" fmla="*/ 482 w 482"/>
                  <a:gd name="T13" fmla="*/ 340 h 510"/>
                  <a:gd name="T14" fmla="*/ 425 w 482"/>
                  <a:gd name="T15" fmla="*/ 397 h 510"/>
                  <a:gd name="T16" fmla="*/ 368 w 482"/>
                  <a:gd name="T17" fmla="*/ 397 h 510"/>
                  <a:gd name="T18" fmla="*/ 312 w 482"/>
                  <a:gd name="T19" fmla="*/ 454 h 510"/>
                  <a:gd name="T20" fmla="*/ 312 w 482"/>
                  <a:gd name="T21" fmla="*/ 482 h 510"/>
                  <a:gd name="T22" fmla="*/ 255 w 482"/>
                  <a:gd name="T23" fmla="*/ 482 h 510"/>
                  <a:gd name="T24" fmla="*/ 198 w 482"/>
                  <a:gd name="T25" fmla="*/ 454 h 510"/>
                  <a:gd name="T26" fmla="*/ 142 w 482"/>
                  <a:gd name="T27" fmla="*/ 510 h 510"/>
                  <a:gd name="T28" fmla="*/ 142 w 482"/>
                  <a:gd name="T29" fmla="*/ 454 h 510"/>
                  <a:gd name="T30" fmla="*/ 85 w 482"/>
                  <a:gd name="T31" fmla="*/ 454 h 510"/>
                  <a:gd name="T32" fmla="*/ 85 w 482"/>
                  <a:gd name="T33" fmla="*/ 369 h 510"/>
                  <a:gd name="T34" fmla="*/ 28 w 482"/>
                  <a:gd name="T35" fmla="*/ 397 h 510"/>
                  <a:gd name="T36" fmla="*/ 0 w 482"/>
                  <a:gd name="T37" fmla="*/ 340 h 510"/>
                  <a:gd name="T38" fmla="*/ 57 w 482"/>
                  <a:gd name="T39" fmla="*/ 227 h 510"/>
                  <a:gd name="T40" fmla="*/ 85 w 482"/>
                  <a:gd name="T41" fmla="*/ 199 h 510"/>
                  <a:gd name="T42" fmla="*/ 57 w 482"/>
                  <a:gd name="T43" fmla="*/ 170 h 510"/>
                  <a:gd name="T44" fmla="*/ 113 w 482"/>
                  <a:gd name="T45" fmla="*/ 114 h 510"/>
                  <a:gd name="T46" fmla="*/ 227 w 482"/>
                  <a:gd name="T47" fmla="*/ 57 h 510"/>
                  <a:gd name="T48" fmla="*/ 227 w 482"/>
                  <a:gd name="T49" fmla="*/ 28 h 510"/>
                  <a:gd name="T50" fmla="*/ 283 w 482"/>
                  <a:gd name="T51" fmla="*/ 28 h 510"/>
                  <a:gd name="T52" fmla="*/ 312 w 482"/>
                  <a:gd name="T53" fmla="*/ 0 h 510"/>
                  <a:gd name="T54" fmla="*/ 368 w 482"/>
                  <a:gd name="T55" fmla="*/ 28 h 510"/>
                  <a:gd name="T56" fmla="*/ 397 w 482"/>
                  <a:gd name="T57" fmla="*/ 28 h 510"/>
                  <a:gd name="T58" fmla="*/ 454 w 482"/>
                  <a:gd name="T59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510">
                    <a:moveTo>
                      <a:pt x="454" y="57"/>
                    </a:moveTo>
                    <a:lnTo>
                      <a:pt x="454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255" y="482"/>
                    </a:lnTo>
                    <a:lnTo>
                      <a:pt x="198" y="454"/>
                    </a:lnTo>
                    <a:lnTo>
                      <a:pt x="142" y="510"/>
                    </a:lnTo>
                    <a:lnTo>
                      <a:pt x="142" y="454"/>
                    </a:lnTo>
                    <a:lnTo>
                      <a:pt x="85" y="454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27" y="57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97" y="28"/>
                    </a:lnTo>
                    <a:lnTo>
                      <a:pt x="454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6" name="Freeform 991"/>
              <p:cNvSpPr>
                <a:spLocks/>
              </p:cNvSpPr>
              <p:nvPr/>
            </p:nvSpPr>
            <p:spPr bwMode="auto">
              <a:xfrm>
                <a:off x="3267" y="1181"/>
                <a:ext cx="992" cy="1163"/>
              </a:xfrm>
              <a:custGeom>
                <a:avLst/>
                <a:gdLst>
                  <a:gd name="T0" fmla="*/ 425 w 992"/>
                  <a:gd name="T1" fmla="*/ 114 h 1163"/>
                  <a:gd name="T2" fmla="*/ 396 w 992"/>
                  <a:gd name="T3" fmla="*/ 227 h 1163"/>
                  <a:gd name="T4" fmla="*/ 283 w 992"/>
                  <a:gd name="T5" fmla="*/ 142 h 1163"/>
                  <a:gd name="T6" fmla="*/ 226 w 992"/>
                  <a:gd name="T7" fmla="*/ 227 h 1163"/>
                  <a:gd name="T8" fmla="*/ 141 w 992"/>
                  <a:gd name="T9" fmla="*/ 227 h 1163"/>
                  <a:gd name="T10" fmla="*/ 85 w 992"/>
                  <a:gd name="T11" fmla="*/ 312 h 1163"/>
                  <a:gd name="T12" fmla="*/ 141 w 992"/>
                  <a:gd name="T13" fmla="*/ 397 h 1163"/>
                  <a:gd name="T14" fmla="*/ 170 w 992"/>
                  <a:gd name="T15" fmla="*/ 511 h 1163"/>
                  <a:gd name="T16" fmla="*/ 56 w 992"/>
                  <a:gd name="T17" fmla="*/ 596 h 1163"/>
                  <a:gd name="T18" fmla="*/ 283 w 992"/>
                  <a:gd name="T19" fmla="*/ 709 h 1163"/>
                  <a:gd name="T20" fmla="*/ 283 w 992"/>
                  <a:gd name="T21" fmla="*/ 794 h 1163"/>
                  <a:gd name="T22" fmla="*/ 0 w 992"/>
                  <a:gd name="T23" fmla="*/ 907 h 1163"/>
                  <a:gd name="T24" fmla="*/ 113 w 992"/>
                  <a:gd name="T25" fmla="*/ 879 h 1163"/>
                  <a:gd name="T26" fmla="*/ 198 w 992"/>
                  <a:gd name="T27" fmla="*/ 993 h 1163"/>
                  <a:gd name="T28" fmla="*/ 396 w 992"/>
                  <a:gd name="T29" fmla="*/ 1049 h 1163"/>
                  <a:gd name="T30" fmla="*/ 453 w 992"/>
                  <a:gd name="T31" fmla="*/ 1049 h 1163"/>
                  <a:gd name="T32" fmla="*/ 538 w 992"/>
                  <a:gd name="T33" fmla="*/ 1049 h 1163"/>
                  <a:gd name="T34" fmla="*/ 595 w 992"/>
                  <a:gd name="T35" fmla="*/ 1106 h 1163"/>
                  <a:gd name="T36" fmla="*/ 595 w 992"/>
                  <a:gd name="T37" fmla="*/ 1163 h 1163"/>
                  <a:gd name="T38" fmla="*/ 652 w 992"/>
                  <a:gd name="T39" fmla="*/ 1134 h 1163"/>
                  <a:gd name="T40" fmla="*/ 765 w 992"/>
                  <a:gd name="T41" fmla="*/ 1106 h 1163"/>
                  <a:gd name="T42" fmla="*/ 822 w 992"/>
                  <a:gd name="T43" fmla="*/ 993 h 1163"/>
                  <a:gd name="T44" fmla="*/ 793 w 992"/>
                  <a:gd name="T45" fmla="*/ 879 h 1163"/>
                  <a:gd name="T46" fmla="*/ 850 w 992"/>
                  <a:gd name="T47" fmla="*/ 851 h 1163"/>
                  <a:gd name="T48" fmla="*/ 765 w 992"/>
                  <a:gd name="T49" fmla="*/ 737 h 1163"/>
                  <a:gd name="T50" fmla="*/ 680 w 992"/>
                  <a:gd name="T51" fmla="*/ 709 h 1163"/>
                  <a:gd name="T52" fmla="*/ 793 w 992"/>
                  <a:gd name="T53" fmla="*/ 624 h 1163"/>
                  <a:gd name="T54" fmla="*/ 850 w 992"/>
                  <a:gd name="T55" fmla="*/ 567 h 1163"/>
                  <a:gd name="T56" fmla="*/ 907 w 992"/>
                  <a:gd name="T57" fmla="*/ 596 h 1163"/>
                  <a:gd name="T58" fmla="*/ 935 w 992"/>
                  <a:gd name="T59" fmla="*/ 539 h 1163"/>
                  <a:gd name="T60" fmla="*/ 963 w 992"/>
                  <a:gd name="T61" fmla="*/ 482 h 1163"/>
                  <a:gd name="T62" fmla="*/ 935 w 992"/>
                  <a:gd name="T63" fmla="*/ 426 h 1163"/>
                  <a:gd name="T64" fmla="*/ 963 w 992"/>
                  <a:gd name="T65" fmla="*/ 312 h 1163"/>
                  <a:gd name="T66" fmla="*/ 963 w 992"/>
                  <a:gd name="T67" fmla="*/ 199 h 1163"/>
                  <a:gd name="T68" fmla="*/ 963 w 992"/>
                  <a:gd name="T69" fmla="*/ 85 h 1163"/>
                  <a:gd name="T70" fmla="*/ 793 w 992"/>
                  <a:gd name="T71" fmla="*/ 85 h 1163"/>
                  <a:gd name="T72" fmla="*/ 538 w 992"/>
                  <a:gd name="T73" fmla="*/ 0 h 1163"/>
                  <a:gd name="T74" fmla="*/ 510 w 992"/>
                  <a:gd name="T75" fmla="*/ 57 h 1163"/>
                  <a:gd name="T76" fmla="*/ 396 w 992"/>
                  <a:gd name="T77" fmla="*/ 2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163">
                    <a:moveTo>
                      <a:pt x="396" y="29"/>
                    </a:moveTo>
                    <a:lnTo>
                      <a:pt x="425" y="114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11" y="199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226" y="227"/>
                    </a:lnTo>
                    <a:lnTo>
                      <a:pt x="198" y="199"/>
                    </a:lnTo>
                    <a:lnTo>
                      <a:pt x="141" y="227"/>
                    </a:lnTo>
                    <a:lnTo>
                      <a:pt x="85" y="284"/>
                    </a:lnTo>
                    <a:lnTo>
                      <a:pt x="85" y="312"/>
                    </a:lnTo>
                    <a:lnTo>
                      <a:pt x="113" y="426"/>
                    </a:lnTo>
                    <a:lnTo>
                      <a:pt x="141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85" y="539"/>
                    </a:lnTo>
                    <a:lnTo>
                      <a:pt x="56" y="596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1" y="737"/>
                    </a:lnTo>
                    <a:lnTo>
                      <a:pt x="283" y="794"/>
                    </a:lnTo>
                    <a:lnTo>
                      <a:pt x="170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113" y="879"/>
                    </a:lnTo>
                    <a:lnTo>
                      <a:pt x="226" y="936"/>
                    </a:lnTo>
                    <a:lnTo>
                      <a:pt x="198" y="993"/>
                    </a:lnTo>
                    <a:lnTo>
                      <a:pt x="226" y="1049"/>
                    </a:lnTo>
                    <a:lnTo>
                      <a:pt x="396" y="1049"/>
                    </a:lnTo>
                    <a:lnTo>
                      <a:pt x="453" y="1021"/>
                    </a:lnTo>
                    <a:lnTo>
                      <a:pt x="453" y="1049"/>
                    </a:lnTo>
                    <a:lnTo>
                      <a:pt x="482" y="1078"/>
                    </a:lnTo>
                    <a:lnTo>
                      <a:pt x="538" y="1049"/>
                    </a:lnTo>
                    <a:lnTo>
                      <a:pt x="595" y="1049"/>
                    </a:lnTo>
                    <a:lnTo>
                      <a:pt x="595" y="1106"/>
                    </a:lnTo>
                    <a:lnTo>
                      <a:pt x="510" y="1134"/>
                    </a:lnTo>
                    <a:lnTo>
                      <a:pt x="595" y="1163"/>
                    </a:lnTo>
                    <a:lnTo>
                      <a:pt x="652" y="1106"/>
                    </a:lnTo>
                    <a:lnTo>
                      <a:pt x="652" y="1134"/>
                    </a:lnTo>
                    <a:lnTo>
                      <a:pt x="708" y="1134"/>
                    </a:lnTo>
                    <a:lnTo>
                      <a:pt x="765" y="1106"/>
                    </a:lnTo>
                    <a:lnTo>
                      <a:pt x="822" y="1049"/>
                    </a:lnTo>
                    <a:lnTo>
                      <a:pt x="822" y="993"/>
                    </a:lnTo>
                    <a:lnTo>
                      <a:pt x="850" y="879"/>
                    </a:lnTo>
                    <a:lnTo>
                      <a:pt x="793" y="879"/>
                    </a:lnTo>
                    <a:lnTo>
                      <a:pt x="822" y="851"/>
                    </a:lnTo>
                    <a:lnTo>
                      <a:pt x="850" y="851"/>
                    </a:lnTo>
                    <a:lnTo>
                      <a:pt x="850" y="822"/>
                    </a:lnTo>
                    <a:lnTo>
                      <a:pt x="765" y="737"/>
                    </a:lnTo>
                    <a:lnTo>
                      <a:pt x="737" y="766"/>
                    </a:lnTo>
                    <a:lnTo>
                      <a:pt x="680" y="709"/>
                    </a:lnTo>
                    <a:lnTo>
                      <a:pt x="737" y="652"/>
                    </a:lnTo>
                    <a:lnTo>
                      <a:pt x="793" y="624"/>
                    </a:lnTo>
                    <a:lnTo>
                      <a:pt x="765" y="596"/>
                    </a:lnTo>
                    <a:lnTo>
                      <a:pt x="850" y="567"/>
                    </a:lnTo>
                    <a:lnTo>
                      <a:pt x="878" y="596"/>
                    </a:lnTo>
                    <a:lnTo>
                      <a:pt x="907" y="596"/>
                    </a:lnTo>
                    <a:lnTo>
                      <a:pt x="907" y="567"/>
                    </a:lnTo>
                    <a:lnTo>
                      <a:pt x="935" y="539"/>
                    </a:lnTo>
                    <a:lnTo>
                      <a:pt x="963" y="539"/>
                    </a:lnTo>
                    <a:lnTo>
                      <a:pt x="963" y="482"/>
                    </a:lnTo>
                    <a:lnTo>
                      <a:pt x="935" y="482"/>
                    </a:lnTo>
                    <a:lnTo>
                      <a:pt x="935" y="426"/>
                    </a:lnTo>
                    <a:lnTo>
                      <a:pt x="963" y="426"/>
                    </a:lnTo>
                    <a:lnTo>
                      <a:pt x="963" y="312"/>
                    </a:lnTo>
                    <a:lnTo>
                      <a:pt x="992" y="255"/>
                    </a:lnTo>
                    <a:lnTo>
                      <a:pt x="963" y="199"/>
                    </a:lnTo>
                    <a:lnTo>
                      <a:pt x="992" y="114"/>
                    </a:lnTo>
                    <a:lnTo>
                      <a:pt x="963" y="85"/>
                    </a:lnTo>
                    <a:lnTo>
                      <a:pt x="907" y="114"/>
                    </a:lnTo>
                    <a:lnTo>
                      <a:pt x="793" y="85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396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7" name="Freeform 992"/>
              <p:cNvSpPr>
                <a:spLocks/>
              </p:cNvSpPr>
              <p:nvPr/>
            </p:nvSpPr>
            <p:spPr bwMode="auto">
              <a:xfrm>
                <a:off x="3947" y="2287"/>
                <a:ext cx="368" cy="822"/>
              </a:xfrm>
              <a:custGeom>
                <a:avLst/>
                <a:gdLst>
                  <a:gd name="T0" fmla="*/ 340 w 368"/>
                  <a:gd name="T1" fmla="*/ 794 h 822"/>
                  <a:gd name="T2" fmla="*/ 312 w 368"/>
                  <a:gd name="T3" fmla="*/ 822 h 822"/>
                  <a:gd name="T4" fmla="*/ 227 w 368"/>
                  <a:gd name="T5" fmla="*/ 794 h 822"/>
                  <a:gd name="T6" fmla="*/ 198 w 368"/>
                  <a:gd name="T7" fmla="*/ 794 h 822"/>
                  <a:gd name="T8" fmla="*/ 142 w 368"/>
                  <a:gd name="T9" fmla="*/ 737 h 822"/>
                  <a:gd name="T10" fmla="*/ 85 w 368"/>
                  <a:gd name="T11" fmla="*/ 652 h 822"/>
                  <a:gd name="T12" fmla="*/ 85 w 368"/>
                  <a:gd name="T13" fmla="*/ 567 h 822"/>
                  <a:gd name="T14" fmla="*/ 28 w 368"/>
                  <a:gd name="T15" fmla="*/ 624 h 822"/>
                  <a:gd name="T16" fmla="*/ 28 w 368"/>
                  <a:gd name="T17" fmla="*/ 567 h 822"/>
                  <a:gd name="T18" fmla="*/ 85 w 368"/>
                  <a:gd name="T19" fmla="*/ 510 h 822"/>
                  <a:gd name="T20" fmla="*/ 57 w 368"/>
                  <a:gd name="T21" fmla="*/ 482 h 822"/>
                  <a:gd name="T22" fmla="*/ 57 w 368"/>
                  <a:gd name="T23" fmla="*/ 425 h 822"/>
                  <a:gd name="T24" fmla="*/ 142 w 368"/>
                  <a:gd name="T25" fmla="*/ 397 h 822"/>
                  <a:gd name="T26" fmla="*/ 28 w 368"/>
                  <a:gd name="T27" fmla="*/ 255 h 822"/>
                  <a:gd name="T28" fmla="*/ 28 w 368"/>
                  <a:gd name="T29" fmla="*/ 170 h 822"/>
                  <a:gd name="T30" fmla="*/ 57 w 368"/>
                  <a:gd name="T31" fmla="*/ 170 h 822"/>
                  <a:gd name="T32" fmla="*/ 85 w 368"/>
                  <a:gd name="T33" fmla="*/ 142 h 822"/>
                  <a:gd name="T34" fmla="*/ 57 w 368"/>
                  <a:gd name="T35" fmla="*/ 85 h 822"/>
                  <a:gd name="T36" fmla="*/ 0 w 368"/>
                  <a:gd name="T37" fmla="*/ 85 h 822"/>
                  <a:gd name="T38" fmla="*/ 28 w 368"/>
                  <a:gd name="T39" fmla="*/ 28 h 822"/>
                  <a:gd name="T40" fmla="*/ 85 w 368"/>
                  <a:gd name="T41" fmla="*/ 0 h 822"/>
                  <a:gd name="T42" fmla="*/ 113 w 368"/>
                  <a:gd name="T43" fmla="*/ 28 h 822"/>
                  <a:gd name="T44" fmla="*/ 142 w 368"/>
                  <a:gd name="T45" fmla="*/ 28 h 822"/>
                  <a:gd name="T46" fmla="*/ 142 w 368"/>
                  <a:gd name="T47" fmla="*/ 85 h 822"/>
                  <a:gd name="T48" fmla="*/ 198 w 368"/>
                  <a:gd name="T49" fmla="*/ 142 h 822"/>
                  <a:gd name="T50" fmla="*/ 227 w 368"/>
                  <a:gd name="T51" fmla="*/ 198 h 822"/>
                  <a:gd name="T52" fmla="*/ 255 w 368"/>
                  <a:gd name="T53" fmla="*/ 227 h 822"/>
                  <a:gd name="T54" fmla="*/ 283 w 368"/>
                  <a:gd name="T55" fmla="*/ 283 h 822"/>
                  <a:gd name="T56" fmla="*/ 227 w 368"/>
                  <a:gd name="T57" fmla="*/ 312 h 822"/>
                  <a:gd name="T58" fmla="*/ 312 w 368"/>
                  <a:gd name="T59" fmla="*/ 368 h 822"/>
                  <a:gd name="T60" fmla="*/ 283 w 368"/>
                  <a:gd name="T61" fmla="*/ 454 h 822"/>
                  <a:gd name="T62" fmla="*/ 368 w 368"/>
                  <a:gd name="T63" fmla="*/ 454 h 822"/>
                  <a:gd name="T64" fmla="*/ 340 w 368"/>
                  <a:gd name="T65" fmla="*/ 510 h 822"/>
                  <a:gd name="T66" fmla="*/ 255 w 368"/>
                  <a:gd name="T67" fmla="*/ 510 h 822"/>
                  <a:gd name="T68" fmla="*/ 283 w 368"/>
                  <a:gd name="T69" fmla="*/ 567 h 822"/>
                  <a:gd name="T70" fmla="*/ 283 w 368"/>
                  <a:gd name="T71" fmla="*/ 652 h 822"/>
                  <a:gd name="T72" fmla="*/ 312 w 368"/>
                  <a:gd name="T73" fmla="*/ 680 h 822"/>
                  <a:gd name="T74" fmla="*/ 283 w 368"/>
                  <a:gd name="T75" fmla="*/ 737 h 822"/>
                  <a:gd name="T76" fmla="*/ 340 w 368"/>
                  <a:gd name="T7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8" h="822">
                    <a:moveTo>
                      <a:pt x="340" y="794"/>
                    </a:moveTo>
                    <a:lnTo>
                      <a:pt x="312" y="822"/>
                    </a:lnTo>
                    <a:lnTo>
                      <a:pt x="227" y="794"/>
                    </a:lnTo>
                    <a:lnTo>
                      <a:pt x="198" y="794"/>
                    </a:lnTo>
                    <a:lnTo>
                      <a:pt x="142" y="737"/>
                    </a:lnTo>
                    <a:lnTo>
                      <a:pt x="85" y="652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28" y="567"/>
                    </a:lnTo>
                    <a:lnTo>
                      <a:pt x="85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142" y="397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42" y="28"/>
                    </a:lnTo>
                    <a:lnTo>
                      <a:pt x="142" y="85"/>
                    </a:lnTo>
                    <a:lnTo>
                      <a:pt x="198" y="142"/>
                    </a:lnTo>
                    <a:lnTo>
                      <a:pt x="227" y="198"/>
                    </a:lnTo>
                    <a:lnTo>
                      <a:pt x="255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312" y="368"/>
                    </a:lnTo>
                    <a:lnTo>
                      <a:pt x="283" y="454"/>
                    </a:lnTo>
                    <a:lnTo>
                      <a:pt x="368" y="454"/>
                    </a:lnTo>
                    <a:lnTo>
                      <a:pt x="340" y="510"/>
                    </a:lnTo>
                    <a:lnTo>
                      <a:pt x="255" y="510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312" y="680"/>
                    </a:lnTo>
                    <a:lnTo>
                      <a:pt x="283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8" name="Freeform 994"/>
              <p:cNvSpPr>
                <a:spLocks/>
              </p:cNvSpPr>
              <p:nvPr/>
            </p:nvSpPr>
            <p:spPr bwMode="auto">
              <a:xfrm>
                <a:off x="4145" y="2344"/>
                <a:ext cx="426" cy="538"/>
              </a:xfrm>
              <a:custGeom>
                <a:avLst/>
                <a:gdLst>
                  <a:gd name="T0" fmla="*/ 0 w 426"/>
                  <a:gd name="T1" fmla="*/ 85 h 538"/>
                  <a:gd name="T2" fmla="*/ 29 w 426"/>
                  <a:gd name="T3" fmla="*/ 141 h 538"/>
                  <a:gd name="T4" fmla="*/ 57 w 426"/>
                  <a:gd name="T5" fmla="*/ 170 h 538"/>
                  <a:gd name="T6" fmla="*/ 85 w 426"/>
                  <a:gd name="T7" fmla="*/ 226 h 538"/>
                  <a:gd name="T8" fmla="*/ 29 w 426"/>
                  <a:gd name="T9" fmla="*/ 255 h 538"/>
                  <a:gd name="T10" fmla="*/ 114 w 426"/>
                  <a:gd name="T11" fmla="*/ 311 h 538"/>
                  <a:gd name="T12" fmla="*/ 85 w 426"/>
                  <a:gd name="T13" fmla="*/ 397 h 538"/>
                  <a:gd name="T14" fmla="*/ 170 w 426"/>
                  <a:gd name="T15" fmla="*/ 397 h 538"/>
                  <a:gd name="T16" fmla="*/ 142 w 426"/>
                  <a:gd name="T17" fmla="*/ 453 h 538"/>
                  <a:gd name="T18" fmla="*/ 57 w 426"/>
                  <a:gd name="T19" fmla="*/ 453 h 538"/>
                  <a:gd name="T20" fmla="*/ 85 w 426"/>
                  <a:gd name="T21" fmla="*/ 510 h 538"/>
                  <a:gd name="T22" fmla="*/ 142 w 426"/>
                  <a:gd name="T23" fmla="*/ 482 h 538"/>
                  <a:gd name="T24" fmla="*/ 199 w 426"/>
                  <a:gd name="T25" fmla="*/ 510 h 538"/>
                  <a:gd name="T26" fmla="*/ 227 w 426"/>
                  <a:gd name="T27" fmla="*/ 510 h 538"/>
                  <a:gd name="T28" fmla="*/ 312 w 426"/>
                  <a:gd name="T29" fmla="*/ 538 h 538"/>
                  <a:gd name="T30" fmla="*/ 312 w 426"/>
                  <a:gd name="T31" fmla="*/ 510 h 538"/>
                  <a:gd name="T32" fmla="*/ 369 w 426"/>
                  <a:gd name="T33" fmla="*/ 482 h 538"/>
                  <a:gd name="T34" fmla="*/ 397 w 426"/>
                  <a:gd name="T35" fmla="*/ 510 h 538"/>
                  <a:gd name="T36" fmla="*/ 426 w 426"/>
                  <a:gd name="T37" fmla="*/ 482 h 538"/>
                  <a:gd name="T38" fmla="*/ 397 w 426"/>
                  <a:gd name="T39" fmla="*/ 425 h 538"/>
                  <a:gd name="T40" fmla="*/ 426 w 426"/>
                  <a:gd name="T41" fmla="*/ 397 h 538"/>
                  <a:gd name="T42" fmla="*/ 397 w 426"/>
                  <a:gd name="T43" fmla="*/ 368 h 538"/>
                  <a:gd name="T44" fmla="*/ 397 w 426"/>
                  <a:gd name="T45" fmla="*/ 311 h 538"/>
                  <a:gd name="T46" fmla="*/ 369 w 426"/>
                  <a:gd name="T47" fmla="*/ 283 h 538"/>
                  <a:gd name="T48" fmla="*/ 397 w 426"/>
                  <a:gd name="T49" fmla="*/ 226 h 538"/>
                  <a:gd name="T50" fmla="*/ 369 w 426"/>
                  <a:gd name="T51" fmla="*/ 170 h 538"/>
                  <a:gd name="T52" fmla="*/ 426 w 426"/>
                  <a:gd name="T53" fmla="*/ 85 h 538"/>
                  <a:gd name="T54" fmla="*/ 426 w 426"/>
                  <a:gd name="T55" fmla="*/ 0 h 538"/>
                  <a:gd name="T56" fmla="*/ 397 w 426"/>
                  <a:gd name="T57" fmla="*/ 56 h 538"/>
                  <a:gd name="T58" fmla="*/ 369 w 426"/>
                  <a:gd name="T59" fmla="*/ 28 h 538"/>
                  <a:gd name="T60" fmla="*/ 227 w 426"/>
                  <a:gd name="T61" fmla="*/ 28 h 538"/>
                  <a:gd name="T62" fmla="*/ 199 w 426"/>
                  <a:gd name="T63" fmla="*/ 0 h 538"/>
                  <a:gd name="T64" fmla="*/ 170 w 426"/>
                  <a:gd name="T65" fmla="*/ 0 h 538"/>
                  <a:gd name="T66" fmla="*/ 142 w 426"/>
                  <a:gd name="T67" fmla="*/ 56 h 538"/>
                  <a:gd name="T68" fmla="*/ 170 w 426"/>
                  <a:gd name="T69" fmla="*/ 85 h 538"/>
                  <a:gd name="T70" fmla="*/ 114 w 426"/>
                  <a:gd name="T71" fmla="*/ 113 h 538"/>
                  <a:gd name="T72" fmla="*/ 57 w 426"/>
                  <a:gd name="T73" fmla="*/ 85 h 538"/>
                  <a:gd name="T74" fmla="*/ 85 w 426"/>
                  <a:gd name="T75" fmla="*/ 56 h 538"/>
                  <a:gd name="T76" fmla="*/ 29 w 426"/>
                  <a:gd name="T77" fmla="*/ 28 h 538"/>
                  <a:gd name="T78" fmla="*/ 0 w 426"/>
                  <a:gd name="T79" fmla="*/ 8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6" h="538">
                    <a:moveTo>
                      <a:pt x="0" y="85"/>
                    </a:moveTo>
                    <a:lnTo>
                      <a:pt x="29" y="141"/>
                    </a:lnTo>
                    <a:lnTo>
                      <a:pt x="57" y="170"/>
                    </a:lnTo>
                    <a:lnTo>
                      <a:pt x="85" y="226"/>
                    </a:lnTo>
                    <a:lnTo>
                      <a:pt x="29" y="255"/>
                    </a:lnTo>
                    <a:lnTo>
                      <a:pt x="114" y="311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42" y="453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142" y="482"/>
                    </a:lnTo>
                    <a:lnTo>
                      <a:pt x="199" y="510"/>
                    </a:lnTo>
                    <a:lnTo>
                      <a:pt x="227" y="510"/>
                    </a:lnTo>
                    <a:lnTo>
                      <a:pt x="312" y="538"/>
                    </a:lnTo>
                    <a:lnTo>
                      <a:pt x="312" y="510"/>
                    </a:lnTo>
                    <a:lnTo>
                      <a:pt x="369" y="482"/>
                    </a:lnTo>
                    <a:lnTo>
                      <a:pt x="397" y="510"/>
                    </a:lnTo>
                    <a:lnTo>
                      <a:pt x="426" y="482"/>
                    </a:lnTo>
                    <a:lnTo>
                      <a:pt x="397" y="425"/>
                    </a:lnTo>
                    <a:lnTo>
                      <a:pt x="426" y="397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369" y="283"/>
                    </a:lnTo>
                    <a:lnTo>
                      <a:pt x="397" y="226"/>
                    </a:lnTo>
                    <a:lnTo>
                      <a:pt x="369" y="170"/>
                    </a:lnTo>
                    <a:lnTo>
                      <a:pt x="426" y="85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69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70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4" y="113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29" y="28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9" name="Freeform 995"/>
              <p:cNvSpPr>
                <a:spLocks/>
              </p:cNvSpPr>
              <p:nvPr/>
            </p:nvSpPr>
            <p:spPr bwMode="auto">
              <a:xfrm>
                <a:off x="4315" y="3194"/>
                <a:ext cx="766" cy="510"/>
              </a:xfrm>
              <a:custGeom>
                <a:avLst/>
                <a:gdLst>
                  <a:gd name="T0" fmla="*/ 766 w 766"/>
                  <a:gd name="T1" fmla="*/ 284 h 510"/>
                  <a:gd name="T2" fmla="*/ 681 w 766"/>
                  <a:gd name="T3" fmla="*/ 369 h 510"/>
                  <a:gd name="T4" fmla="*/ 567 w 766"/>
                  <a:gd name="T5" fmla="*/ 397 h 510"/>
                  <a:gd name="T6" fmla="*/ 539 w 766"/>
                  <a:gd name="T7" fmla="*/ 369 h 510"/>
                  <a:gd name="T8" fmla="*/ 596 w 766"/>
                  <a:gd name="T9" fmla="*/ 340 h 510"/>
                  <a:gd name="T10" fmla="*/ 624 w 766"/>
                  <a:gd name="T11" fmla="*/ 312 h 510"/>
                  <a:gd name="T12" fmla="*/ 567 w 766"/>
                  <a:gd name="T13" fmla="*/ 284 h 510"/>
                  <a:gd name="T14" fmla="*/ 454 w 766"/>
                  <a:gd name="T15" fmla="*/ 312 h 510"/>
                  <a:gd name="T16" fmla="*/ 397 w 766"/>
                  <a:gd name="T17" fmla="*/ 397 h 510"/>
                  <a:gd name="T18" fmla="*/ 284 w 766"/>
                  <a:gd name="T19" fmla="*/ 340 h 510"/>
                  <a:gd name="T20" fmla="*/ 199 w 766"/>
                  <a:gd name="T21" fmla="*/ 425 h 510"/>
                  <a:gd name="T22" fmla="*/ 171 w 766"/>
                  <a:gd name="T23" fmla="*/ 425 h 510"/>
                  <a:gd name="T24" fmla="*/ 86 w 766"/>
                  <a:gd name="T25" fmla="*/ 510 h 510"/>
                  <a:gd name="T26" fmla="*/ 0 w 766"/>
                  <a:gd name="T27" fmla="*/ 510 h 510"/>
                  <a:gd name="T28" fmla="*/ 0 w 766"/>
                  <a:gd name="T29" fmla="*/ 482 h 510"/>
                  <a:gd name="T30" fmla="*/ 57 w 766"/>
                  <a:gd name="T31" fmla="*/ 454 h 510"/>
                  <a:gd name="T32" fmla="*/ 0 w 766"/>
                  <a:gd name="T33" fmla="*/ 425 h 510"/>
                  <a:gd name="T34" fmla="*/ 86 w 766"/>
                  <a:gd name="T35" fmla="*/ 340 h 510"/>
                  <a:gd name="T36" fmla="*/ 86 w 766"/>
                  <a:gd name="T37" fmla="*/ 312 h 510"/>
                  <a:gd name="T38" fmla="*/ 57 w 766"/>
                  <a:gd name="T39" fmla="*/ 312 h 510"/>
                  <a:gd name="T40" fmla="*/ 57 w 766"/>
                  <a:gd name="T41" fmla="*/ 255 h 510"/>
                  <a:gd name="T42" fmla="*/ 29 w 766"/>
                  <a:gd name="T43" fmla="*/ 255 h 510"/>
                  <a:gd name="T44" fmla="*/ 29 w 766"/>
                  <a:gd name="T45" fmla="*/ 199 h 510"/>
                  <a:gd name="T46" fmla="*/ 57 w 766"/>
                  <a:gd name="T47" fmla="*/ 142 h 510"/>
                  <a:gd name="T48" fmla="*/ 171 w 766"/>
                  <a:gd name="T49" fmla="*/ 142 h 510"/>
                  <a:gd name="T50" fmla="*/ 227 w 766"/>
                  <a:gd name="T51" fmla="*/ 113 h 510"/>
                  <a:gd name="T52" fmla="*/ 369 w 766"/>
                  <a:gd name="T53" fmla="*/ 85 h 510"/>
                  <a:gd name="T54" fmla="*/ 397 w 766"/>
                  <a:gd name="T55" fmla="*/ 57 h 510"/>
                  <a:gd name="T56" fmla="*/ 511 w 766"/>
                  <a:gd name="T57" fmla="*/ 28 h 510"/>
                  <a:gd name="T58" fmla="*/ 539 w 766"/>
                  <a:gd name="T59" fmla="*/ 0 h 510"/>
                  <a:gd name="T60" fmla="*/ 596 w 766"/>
                  <a:gd name="T61" fmla="*/ 85 h 510"/>
                  <a:gd name="T62" fmla="*/ 653 w 766"/>
                  <a:gd name="T63" fmla="*/ 142 h 510"/>
                  <a:gd name="T64" fmla="*/ 681 w 766"/>
                  <a:gd name="T65" fmla="*/ 142 h 510"/>
                  <a:gd name="T66" fmla="*/ 738 w 766"/>
                  <a:gd name="T67" fmla="*/ 170 h 510"/>
                  <a:gd name="T68" fmla="*/ 766 w 766"/>
                  <a:gd name="T69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6" h="510">
                    <a:moveTo>
                      <a:pt x="766" y="284"/>
                    </a:moveTo>
                    <a:lnTo>
                      <a:pt x="681" y="369"/>
                    </a:lnTo>
                    <a:lnTo>
                      <a:pt x="567" y="397"/>
                    </a:lnTo>
                    <a:lnTo>
                      <a:pt x="539" y="369"/>
                    </a:lnTo>
                    <a:lnTo>
                      <a:pt x="596" y="340"/>
                    </a:lnTo>
                    <a:lnTo>
                      <a:pt x="624" y="312"/>
                    </a:lnTo>
                    <a:lnTo>
                      <a:pt x="567" y="284"/>
                    </a:lnTo>
                    <a:lnTo>
                      <a:pt x="454" y="312"/>
                    </a:lnTo>
                    <a:lnTo>
                      <a:pt x="397" y="397"/>
                    </a:lnTo>
                    <a:lnTo>
                      <a:pt x="284" y="340"/>
                    </a:lnTo>
                    <a:lnTo>
                      <a:pt x="199" y="425"/>
                    </a:lnTo>
                    <a:lnTo>
                      <a:pt x="171" y="425"/>
                    </a:lnTo>
                    <a:lnTo>
                      <a:pt x="86" y="510"/>
                    </a:lnTo>
                    <a:lnTo>
                      <a:pt x="0" y="510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86" y="340"/>
                    </a:lnTo>
                    <a:lnTo>
                      <a:pt x="86" y="312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29" y="199"/>
                    </a:lnTo>
                    <a:lnTo>
                      <a:pt x="57" y="142"/>
                    </a:lnTo>
                    <a:lnTo>
                      <a:pt x="171" y="142"/>
                    </a:lnTo>
                    <a:lnTo>
                      <a:pt x="227" y="113"/>
                    </a:lnTo>
                    <a:lnTo>
                      <a:pt x="369" y="85"/>
                    </a:lnTo>
                    <a:lnTo>
                      <a:pt x="397" y="57"/>
                    </a:lnTo>
                    <a:lnTo>
                      <a:pt x="511" y="28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53" y="142"/>
                    </a:lnTo>
                    <a:lnTo>
                      <a:pt x="681" y="142"/>
                    </a:lnTo>
                    <a:lnTo>
                      <a:pt x="738" y="170"/>
                    </a:lnTo>
                    <a:lnTo>
                      <a:pt x="766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0" name="Freeform 996"/>
              <p:cNvSpPr>
                <a:spLocks/>
              </p:cNvSpPr>
              <p:nvPr/>
            </p:nvSpPr>
            <p:spPr bwMode="auto">
              <a:xfrm>
                <a:off x="4230" y="2344"/>
                <a:ext cx="794" cy="963"/>
              </a:xfrm>
              <a:custGeom>
                <a:avLst/>
                <a:gdLst>
                  <a:gd name="T0" fmla="*/ 624 w 794"/>
                  <a:gd name="T1" fmla="*/ 850 h 963"/>
                  <a:gd name="T2" fmla="*/ 596 w 794"/>
                  <a:gd name="T3" fmla="*/ 878 h 963"/>
                  <a:gd name="T4" fmla="*/ 482 w 794"/>
                  <a:gd name="T5" fmla="*/ 907 h 963"/>
                  <a:gd name="T6" fmla="*/ 454 w 794"/>
                  <a:gd name="T7" fmla="*/ 935 h 963"/>
                  <a:gd name="T8" fmla="*/ 312 w 794"/>
                  <a:gd name="T9" fmla="*/ 963 h 963"/>
                  <a:gd name="T10" fmla="*/ 284 w 794"/>
                  <a:gd name="T11" fmla="*/ 963 h 963"/>
                  <a:gd name="T12" fmla="*/ 284 w 794"/>
                  <a:gd name="T13" fmla="*/ 935 h 963"/>
                  <a:gd name="T14" fmla="*/ 227 w 794"/>
                  <a:gd name="T15" fmla="*/ 850 h 963"/>
                  <a:gd name="T16" fmla="*/ 142 w 794"/>
                  <a:gd name="T17" fmla="*/ 793 h 963"/>
                  <a:gd name="T18" fmla="*/ 114 w 794"/>
                  <a:gd name="T19" fmla="*/ 793 h 963"/>
                  <a:gd name="T20" fmla="*/ 57 w 794"/>
                  <a:gd name="T21" fmla="*/ 737 h 963"/>
                  <a:gd name="T22" fmla="*/ 0 w 794"/>
                  <a:gd name="T23" fmla="*/ 680 h 963"/>
                  <a:gd name="T24" fmla="*/ 29 w 794"/>
                  <a:gd name="T25" fmla="*/ 623 h 963"/>
                  <a:gd name="T26" fmla="*/ 0 w 794"/>
                  <a:gd name="T27" fmla="*/ 595 h 963"/>
                  <a:gd name="T28" fmla="*/ 0 w 794"/>
                  <a:gd name="T29" fmla="*/ 510 h 963"/>
                  <a:gd name="T30" fmla="*/ 57 w 794"/>
                  <a:gd name="T31" fmla="*/ 482 h 963"/>
                  <a:gd name="T32" fmla="*/ 114 w 794"/>
                  <a:gd name="T33" fmla="*/ 510 h 963"/>
                  <a:gd name="T34" fmla="*/ 142 w 794"/>
                  <a:gd name="T35" fmla="*/ 510 h 963"/>
                  <a:gd name="T36" fmla="*/ 227 w 794"/>
                  <a:gd name="T37" fmla="*/ 538 h 963"/>
                  <a:gd name="T38" fmla="*/ 227 w 794"/>
                  <a:gd name="T39" fmla="*/ 510 h 963"/>
                  <a:gd name="T40" fmla="*/ 284 w 794"/>
                  <a:gd name="T41" fmla="*/ 482 h 963"/>
                  <a:gd name="T42" fmla="*/ 312 w 794"/>
                  <a:gd name="T43" fmla="*/ 510 h 963"/>
                  <a:gd name="T44" fmla="*/ 341 w 794"/>
                  <a:gd name="T45" fmla="*/ 482 h 963"/>
                  <a:gd name="T46" fmla="*/ 312 w 794"/>
                  <a:gd name="T47" fmla="*/ 425 h 963"/>
                  <a:gd name="T48" fmla="*/ 341 w 794"/>
                  <a:gd name="T49" fmla="*/ 397 h 963"/>
                  <a:gd name="T50" fmla="*/ 312 w 794"/>
                  <a:gd name="T51" fmla="*/ 368 h 963"/>
                  <a:gd name="T52" fmla="*/ 312 w 794"/>
                  <a:gd name="T53" fmla="*/ 311 h 963"/>
                  <a:gd name="T54" fmla="*/ 284 w 794"/>
                  <a:gd name="T55" fmla="*/ 283 h 963"/>
                  <a:gd name="T56" fmla="*/ 312 w 794"/>
                  <a:gd name="T57" fmla="*/ 226 h 963"/>
                  <a:gd name="T58" fmla="*/ 284 w 794"/>
                  <a:gd name="T59" fmla="*/ 170 h 963"/>
                  <a:gd name="T60" fmla="*/ 341 w 794"/>
                  <a:gd name="T61" fmla="*/ 85 h 963"/>
                  <a:gd name="T62" fmla="*/ 341 w 794"/>
                  <a:gd name="T63" fmla="*/ 0 h 963"/>
                  <a:gd name="T64" fmla="*/ 369 w 794"/>
                  <a:gd name="T65" fmla="*/ 0 h 963"/>
                  <a:gd name="T66" fmla="*/ 426 w 794"/>
                  <a:gd name="T67" fmla="*/ 56 h 963"/>
                  <a:gd name="T68" fmla="*/ 511 w 794"/>
                  <a:gd name="T69" fmla="*/ 85 h 963"/>
                  <a:gd name="T70" fmla="*/ 511 w 794"/>
                  <a:gd name="T71" fmla="*/ 113 h 963"/>
                  <a:gd name="T72" fmla="*/ 482 w 794"/>
                  <a:gd name="T73" fmla="*/ 170 h 963"/>
                  <a:gd name="T74" fmla="*/ 454 w 794"/>
                  <a:gd name="T75" fmla="*/ 226 h 963"/>
                  <a:gd name="T76" fmla="*/ 511 w 794"/>
                  <a:gd name="T77" fmla="*/ 226 h 963"/>
                  <a:gd name="T78" fmla="*/ 567 w 794"/>
                  <a:gd name="T79" fmla="*/ 255 h 963"/>
                  <a:gd name="T80" fmla="*/ 539 w 794"/>
                  <a:gd name="T81" fmla="*/ 311 h 963"/>
                  <a:gd name="T82" fmla="*/ 567 w 794"/>
                  <a:gd name="T83" fmla="*/ 453 h 963"/>
                  <a:gd name="T84" fmla="*/ 539 w 794"/>
                  <a:gd name="T85" fmla="*/ 538 h 963"/>
                  <a:gd name="T86" fmla="*/ 596 w 794"/>
                  <a:gd name="T87" fmla="*/ 567 h 963"/>
                  <a:gd name="T88" fmla="*/ 652 w 794"/>
                  <a:gd name="T89" fmla="*/ 652 h 963"/>
                  <a:gd name="T90" fmla="*/ 681 w 794"/>
                  <a:gd name="T91" fmla="*/ 708 h 963"/>
                  <a:gd name="T92" fmla="*/ 709 w 794"/>
                  <a:gd name="T93" fmla="*/ 708 h 963"/>
                  <a:gd name="T94" fmla="*/ 738 w 794"/>
                  <a:gd name="T95" fmla="*/ 680 h 963"/>
                  <a:gd name="T96" fmla="*/ 794 w 794"/>
                  <a:gd name="T97" fmla="*/ 737 h 963"/>
                  <a:gd name="T98" fmla="*/ 766 w 794"/>
                  <a:gd name="T99" fmla="*/ 793 h 963"/>
                  <a:gd name="T100" fmla="*/ 652 w 794"/>
                  <a:gd name="T101" fmla="*/ 793 h 963"/>
                  <a:gd name="T102" fmla="*/ 596 w 794"/>
                  <a:gd name="T103" fmla="*/ 765 h 963"/>
                  <a:gd name="T104" fmla="*/ 567 w 794"/>
                  <a:gd name="T105" fmla="*/ 822 h 963"/>
                  <a:gd name="T106" fmla="*/ 624 w 794"/>
                  <a:gd name="T107" fmla="*/ 85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4" h="963">
                    <a:moveTo>
                      <a:pt x="624" y="850"/>
                    </a:moveTo>
                    <a:lnTo>
                      <a:pt x="596" y="878"/>
                    </a:lnTo>
                    <a:lnTo>
                      <a:pt x="482" y="907"/>
                    </a:lnTo>
                    <a:lnTo>
                      <a:pt x="454" y="935"/>
                    </a:lnTo>
                    <a:lnTo>
                      <a:pt x="312" y="963"/>
                    </a:lnTo>
                    <a:lnTo>
                      <a:pt x="284" y="963"/>
                    </a:lnTo>
                    <a:lnTo>
                      <a:pt x="284" y="935"/>
                    </a:lnTo>
                    <a:lnTo>
                      <a:pt x="227" y="850"/>
                    </a:lnTo>
                    <a:lnTo>
                      <a:pt x="142" y="793"/>
                    </a:lnTo>
                    <a:lnTo>
                      <a:pt x="114" y="793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29" y="623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482"/>
                    </a:lnTo>
                    <a:lnTo>
                      <a:pt x="114" y="510"/>
                    </a:lnTo>
                    <a:lnTo>
                      <a:pt x="142" y="510"/>
                    </a:lnTo>
                    <a:lnTo>
                      <a:pt x="227" y="538"/>
                    </a:lnTo>
                    <a:lnTo>
                      <a:pt x="227" y="510"/>
                    </a:lnTo>
                    <a:lnTo>
                      <a:pt x="284" y="482"/>
                    </a:lnTo>
                    <a:lnTo>
                      <a:pt x="312" y="510"/>
                    </a:lnTo>
                    <a:lnTo>
                      <a:pt x="341" y="482"/>
                    </a:lnTo>
                    <a:lnTo>
                      <a:pt x="312" y="425"/>
                    </a:lnTo>
                    <a:lnTo>
                      <a:pt x="341" y="397"/>
                    </a:lnTo>
                    <a:lnTo>
                      <a:pt x="312" y="368"/>
                    </a:lnTo>
                    <a:lnTo>
                      <a:pt x="312" y="311"/>
                    </a:lnTo>
                    <a:lnTo>
                      <a:pt x="284" y="283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0"/>
                    </a:lnTo>
                    <a:lnTo>
                      <a:pt x="369" y="0"/>
                    </a:lnTo>
                    <a:lnTo>
                      <a:pt x="426" y="56"/>
                    </a:lnTo>
                    <a:lnTo>
                      <a:pt x="511" y="85"/>
                    </a:lnTo>
                    <a:lnTo>
                      <a:pt x="511" y="113"/>
                    </a:lnTo>
                    <a:lnTo>
                      <a:pt x="482" y="17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67" y="255"/>
                    </a:lnTo>
                    <a:lnTo>
                      <a:pt x="539" y="311"/>
                    </a:lnTo>
                    <a:lnTo>
                      <a:pt x="567" y="453"/>
                    </a:lnTo>
                    <a:lnTo>
                      <a:pt x="539" y="538"/>
                    </a:lnTo>
                    <a:lnTo>
                      <a:pt x="596" y="567"/>
                    </a:lnTo>
                    <a:lnTo>
                      <a:pt x="652" y="652"/>
                    </a:lnTo>
                    <a:lnTo>
                      <a:pt x="681" y="708"/>
                    </a:lnTo>
                    <a:lnTo>
                      <a:pt x="709" y="708"/>
                    </a:lnTo>
                    <a:lnTo>
                      <a:pt x="738" y="680"/>
                    </a:lnTo>
                    <a:lnTo>
                      <a:pt x="794" y="737"/>
                    </a:lnTo>
                    <a:lnTo>
                      <a:pt x="766" y="793"/>
                    </a:lnTo>
                    <a:lnTo>
                      <a:pt x="652" y="793"/>
                    </a:lnTo>
                    <a:lnTo>
                      <a:pt x="596" y="765"/>
                    </a:lnTo>
                    <a:lnTo>
                      <a:pt x="567" y="822"/>
                    </a:lnTo>
                    <a:lnTo>
                      <a:pt x="624" y="8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1" name="Freeform 997"/>
              <p:cNvSpPr>
                <a:spLocks/>
              </p:cNvSpPr>
              <p:nvPr/>
            </p:nvSpPr>
            <p:spPr bwMode="auto">
              <a:xfrm>
                <a:off x="4797" y="2996"/>
                <a:ext cx="794" cy="623"/>
              </a:xfrm>
              <a:custGeom>
                <a:avLst/>
                <a:gdLst>
                  <a:gd name="T0" fmla="*/ 766 w 794"/>
                  <a:gd name="T1" fmla="*/ 623 h 623"/>
                  <a:gd name="T2" fmla="*/ 738 w 794"/>
                  <a:gd name="T3" fmla="*/ 595 h 623"/>
                  <a:gd name="T4" fmla="*/ 738 w 794"/>
                  <a:gd name="T5" fmla="*/ 538 h 623"/>
                  <a:gd name="T6" fmla="*/ 681 w 794"/>
                  <a:gd name="T7" fmla="*/ 567 h 623"/>
                  <a:gd name="T8" fmla="*/ 681 w 794"/>
                  <a:gd name="T9" fmla="*/ 595 h 623"/>
                  <a:gd name="T10" fmla="*/ 624 w 794"/>
                  <a:gd name="T11" fmla="*/ 538 h 623"/>
                  <a:gd name="T12" fmla="*/ 539 w 794"/>
                  <a:gd name="T13" fmla="*/ 538 h 623"/>
                  <a:gd name="T14" fmla="*/ 511 w 794"/>
                  <a:gd name="T15" fmla="*/ 510 h 623"/>
                  <a:gd name="T16" fmla="*/ 454 w 794"/>
                  <a:gd name="T17" fmla="*/ 538 h 623"/>
                  <a:gd name="T18" fmla="*/ 426 w 794"/>
                  <a:gd name="T19" fmla="*/ 510 h 623"/>
                  <a:gd name="T20" fmla="*/ 369 w 794"/>
                  <a:gd name="T21" fmla="*/ 538 h 623"/>
                  <a:gd name="T22" fmla="*/ 369 w 794"/>
                  <a:gd name="T23" fmla="*/ 482 h 623"/>
                  <a:gd name="T24" fmla="*/ 284 w 794"/>
                  <a:gd name="T25" fmla="*/ 482 h 623"/>
                  <a:gd name="T26" fmla="*/ 256 w 794"/>
                  <a:gd name="T27" fmla="*/ 368 h 623"/>
                  <a:gd name="T28" fmla="*/ 199 w 794"/>
                  <a:gd name="T29" fmla="*/ 340 h 623"/>
                  <a:gd name="T30" fmla="*/ 171 w 794"/>
                  <a:gd name="T31" fmla="*/ 340 h 623"/>
                  <a:gd name="T32" fmla="*/ 114 w 794"/>
                  <a:gd name="T33" fmla="*/ 283 h 623"/>
                  <a:gd name="T34" fmla="*/ 57 w 794"/>
                  <a:gd name="T35" fmla="*/ 198 h 623"/>
                  <a:gd name="T36" fmla="*/ 0 w 794"/>
                  <a:gd name="T37" fmla="*/ 170 h 623"/>
                  <a:gd name="T38" fmla="*/ 29 w 794"/>
                  <a:gd name="T39" fmla="*/ 113 h 623"/>
                  <a:gd name="T40" fmla="*/ 85 w 794"/>
                  <a:gd name="T41" fmla="*/ 141 h 623"/>
                  <a:gd name="T42" fmla="*/ 199 w 794"/>
                  <a:gd name="T43" fmla="*/ 141 h 623"/>
                  <a:gd name="T44" fmla="*/ 227 w 794"/>
                  <a:gd name="T45" fmla="*/ 85 h 623"/>
                  <a:gd name="T46" fmla="*/ 256 w 794"/>
                  <a:gd name="T47" fmla="*/ 85 h 623"/>
                  <a:gd name="T48" fmla="*/ 312 w 794"/>
                  <a:gd name="T49" fmla="*/ 28 h 623"/>
                  <a:gd name="T50" fmla="*/ 369 w 794"/>
                  <a:gd name="T51" fmla="*/ 0 h 623"/>
                  <a:gd name="T52" fmla="*/ 511 w 794"/>
                  <a:gd name="T53" fmla="*/ 56 h 623"/>
                  <a:gd name="T54" fmla="*/ 539 w 794"/>
                  <a:gd name="T55" fmla="*/ 85 h 623"/>
                  <a:gd name="T56" fmla="*/ 539 w 794"/>
                  <a:gd name="T57" fmla="*/ 141 h 623"/>
                  <a:gd name="T58" fmla="*/ 511 w 794"/>
                  <a:gd name="T59" fmla="*/ 141 h 623"/>
                  <a:gd name="T60" fmla="*/ 511 w 794"/>
                  <a:gd name="T61" fmla="*/ 198 h 623"/>
                  <a:gd name="T62" fmla="*/ 567 w 794"/>
                  <a:gd name="T63" fmla="*/ 198 h 623"/>
                  <a:gd name="T64" fmla="*/ 596 w 794"/>
                  <a:gd name="T65" fmla="*/ 340 h 623"/>
                  <a:gd name="T66" fmla="*/ 624 w 794"/>
                  <a:gd name="T67" fmla="*/ 368 h 623"/>
                  <a:gd name="T68" fmla="*/ 652 w 794"/>
                  <a:gd name="T69" fmla="*/ 368 h 623"/>
                  <a:gd name="T70" fmla="*/ 681 w 794"/>
                  <a:gd name="T71" fmla="*/ 397 h 623"/>
                  <a:gd name="T72" fmla="*/ 652 w 794"/>
                  <a:gd name="T73" fmla="*/ 425 h 623"/>
                  <a:gd name="T74" fmla="*/ 681 w 794"/>
                  <a:gd name="T75" fmla="*/ 453 h 623"/>
                  <a:gd name="T76" fmla="*/ 738 w 794"/>
                  <a:gd name="T77" fmla="*/ 482 h 623"/>
                  <a:gd name="T78" fmla="*/ 766 w 794"/>
                  <a:gd name="T79" fmla="*/ 482 h 623"/>
                  <a:gd name="T80" fmla="*/ 766 w 794"/>
                  <a:gd name="T81" fmla="*/ 538 h 623"/>
                  <a:gd name="T82" fmla="*/ 794 w 794"/>
                  <a:gd name="T83" fmla="*/ 538 h 623"/>
                  <a:gd name="T84" fmla="*/ 766 w 794"/>
                  <a:gd name="T85" fmla="*/ 567 h 623"/>
                  <a:gd name="T86" fmla="*/ 766 w 794"/>
                  <a:gd name="T8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623">
                    <a:moveTo>
                      <a:pt x="766" y="623"/>
                    </a:moveTo>
                    <a:lnTo>
                      <a:pt x="738" y="595"/>
                    </a:lnTo>
                    <a:lnTo>
                      <a:pt x="738" y="538"/>
                    </a:lnTo>
                    <a:lnTo>
                      <a:pt x="681" y="567"/>
                    </a:lnTo>
                    <a:lnTo>
                      <a:pt x="681" y="595"/>
                    </a:lnTo>
                    <a:lnTo>
                      <a:pt x="624" y="538"/>
                    </a:lnTo>
                    <a:lnTo>
                      <a:pt x="539" y="538"/>
                    </a:lnTo>
                    <a:lnTo>
                      <a:pt x="511" y="510"/>
                    </a:lnTo>
                    <a:lnTo>
                      <a:pt x="454" y="538"/>
                    </a:lnTo>
                    <a:lnTo>
                      <a:pt x="426" y="510"/>
                    </a:lnTo>
                    <a:lnTo>
                      <a:pt x="369" y="538"/>
                    </a:lnTo>
                    <a:lnTo>
                      <a:pt x="369" y="482"/>
                    </a:lnTo>
                    <a:lnTo>
                      <a:pt x="284" y="482"/>
                    </a:lnTo>
                    <a:lnTo>
                      <a:pt x="256" y="368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99" y="141"/>
                    </a:lnTo>
                    <a:lnTo>
                      <a:pt x="227" y="85"/>
                    </a:lnTo>
                    <a:lnTo>
                      <a:pt x="256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511" y="56"/>
                    </a:lnTo>
                    <a:lnTo>
                      <a:pt x="539" y="85"/>
                    </a:lnTo>
                    <a:lnTo>
                      <a:pt x="539" y="141"/>
                    </a:lnTo>
                    <a:lnTo>
                      <a:pt x="511" y="141"/>
                    </a:lnTo>
                    <a:lnTo>
                      <a:pt x="511" y="198"/>
                    </a:lnTo>
                    <a:lnTo>
                      <a:pt x="567" y="198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652" y="368"/>
                    </a:lnTo>
                    <a:lnTo>
                      <a:pt x="681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738" y="482"/>
                    </a:lnTo>
                    <a:lnTo>
                      <a:pt x="766" y="482"/>
                    </a:lnTo>
                    <a:lnTo>
                      <a:pt x="766" y="538"/>
                    </a:lnTo>
                    <a:lnTo>
                      <a:pt x="794" y="538"/>
                    </a:lnTo>
                    <a:lnTo>
                      <a:pt x="766" y="567"/>
                    </a:lnTo>
                    <a:lnTo>
                      <a:pt x="766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2" name="Freeform 998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539 w 567"/>
                  <a:gd name="T1" fmla="*/ 538 h 567"/>
                  <a:gd name="T2" fmla="*/ 397 w 567"/>
                  <a:gd name="T3" fmla="*/ 482 h 567"/>
                  <a:gd name="T4" fmla="*/ 340 w 567"/>
                  <a:gd name="T5" fmla="*/ 510 h 567"/>
                  <a:gd name="T6" fmla="*/ 284 w 567"/>
                  <a:gd name="T7" fmla="*/ 567 h 567"/>
                  <a:gd name="T8" fmla="*/ 255 w 567"/>
                  <a:gd name="T9" fmla="*/ 567 h 567"/>
                  <a:gd name="T10" fmla="*/ 199 w 567"/>
                  <a:gd name="T11" fmla="*/ 510 h 567"/>
                  <a:gd name="T12" fmla="*/ 170 w 567"/>
                  <a:gd name="T13" fmla="*/ 538 h 567"/>
                  <a:gd name="T14" fmla="*/ 142 w 567"/>
                  <a:gd name="T15" fmla="*/ 538 h 567"/>
                  <a:gd name="T16" fmla="*/ 57 w 567"/>
                  <a:gd name="T17" fmla="*/ 397 h 567"/>
                  <a:gd name="T18" fmla="*/ 0 w 567"/>
                  <a:gd name="T19" fmla="*/ 368 h 567"/>
                  <a:gd name="T20" fmla="*/ 28 w 567"/>
                  <a:gd name="T21" fmla="*/ 283 h 567"/>
                  <a:gd name="T22" fmla="*/ 0 w 567"/>
                  <a:gd name="T23" fmla="*/ 141 h 567"/>
                  <a:gd name="T24" fmla="*/ 28 w 567"/>
                  <a:gd name="T25" fmla="*/ 85 h 567"/>
                  <a:gd name="T26" fmla="*/ 113 w 567"/>
                  <a:gd name="T27" fmla="*/ 56 h 567"/>
                  <a:gd name="T28" fmla="*/ 199 w 567"/>
                  <a:gd name="T29" fmla="*/ 0 h 567"/>
                  <a:gd name="T30" fmla="*/ 312 w 567"/>
                  <a:gd name="T31" fmla="*/ 85 h 567"/>
                  <a:gd name="T32" fmla="*/ 369 w 567"/>
                  <a:gd name="T33" fmla="*/ 198 h 567"/>
                  <a:gd name="T34" fmla="*/ 397 w 567"/>
                  <a:gd name="T35" fmla="*/ 170 h 567"/>
                  <a:gd name="T36" fmla="*/ 425 w 567"/>
                  <a:gd name="T37" fmla="*/ 255 h 567"/>
                  <a:gd name="T38" fmla="*/ 482 w 567"/>
                  <a:gd name="T39" fmla="*/ 255 h 567"/>
                  <a:gd name="T40" fmla="*/ 482 w 567"/>
                  <a:gd name="T41" fmla="*/ 312 h 567"/>
                  <a:gd name="T42" fmla="*/ 454 w 567"/>
                  <a:gd name="T43" fmla="*/ 340 h 567"/>
                  <a:gd name="T44" fmla="*/ 510 w 567"/>
                  <a:gd name="T45" fmla="*/ 368 h 567"/>
                  <a:gd name="T46" fmla="*/ 510 w 567"/>
                  <a:gd name="T47" fmla="*/ 397 h 567"/>
                  <a:gd name="T48" fmla="*/ 539 w 567"/>
                  <a:gd name="T49" fmla="*/ 425 h 567"/>
                  <a:gd name="T50" fmla="*/ 567 w 567"/>
                  <a:gd name="T51" fmla="*/ 425 h 567"/>
                  <a:gd name="T52" fmla="*/ 567 w 567"/>
                  <a:gd name="T53" fmla="*/ 453 h 567"/>
                  <a:gd name="T54" fmla="*/ 510 w 567"/>
                  <a:gd name="T55" fmla="*/ 510 h 567"/>
                  <a:gd name="T56" fmla="*/ 539 w 567"/>
                  <a:gd name="T57" fmla="*/ 53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39" y="538"/>
                    </a:moveTo>
                    <a:lnTo>
                      <a:pt x="397" y="482"/>
                    </a:lnTo>
                    <a:lnTo>
                      <a:pt x="340" y="510"/>
                    </a:lnTo>
                    <a:lnTo>
                      <a:pt x="284" y="567"/>
                    </a:lnTo>
                    <a:lnTo>
                      <a:pt x="255" y="567"/>
                    </a:lnTo>
                    <a:lnTo>
                      <a:pt x="199" y="510"/>
                    </a:lnTo>
                    <a:lnTo>
                      <a:pt x="170" y="538"/>
                    </a:lnTo>
                    <a:lnTo>
                      <a:pt x="142" y="538"/>
                    </a:lnTo>
                    <a:lnTo>
                      <a:pt x="57" y="397"/>
                    </a:lnTo>
                    <a:lnTo>
                      <a:pt x="0" y="368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13" y="56"/>
                    </a:lnTo>
                    <a:lnTo>
                      <a:pt x="199" y="0"/>
                    </a:lnTo>
                    <a:lnTo>
                      <a:pt x="312" y="85"/>
                    </a:lnTo>
                    <a:lnTo>
                      <a:pt x="369" y="198"/>
                    </a:lnTo>
                    <a:lnTo>
                      <a:pt x="397" y="170"/>
                    </a:lnTo>
                    <a:lnTo>
                      <a:pt x="425" y="255"/>
                    </a:lnTo>
                    <a:lnTo>
                      <a:pt x="482" y="255"/>
                    </a:lnTo>
                    <a:lnTo>
                      <a:pt x="482" y="312"/>
                    </a:lnTo>
                    <a:lnTo>
                      <a:pt x="454" y="340"/>
                    </a:lnTo>
                    <a:lnTo>
                      <a:pt x="510" y="368"/>
                    </a:lnTo>
                    <a:lnTo>
                      <a:pt x="510" y="397"/>
                    </a:lnTo>
                    <a:lnTo>
                      <a:pt x="539" y="425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0" y="510"/>
                    </a:lnTo>
                    <a:lnTo>
                      <a:pt x="539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3" name="Freeform 999"/>
              <p:cNvSpPr>
                <a:spLocks/>
              </p:cNvSpPr>
              <p:nvPr/>
            </p:nvSpPr>
            <p:spPr bwMode="auto">
              <a:xfrm>
                <a:off x="3947" y="1210"/>
                <a:ext cx="1021" cy="1389"/>
              </a:xfrm>
              <a:custGeom>
                <a:avLst/>
                <a:gdLst>
                  <a:gd name="T0" fmla="*/ 935 w 1021"/>
                  <a:gd name="T1" fmla="*/ 1360 h 1389"/>
                  <a:gd name="T2" fmla="*/ 794 w 1021"/>
                  <a:gd name="T3" fmla="*/ 1360 h 1389"/>
                  <a:gd name="T4" fmla="*/ 794 w 1021"/>
                  <a:gd name="T5" fmla="*/ 1247 h 1389"/>
                  <a:gd name="T6" fmla="*/ 709 w 1021"/>
                  <a:gd name="T7" fmla="*/ 1190 h 1389"/>
                  <a:gd name="T8" fmla="*/ 624 w 1021"/>
                  <a:gd name="T9" fmla="*/ 1134 h 1389"/>
                  <a:gd name="T10" fmla="*/ 567 w 1021"/>
                  <a:gd name="T11" fmla="*/ 1162 h 1389"/>
                  <a:gd name="T12" fmla="*/ 397 w 1021"/>
                  <a:gd name="T13" fmla="*/ 1134 h 1389"/>
                  <a:gd name="T14" fmla="*/ 340 w 1021"/>
                  <a:gd name="T15" fmla="*/ 1190 h 1389"/>
                  <a:gd name="T16" fmla="*/ 312 w 1021"/>
                  <a:gd name="T17" fmla="*/ 1247 h 1389"/>
                  <a:gd name="T18" fmla="*/ 283 w 1021"/>
                  <a:gd name="T19" fmla="*/ 1190 h 1389"/>
                  <a:gd name="T20" fmla="*/ 198 w 1021"/>
                  <a:gd name="T21" fmla="*/ 1219 h 1389"/>
                  <a:gd name="T22" fmla="*/ 142 w 1021"/>
                  <a:gd name="T23" fmla="*/ 1105 h 1389"/>
                  <a:gd name="T24" fmla="*/ 85 w 1021"/>
                  <a:gd name="T25" fmla="*/ 1077 h 1389"/>
                  <a:gd name="T26" fmla="*/ 142 w 1021"/>
                  <a:gd name="T27" fmla="*/ 964 h 1389"/>
                  <a:gd name="T28" fmla="*/ 113 w 1021"/>
                  <a:gd name="T29" fmla="*/ 850 h 1389"/>
                  <a:gd name="T30" fmla="*/ 170 w 1021"/>
                  <a:gd name="T31" fmla="*/ 822 h 1389"/>
                  <a:gd name="T32" fmla="*/ 85 w 1021"/>
                  <a:gd name="T33" fmla="*/ 708 h 1389"/>
                  <a:gd name="T34" fmla="*/ 0 w 1021"/>
                  <a:gd name="T35" fmla="*/ 680 h 1389"/>
                  <a:gd name="T36" fmla="*/ 113 w 1021"/>
                  <a:gd name="T37" fmla="*/ 595 h 1389"/>
                  <a:gd name="T38" fmla="*/ 170 w 1021"/>
                  <a:gd name="T39" fmla="*/ 538 h 1389"/>
                  <a:gd name="T40" fmla="*/ 227 w 1021"/>
                  <a:gd name="T41" fmla="*/ 567 h 1389"/>
                  <a:gd name="T42" fmla="*/ 255 w 1021"/>
                  <a:gd name="T43" fmla="*/ 510 h 1389"/>
                  <a:gd name="T44" fmla="*/ 283 w 1021"/>
                  <a:gd name="T45" fmla="*/ 453 h 1389"/>
                  <a:gd name="T46" fmla="*/ 255 w 1021"/>
                  <a:gd name="T47" fmla="*/ 397 h 1389"/>
                  <a:gd name="T48" fmla="*/ 283 w 1021"/>
                  <a:gd name="T49" fmla="*/ 283 h 1389"/>
                  <a:gd name="T50" fmla="*/ 283 w 1021"/>
                  <a:gd name="T51" fmla="*/ 170 h 1389"/>
                  <a:gd name="T52" fmla="*/ 283 w 1021"/>
                  <a:gd name="T53" fmla="*/ 56 h 1389"/>
                  <a:gd name="T54" fmla="*/ 539 w 1021"/>
                  <a:gd name="T55" fmla="*/ 28 h 1389"/>
                  <a:gd name="T56" fmla="*/ 709 w 1021"/>
                  <a:gd name="T57" fmla="*/ 170 h 1389"/>
                  <a:gd name="T58" fmla="*/ 850 w 1021"/>
                  <a:gd name="T59" fmla="*/ 283 h 1389"/>
                  <a:gd name="T60" fmla="*/ 992 w 1021"/>
                  <a:gd name="T61" fmla="*/ 397 h 1389"/>
                  <a:gd name="T62" fmla="*/ 879 w 1021"/>
                  <a:gd name="T63" fmla="*/ 368 h 1389"/>
                  <a:gd name="T64" fmla="*/ 850 w 1021"/>
                  <a:gd name="T65" fmla="*/ 453 h 1389"/>
                  <a:gd name="T66" fmla="*/ 850 w 1021"/>
                  <a:gd name="T67" fmla="*/ 510 h 1389"/>
                  <a:gd name="T68" fmla="*/ 935 w 1021"/>
                  <a:gd name="T69" fmla="*/ 595 h 1389"/>
                  <a:gd name="T70" fmla="*/ 992 w 1021"/>
                  <a:gd name="T71" fmla="*/ 680 h 1389"/>
                  <a:gd name="T72" fmla="*/ 935 w 1021"/>
                  <a:gd name="T73" fmla="*/ 793 h 1389"/>
                  <a:gd name="T74" fmla="*/ 879 w 1021"/>
                  <a:gd name="T75" fmla="*/ 878 h 1389"/>
                  <a:gd name="T76" fmla="*/ 907 w 1021"/>
                  <a:gd name="T77" fmla="*/ 964 h 1389"/>
                  <a:gd name="T78" fmla="*/ 907 w 1021"/>
                  <a:gd name="T79" fmla="*/ 1049 h 1389"/>
                  <a:gd name="T80" fmla="*/ 964 w 1021"/>
                  <a:gd name="T81" fmla="*/ 1105 h 1389"/>
                  <a:gd name="T82" fmla="*/ 935 w 1021"/>
                  <a:gd name="T83" fmla="*/ 1190 h 1389"/>
                  <a:gd name="T84" fmla="*/ 964 w 1021"/>
                  <a:gd name="T85" fmla="*/ 130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389">
                    <a:moveTo>
                      <a:pt x="1021" y="1304"/>
                    </a:moveTo>
                    <a:lnTo>
                      <a:pt x="935" y="1360"/>
                    </a:lnTo>
                    <a:lnTo>
                      <a:pt x="850" y="1389"/>
                    </a:lnTo>
                    <a:lnTo>
                      <a:pt x="794" y="1360"/>
                    </a:lnTo>
                    <a:lnTo>
                      <a:pt x="737" y="1360"/>
                    </a:lnTo>
                    <a:lnTo>
                      <a:pt x="794" y="1247"/>
                    </a:lnTo>
                    <a:lnTo>
                      <a:pt x="794" y="1219"/>
                    </a:lnTo>
                    <a:lnTo>
                      <a:pt x="709" y="1190"/>
                    </a:lnTo>
                    <a:lnTo>
                      <a:pt x="652" y="1134"/>
                    </a:lnTo>
                    <a:lnTo>
                      <a:pt x="624" y="1134"/>
                    </a:lnTo>
                    <a:lnTo>
                      <a:pt x="595" y="1190"/>
                    </a:lnTo>
                    <a:lnTo>
                      <a:pt x="567" y="1162"/>
                    </a:lnTo>
                    <a:lnTo>
                      <a:pt x="425" y="1162"/>
                    </a:lnTo>
                    <a:lnTo>
                      <a:pt x="397" y="1134"/>
                    </a:lnTo>
                    <a:lnTo>
                      <a:pt x="368" y="1134"/>
                    </a:lnTo>
                    <a:lnTo>
                      <a:pt x="340" y="1190"/>
                    </a:lnTo>
                    <a:lnTo>
                      <a:pt x="368" y="1219"/>
                    </a:lnTo>
                    <a:lnTo>
                      <a:pt x="312" y="1247"/>
                    </a:lnTo>
                    <a:lnTo>
                      <a:pt x="255" y="1219"/>
                    </a:lnTo>
                    <a:lnTo>
                      <a:pt x="283" y="1190"/>
                    </a:lnTo>
                    <a:lnTo>
                      <a:pt x="227" y="1162"/>
                    </a:lnTo>
                    <a:lnTo>
                      <a:pt x="198" y="1219"/>
                    </a:lnTo>
                    <a:lnTo>
                      <a:pt x="142" y="1162"/>
                    </a:lnTo>
                    <a:lnTo>
                      <a:pt x="142" y="1105"/>
                    </a:lnTo>
                    <a:lnTo>
                      <a:pt x="113" y="1105"/>
                    </a:lnTo>
                    <a:lnTo>
                      <a:pt x="85" y="1077"/>
                    </a:lnTo>
                    <a:lnTo>
                      <a:pt x="142" y="1020"/>
                    </a:lnTo>
                    <a:lnTo>
                      <a:pt x="142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42" y="822"/>
                    </a:lnTo>
                    <a:lnTo>
                      <a:pt x="170" y="822"/>
                    </a:lnTo>
                    <a:lnTo>
                      <a:pt x="170" y="793"/>
                    </a:lnTo>
                    <a:lnTo>
                      <a:pt x="85" y="708"/>
                    </a:lnTo>
                    <a:lnTo>
                      <a:pt x="57" y="737"/>
                    </a:lnTo>
                    <a:lnTo>
                      <a:pt x="0" y="680"/>
                    </a:lnTo>
                    <a:lnTo>
                      <a:pt x="57" y="623"/>
                    </a:lnTo>
                    <a:lnTo>
                      <a:pt x="113" y="595"/>
                    </a:lnTo>
                    <a:lnTo>
                      <a:pt x="85" y="567"/>
                    </a:lnTo>
                    <a:lnTo>
                      <a:pt x="170" y="538"/>
                    </a:lnTo>
                    <a:lnTo>
                      <a:pt x="198" y="567"/>
                    </a:lnTo>
                    <a:lnTo>
                      <a:pt x="227" y="567"/>
                    </a:lnTo>
                    <a:lnTo>
                      <a:pt x="227" y="538"/>
                    </a:lnTo>
                    <a:lnTo>
                      <a:pt x="255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55" y="453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12" y="226"/>
                    </a:lnTo>
                    <a:lnTo>
                      <a:pt x="283" y="170"/>
                    </a:lnTo>
                    <a:lnTo>
                      <a:pt x="312" y="85"/>
                    </a:lnTo>
                    <a:lnTo>
                      <a:pt x="283" y="56"/>
                    </a:lnTo>
                    <a:lnTo>
                      <a:pt x="425" y="0"/>
                    </a:lnTo>
                    <a:lnTo>
                      <a:pt x="539" y="28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850" y="255"/>
                    </a:lnTo>
                    <a:lnTo>
                      <a:pt x="850" y="283"/>
                    </a:lnTo>
                    <a:lnTo>
                      <a:pt x="879" y="283"/>
                    </a:lnTo>
                    <a:lnTo>
                      <a:pt x="992" y="397"/>
                    </a:lnTo>
                    <a:lnTo>
                      <a:pt x="935" y="397"/>
                    </a:lnTo>
                    <a:lnTo>
                      <a:pt x="879" y="368"/>
                    </a:lnTo>
                    <a:lnTo>
                      <a:pt x="850" y="397"/>
                    </a:lnTo>
                    <a:lnTo>
                      <a:pt x="850" y="453"/>
                    </a:lnTo>
                    <a:lnTo>
                      <a:pt x="879" y="482"/>
                    </a:lnTo>
                    <a:lnTo>
                      <a:pt x="850" y="510"/>
                    </a:lnTo>
                    <a:lnTo>
                      <a:pt x="850" y="595"/>
                    </a:lnTo>
                    <a:lnTo>
                      <a:pt x="935" y="595"/>
                    </a:lnTo>
                    <a:lnTo>
                      <a:pt x="935" y="652"/>
                    </a:lnTo>
                    <a:lnTo>
                      <a:pt x="992" y="680"/>
                    </a:lnTo>
                    <a:lnTo>
                      <a:pt x="935" y="680"/>
                    </a:lnTo>
                    <a:lnTo>
                      <a:pt x="935" y="793"/>
                    </a:lnTo>
                    <a:lnTo>
                      <a:pt x="850" y="793"/>
                    </a:lnTo>
                    <a:lnTo>
                      <a:pt x="879" y="878"/>
                    </a:lnTo>
                    <a:lnTo>
                      <a:pt x="935" y="964"/>
                    </a:lnTo>
                    <a:lnTo>
                      <a:pt x="907" y="964"/>
                    </a:lnTo>
                    <a:lnTo>
                      <a:pt x="935" y="1020"/>
                    </a:lnTo>
                    <a:lnTo>
                      <a:pt x="907" y="1049"/>
                    </a:lnTo>
                    <a:lnTo>
                      <a:pt x="935" y="1049"/>
                    </a:lnTo>
                    <a:lnTo>
                      <a:pt x="964" y="1105"/>
                    </a:lnTo>
                    <a:lnTo>
                      <a:pt x="907" y="1134"/>
                    </a:lnTo>
                    <a:lnTo>
                      <a:pt x="935" y="1190"/>
                    </a:lnTo>
                    <a:lnTo>
                      <a:pt x="935" y="1247"/>
                    </a:lnTo>
                    <a:lnTo>
                      <a:pt x="964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4" name="Freeform 1002"/>
              <p:cNvSpPr>
                <a:spLocks/>
              </p:cNvSpPr>
              <p:nvPr/>
            </p:nvSpPr>
            <p:spPr bwMode="auto">
              <a:xfrm>
                <a:off x="4797" y="1578"/>
                <a:ext cx="738" cy="879"/>
              </a:xfrm>
              <a:custGeom>
                <a:avLst/>
                <a:gdLst>
                  <a:gd name="T0" fmla="*/ 142 w 738"/>
                  <a:gd name="T1" fmla="*/ 29 h 879"/>
                  <a:gd name="T2" fmla="*/ 85 w 738"/>
                  <a:gd name="T3" fmla="*/ 29 h 879"/>
                  <a:gd name="T4" fmla="*/ 29 w 738"/>
                  <a:gd name="T5" fmla="*/ 0 h 879"/>
                  <a:gd name="T6" fmla="*/ 0 w 738"/>
                  <a:gd name="T7" fmla="*/ 29 h 879"/>
                  <a:gd name="T8" fmla="*/ 0 w 738"/>
                  <a:gd name="T9" fmla="*/ 85 h 879"/>
                  <a:gd name="T10" fmla="*/ 29 w 738"/>
                  <a:gd name="T11" fmla="*/ 114 h 879"/>
                  <a:gd name="T12" fmla="*/ 0 w 738"/>
                  <a:gd name="T13" fmla="*/ 142 h 879"/>
                  <a:gd name="T14" fmla="*/ 0 w 738"/>
                  <a:gd name="T15" fmla="*/ 227 h 879"/>
                  <a:gd name="T16" fmla="*/ 85 w 738"/>
                  <a:gd name="T17" fmla="*/ 227 h 879"/>
                  <a:gd name="T18" fmla="*/ 85 w 738"/>
                  <a:gd name="T19" fmla="*/ 284 h 879"/>
                  <a:gd name="T20" fmla="*/ 142 w 738"/>
                  <a:gd name="T21" fmla="*/ 312 h 879"/>
                  <a:gd name="T22" fmla="*/ 85 w 738"/>
                  <a:gd name="T23" fmla="*/ 312 h 879"/>
                  <a:gd name="T24" fmla="*/ 85 w 738"/>
                  <a:gd name="T25" fmla="*/ 425 h 879"/>
                  <a:gd name="T26" fmla="*/ 0 w 738"/>
                  <a:gd name="T27" fmla="*/ 425 h 879"/>
                  <a:gd name="T28" fmla="*/ 29 w 738"/>
                  <a:gd name="T29" fmla="*/ 510 h 879"/>
                  <a:gd name="T30" fmla="*/ 85 w 738"/>
                  <a:gd name="T31" fmla="*/ 596 h 879"/>
                  <a:gd name="T32" fmla="*/ 57 w 738"/>
                  <a:gd name="T33" fmla="*/ 596 h 879"/>
                  <a:gd name="T34" fmla="*/ 85 w 738"/>
                  <a:gd name="T35" fmla="*/ 652 h 879"/>
                  <a:gd name="T36" fmla="*/ 57 w 738"/>
                  <a:gd name="T37" fmla="*/ 681 h 879"/>
                  <a:gd name="T38" fmla="*/ 85 w 738"/>
                  <a:gd name="T39" fmla="*/ 681 h 879"/>
                  <a:gd name="T40" fmla="*/ 114 w 738"/>
                  <a:gd name="T41" fmla="*/ 652 h 879"/>
                  <a:gd name="T42" fmla="*/ 199 w 738"/>
                  <a:gd name="T43" fmla="*/ 652 h 879"/>
                  <a:gd name="T44" fmla="*/ 227 w 738"/>
                  <a:gd name="T45" fmla="*/ 709 h 879"/>
                  <a:gd name="T46" fmla="*/ 256 w 738"/>
                  <a:gd name="T47" fmla="*/ 681 h 879"/>
                  <a:gd name="T48" fmla="*/ 369 w 738"/>
                  <a:gd name="T49" fmla="*/ 766 h 879"/>
                  <a:gd name="T50" fmla="*/ 426 w 738"/>
                  <a:gd name="T51" fmla="*/ 879 h 879"/>
                  <a:gd name="T52" fmla="*/ 482 w 738"/>
                  <a:gd name="T53" fmla="*/ 879 h 879"/>
                  <a:gd name="T54" fmla="*/ 454 w 738"/>
                  <a:gd name="T55" fmla="*/ 851 h 879"/>
                  <a:gd name="T56" fmla="*/ 539 w 738"/>
                  <a:gd name="T57" fmla="*/ 794 h 879"/>
                  <a:gd name="T58" fmla="*/ 454 w 738"/>
                  <a:gd name="T59" fmla="*/ 766 h 879"/>
                  <a:gd name="T60" fmla="*/ 482 w 738"/>
                  <a:gd name="T61" fmla="*/ 709 h 879"/>
                  <a:gd name="T62" fmla="*/ 539 w 738"/>
                  <a:gd name="T63" fmla="*/ 709 h 879"/>
                  <a:gd name="T64" fmla="*/ 567 w 738"/>
                  <a:gd name="T65" fmla="*/ 596 h 879"/>
                  <a:gd name="T66" fmla="*/ 652 w 738"/>
                  <a:gd name="T67" fmla="*/ 652 h 879"/>
                  <a:gd name="T68" fmla="*/ 709 w 738"/>
                  <a:gd name="T69" fmla="*/ 652 h 879"/>
                  <a:gd name="T70" fmla="*/ 738 w 738"/>
                  <a:gd name="T71" fmla="*/ 596 h 879"/>
                  <a:gd name="T72" fmla="*/ 709 w 738"/>
                  <a:gd name="T73" fmla="*/ 539 h 879"/>
                  <a:gd name="T74" fmla="*/ 681 w 738"/>
                  <a:gd name="T75" fmla="*/ 539 h 879"/>
                  <a:gd name="T76" fmla="*/ 652 w 738"/>
                  <a:gd name="T77" fmla="*/ 482 h 879"/>
                  <a:gd name="T78" fmla="*/ 596 w 738"/>
                  <a:gd name="T79" fmla="*/ 482 h 879"/>
                  <a:gd name="T80" fmla="*/ 596 w 738"/>
                  <a:gd name="T81" fmla="*/ 397 h 879"/>
                  <a:gd name="T82" fmla="*/ 567 w 738"/>
                  <a:gd name="T83" fmla="*/ 369 h 879"/>
                  <a:gd name="T84" fmla="*/ 482 w 738"/>
                  <a:gd name="T85" fmla="*/ 340 h 879"/>
                  <a:gd name="T86" fmla="*/ 482 w 738"/>
                  <a:gd name="T87" fmla="*/ 284 h 879"/>
                  <a:gd name="T88" fmla="*/ 426 w 738"/>
                  <a:gd name="T89" fmla="*/ 227 h 879"/>
                  <a:gd name="T90" fmla="*/ 426 w 738"/>
                  <a:gd name="T91" fmla="*/ 170 h 879"/>
                  <a:gd name="T92" fmla="*/ 482 w 738"/>
                  <a:gd name="T93" fmla="*/ 170 h 879"/>
                  <a:gd name="T94" fmla="*/ 539 w 738"/>
                  <a:gd name="T95" fmla="*/ 142 h 879"/>
                  <a:gd name="T96" fmla="*/ 482 w 738"/>
                  <a:gd name="T97" fmla="*/ 114 h 879"/>
                  <a:gd name="T98" fmla="*/ 482 w 738"/>
                  <a:gd name="T99" fmla="*/ 57 h 879"/>
                  <a:gd name="T100" fmla="*/ 369 w 738"/>
                  <a:gd name="T101" fmla="*/ 85 h 879"/>
                  <a:gd name="T102" fmla="*/ 256 w 738"/>
                  <a:gd name="T103" fmla="*/ 85 h 879"/>
                  <a:gd name="T104" fmla="*/ 171 w 738"/>
                  <a:gd name="T105" fmla="*/ 29 h 879"/>
                  <a:gd name="T106" fmla="*/ 85 w 738"/>
                  <a:gd name="T107" fmla="*/ 2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38" h="879">
                    <a:moveTo>
                      <a:pt x="142" y="29"/>
                    </a:moveTo>
                    <a:lnTo>
                      <a:pt x="85" y="29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85" y="284"/>
                    </a:lnTo>
                    <a:lnTo>
                      <a:pt x="142" y="312"/>
                    </a:lnTo>
                    <a:lnTo>
                      <a:pt x="85" y="312"/>
                    </a:lnTo>
                    <a:lnTo>
                      <a:pt x="85" y="425"/>
                    </a:lnTo>
                    <a:lnTo>
                      <a:pt x="0" y="425"/>
                    </a:lnTo>
                    <a:lnTo>
                      <a:pt x="29" y="510"/>
                    </a:lnTo>
                    <a:lnTo>
                      <a:pt x="85" y="596"/>
                    </a:lnTo>
                    <a:lnTo>
                      <a:pt x="57" y="596"/>
                    </a:lnTo>
                    <a:lnTo>
                      <a:pt x="85" y="652"/>
                    </a:lnTo>
                    <a:lnTo>
                      <a:pt x="57" y="681"/>
                    </a:lnTo>
                    <a:lnTo>
                      <a:pt x="85" y="681"/>
                    </a:lnTo>
                    <a:lnTo>
                      <a:pt x="114" y="652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56" y="681"/>
                    </a:lnTo>
                    <a:lnTo>
                      <a:pt x="369" y="766"/>
                    </a:lnTo>
                    <a:lnTo>
                      <a:pt x="426" y="879"/>
                    </a:lnTo>
                    <a:lnTo>
                      <a:pt x="482" y="879"/>
                    </a:lnTo>
                    <a:lnTo>
                      <a:pt x="454" y="851"/>
                    </a:lnTo>
                    <a:lnTo>
                      <a:pt x="539" y="794"/>
                    </a:lnTo>
                    <a:lnTo>
                      <a:pt x="454" y="766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67" y="596"/>
                    </a:lnTo>
                    <a:lnTo>
                      <a:pt x="652" y="652"/>
                    </a:lnTo>
                    <a:lnTo>
                      <a:pt x="709" y="652"/>
                    </a:lnTo>
                    <a:lnTo>
                      <a:pt x="738" y="596"/>
                    </a:lnTo>
                    <a:lnTo>
                      <a:pt x="709" y="539"/>
                    </a:lnTo>
                    <a:lnTo>
                      <a:pt x="681" y="539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96" y="397"/>
                    </a:lnTo>
                    <a:lnTo>
                      <a:pt x="567" y="369"/>
                    </a:lnTo>
                    <a:lnTo>
                      <a:pt x="482" y="340"/>
                    </a:lnTo>
                    <a:lnTo>
                      <a:pt x="482" y="284"/>
                    </a:lnTo>
                    <a:lnTo>
                      <a:pt x="426" y="227"/>
                    </a:lnTo>
                    <a:lnTo>
                      <a:pt x="426" y="17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482" y="114"/>
                    </a:lnTo>
                    <a:lnTo>
                      <a:pt x="482" y="57"/>
                    </a:lnTo>
                    <a:lnTo>
                      <a:pt x="369" y="85"/>
                    </a:lnTo>
                    <a:lnTo>
                      <a:pt x="256" y="85"/>
                    </a:lnTo>
                    <a:lnTo>
                      <a:pt x="171" y="29"/>
                    </a:lnTo>
                    <a:lnTo>
                      <a:pt x="85" y="29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5" name="Freeform 1005"/>
              <p:cNvSpPr>
                <a:spLocks/>
              </p:cNvSpPr>
              <p:nvPr/>
            </p:nvSpPr>
            <p:spPr bwMode="auto">
              <a:xfrm>
                <a:off x="5535" y="3081"/>
                <a:ext cx="765" cy="652"/>
              </a:xfrm>
              <a:custGeom>
                <a:avLst/>
                <a:gdLst>
                  <a:gd name="T0" fmla="*/ 765 w 765"/>
                  <a:gd name="T1" fmla="*/ 368 h 652"/>
                  <a:gd name="T2" fmla="*/ 737 w 765"/>
                  <a:gd name="T3" fmla="*/ 368 h 652"/>
                  <a:gd name="T4" fmla="*/ 737 w 765"/>
                  <a:gd name="T5" fmla="*/ 453 h 652"/>
                  <a:gd name="T6" fmla="*/ 708 w 765"/>
                  <a:gd name="T7" fmla="*/ 453 h 652"/>
                  <a:gd name="T8" fmla="*/ 680 w 765"/>
                  <a:gd name="T9" fmla="*/ 482 h 652"/>
                  <a:gd name="T10" fmla="*/ 652 w 765"/>
                  <a:gd name="T11" fmla="*/ 425 h 652"/>
                  <a:gd name="T12" fmla="*/ 567 w 765"/>
                  <a:gd name="T13" fmla="*/ 453 h 652"/>
                  <a:gd name="T14" fmla="*/ 538 w 765"/>
                  <a:gd name="T15" fmla="*/ 368 h 652"/>
                  <a:gd name="T16" fmla="*/ 481 w 765"/>
                  <a:gd name="T17" fmla="*/ 340 h 652"/>
                  <a:gd name="T18" fmla="*/ 425 w 765"/>
                  <a:gd name="T19" fmla="*/ 397 h 652"/>
                  <a:gd name="T20" fmla="*/ 340 w 765"/>
                  <a:gd name="T21" fmla="*/ 397 h 652"/>
                  <a:gd name="T22" fmla="*/ 425 w 765"/>
                  <a:gd name="T23" fmla="*/ 567 h 652"/>
                  <a:gd name="T24" fmla="*/ 396 w 765"/>
                  <a:gd name="T25" fmla="*/ 595 h 652"/>
                  <a:gd name="T26" fmla="*/ 368 w 765"/>
                  <a:gd name="T27" fmla="*/ 567 h 652"/>
                  <a:gd name="T28" fmla="*/ 340 w 765"/>
                  <a:gd name="T29" fmla="*/ 567 h 652"/>
                  <a:gd name="T30" fmla="*/ 283 w 765"/>
                  <a:gd name="T31" fmla="*/ 510 h 652"/>
                  <a:gd name="T32" fmla="*/ 226 w 765"/>
                  <a:gd name="T33" fmla="*/ 538 h 652"/>
                  <a:gd name="T34" fmla="*/ 141 w 765"/>
                  <a:gd name="T35" fmla="*/ 652 h 652"/>
                  <a:gd name="T36" fmla="*/ 141 w 765"/>
                  <a:gd name="T37" fmla="*/ 595 h 652"/>
                  <a:gd name="T38" fmla="*/ 85 w 765"/>
                  <a:gd name="T39" fmla="*/ 623 h 652"/>
                  <a:gd name="T40" fmla="*/ 56 w 765"/>
                  <a:gd name="T41" fmla="*/ 595 h 652"/>
                  <a:gd name="T42" fmla="*/ 56 w 765"/>
                  <a:gd name="T43" fmla="*/ 538 h 652"/>
                  <a:gd name="T44" fmla="*/ 28 w 765"/>
                  <a:gd name="T45" fmla="*/ 538 h 652"/>
                  <a:gd name="T46" fmla="*/ 28 w 765"/>
                  <a:gd name="T47" fmla="*/ 482 h 652"/>
                  <a:gd name="T48" fmla="*/ 56 w 765"/>
                  <a:gd name="T49" fmla="*/ 453 h 652"/>
                  <a:gd name="T50" fmla="*/ 28 w 765"/>
                  <a:gd name="T51" fmla="*/ 453 h 652"/>
                  <a:gd name="T52" fmla="*/ 28 w 765"/>
                  <a:gd name="T53" fmla="*/ 397 h 652"/>
                  <a:gd name="T54" fmla="*/ 0 w 765"/>
                  <a:gd name="T55" fmla="*/ 397 h 652"/>
                  <a:gd name="T56" fmla="*/ 0 w 765"/>
                  <a:gd name="T57" fmla="*/ 283 h 652"/>
                  <a:gd name="T58" fmla="*/ 28 w 765"/>
                  <a:gd name="T59" fmla="*/ 255 h 652"/>
                  <a:gd name="T60" fmla="*/ 28 w 765"/>
                  <a:gd name="T61" fmla="*/ 226 h 652"/>
                  <a:gd name="T62" fmla="*/ 28 w 765"/>
                  <a:gd name="T63" fmla="*/ 198 h 652"/>
                  <a:gd name="T64" fmla="*/ 28 w 765"/>
                  <a:gd name="T65" fmla="*/ 141 h 652"/>
                  <a:gd name="T66" fmla="*/ 141 w 765"/>
                  <a:gd name="T67" fmla="*/ 170 h 652"/>
                  <a:gd name="T68" fmla="*/ 141 w 765"/>
                  <a:gd name="T69" fmla="*/ 141 h 652"/>
                  <a:gd name="T70" fmla="*/ 170 w 765"/>
                  <a:gd name="T71" fmla="*/ 141 h 652"/>
                  <a:gd name="T72" fmla="*/ 170 w 765"/>
                  <a:gd name="T73" fmla="*/ 170 h 652"/>
                  <a:gd name="T74" fmla="*/ 255 w 765"/>
                  <a:gd name="T75" fmla="*/ 198 h 652"/>
                  <a:gd name="T76" fmla="*/ 283 w 765"/>
                  <a:gd name="T77" fmla="*/ 170 h 652"/>
                  <a:gd name="T78" fmla="*/ 226 w 765"/>
                  <a:gd name="T79" fmla="*/ 141 h 652"/>
                  <a:gd name="T80" fmla="*/ 255 w 765"/>
                  <a:gd name="T81" fmla="*/ 113 h 652"/>
                  <a:gd name="T82" fmla="*/ 226 w 765"/>
                  <a:gd name="T83" fmla="*/ 56 h 652"/>
                  <a:gd name="T84" fmla="*/ 255 w 765"/>
                  <a:gd name="T85" fmla="*/ 28 h 652"/>
                  <a:gd name="T86" fmla="*/ 340 w 765"/>
                  <a:gd name="T87" fmla="*/ 28 h 652"/>
                  <a:gd name="T88" fmla="*/ 368 w 765"/>
                  <a:gd name="T89" fmla="*/ 0 h 652"/>
                  <a:gd name="T90" fmla="*/ 396 w 765"/>
                  <a:gd name="T91" fmla="*/ 56 h 652"/>
                  <a:gd name="T92" fmla="*/ 425 w 765"/>
                  <a:gd name="T93" fmla="*/ 56 h 652"/>
                  <a:gd name="T94" fmla="*/ 425 w 765"/>
                  <a:gd name="T95" fmla="*/ 141 h 652"/>
                  <a:gd name="T96" fmla="*/ 481 w 765"/>
                  <a:gd name="T97" fmla="*/ 170 h 652"/>
                  <a:gd name="T98" fmla="*/ 481 w 765"/>
                  <a:gd name="T99" fmla="*/ 226 h 652"/>
                  <a:gd name="T100" fmla="*/ 567 w 765"/>
                  <a:gd name="T101" fmla="*/ 312 h 652"/>
                  <a:gd name="T102" fmla="*/ 680 w 765"/>
                  <a:gd name="T103" fmla="*/ 312 h 652"/>
                  <a:gd name="T104" fmla="*/ 680 w 765"/>
                  <a:gd name="T105" fmla="*/ 340 h 652"/>
                  <a:gd name="T106" fmla="*/ 765 w 765"/>
                  <a:gd name="T10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652">
                    <a:moveTo>
                      <a:pt x="765" y="368"/>
                    </a:moveTo>
                    <a:lnTo>
                      <a:pt x="737" y="368"/>
                    </a:lnTo>
                    <a:lnTo>
                      <a:pt x="737" y="453"/>
                    </a:lnTo>
                    <a:lnTo>
                      <a:pt x="708" y="453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67" y="453"/>
                    </a:lnTo>
                    <a:lnTo>
                      <a:pt x="538" y="368"/>
                    </a:lnTo>
                    <a:lnTo>
                      <a:pt x="481" y="340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368" y="567"/>
                    </a:lnTo>
                    <a:lnTo>
                      <a:pt x="340" y="567"/>
                    </a:lnTo>
                    <a:lnTo>
                      <a:pt x="283" y="510"/>
                    </a:lnTo>
                    <a:lnTo>
                      <a:pt x="226" y="538"/>
                    </a:lnTo>
                    <a:lnTo>
                      <a:pt x="141" y="65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595"/>
                    </a:lnTo>
                    <a:lnTo>
                      <a:pt x="56" y="538"/>
                    </a:lnTo>
                    <a:lnTo>
                      <a:pt x="28" y="538"/>
                    </a:lnTo>
                    <a:lnTo>
                      <a:pt x="28" y="482"/>
                    </a:lnTo>
                    <a:lnTo>
                      <a:pt x="56" y="453"/>
                    </a:lnTo>
                    <a:lnTo>
                      <a:pt x="28" y="453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28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141" y="170"/>
                    </a:lnTo>
                    <a:lnTo>
                      <a:pt x="141" y="141"/>
                    </a:lnTo>
                    <a:lnTo>
                      <a:pt x="170" y="141"/>
                    </a:lnTo>
                    <a:lnTo>
                      <a:pt x="170" y="170"/>
                    </a:lnTo>
                    <a:lnTo>
                      <a:pt x="255" y="198"/>
                    </a:lnTo>
                    <a:lnTo>
                      <a:pt x="283" y="170"/>
                    </a:lnTo>
                    <a:lnTo>
                      <a:pt x="226" y="141"/>
                    </a:lnTo>
                    <a:lnTo>
                      <a:pt x="255" y="113"/>
                    </a:lnTo>
                    <a:lnTo>
                      <a:pt x="226" y="56"/>
                    </a:lnTo>
                    <a:lnTo>
                      <a:pt x="255" y="28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396" y="56"/>
                    </a:lnTo>
                    <a:lnTo>
                      <a:pt x="425" y="56"/>
                    </a:lnTo>
                    <a:lnTo>
                      <a:pt x="425" y="141"/>
                    </a:lnTo>
                    <a:lnTo>
                      <a:pt x="481" y="170"/>
                    </a:lnTo>
                    <a:lnTo>
                      <a:pt x="481" y="226"/>
                    </a:lnTo>
                    <a:lnTo>
                      <a:pt x="567" y="312"/>
                    </a:lnTo>
                    <a:lnTo>
                      <a:pt x="680" y="312"/>
                    </a:lnTo>
                    <a:lnTo>
                      <a:pt x="680" y="340"/>
                    </a:lnTo>
                    <a:lnTo>
                      <a:pt x="765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Freeform 1006"/>
              <p:cNvSpPr>
                <a:spLocks/>
              </p:cNvSpPr>
              <p:nvPr/>
            </p:nvSpPr>
            <p:spPr bwMode="auto">
              <a:xfrm>
                <a:off x="5364" y="2882"/>
                <a:ext cx="567" cy="596"/>
              </a:xfrm>
              <a:custGeom>
                <a:avLst/>
                <a:gdLst>
                  <a:gd name="T0" fmla="*/ 539 w 567"/>
                  <a:gd name="T1" fmla="*/ 199 h 596"/>
                  <a:gd name="T2" fmla="*/ 511 w 567"/>
                  <a:gd name="T3" fmla="*/ 227 h 596"/>
                  <a:gd name="T4" fmla="*/ 426 w 567"/>
                  <a:gd name="T5" fmla="*/ 227 h 596"/>
                  <a:gd name="T6" fmla="*/ 397 w 567"/>
                  <a:gd name="T7" fmla="*/ 255 h 596"/>
                  <a:gd name="T8" fmla="*/ 426 w 567"/>
                  <a:gd name="T9" fmla="*/ 312 h 596"/>
                  <a:gd name="T10" fmla="*/ 397 w 567"/>
                  <a:gd name="T11" fmla="*/ 340 h 596"/>
                  <a:gd name="T12" fmla="*/ 454 w 567"/>
                  <a:gd name="T13" fmla="*/ 369 h 596"/>
                  <a:gd name="T14" fmla="*/ 426 w 567"/>
                  <a:gd name="T15" fmla="*/ 397 h 596"/>
                  <a:gd name="T16" fmla="*/ 341 w 567"/>
                  <a:gd name="T17" fmla="*/ 369 h 596"/>
                  <a:gd name="T18" fmla="*/ 341 w 567"/>
                  <a:gd name="T19" fmla="*/ 340 h 596"/>
                  <a:gd name="T20" fmla="*/ 312 w 567"/>
                  <a:gd name="T21" fmla="*/ 340 h 596"/>
                  <a:gd name="T22" fmla="*/ 312 w 567"/>
                  <a:gd name="T23" fmla="*/ 369 h 596"/>
                  <a:gd name="T24" fmla="*/ 199 w 567"/>
                  <a:gd name="T25" fmla="*/ 340 h 596"/>
                  <a:gd name="T26" fmla="*/ 199 w 567"/>
                  <a:gd name="T27" fmla="*/ 454 h 596"/>
                  <a:gd name="T28" fmla="*/ 171 w 567"/>
                  <a:gd name="T29" fmla="*/ 482 h 596"/>
                  <a:gd name="T30" fmla="*/ 171 w 567"/>
                  <a:gd name="T31" fmla="*/ 596 h 596"/>
                  <a:gd name="T32" fmla="*/ 114 w 567"/>
                  <a:gd name="T33" fmla="*/ 567 h 596"/>
                  <a:gd name="T34" fmla="*/ 85 w 567"/>
                  <a:gd name="T35" fmla="*/ 539 h 596"/>
                  <a:gd name="T36" fmla="*/ 114 w 567"/>
                  <a:gd name="T37" fmla="*/ 511 h 596"/>
                  <a:gd name="T38" fmla="*/ 85 w 567"/>
                  <a:gd name="T39" fmla="*/ 482 h 596"/>
                  <a:gd name="T40" fmla="*/ 57 w 567"/>
                  <a:gd name="T41" fmla="*/ 482 h 596"/>
                  <a:gd name="T42" fmla="*/ 29 w 567"/>
                  <a:gd name="T43" fmla="*/ 454 h 596"/>
                  <a:gd name="T44" fmla="*/ 0 w 567"/>
                  <a:gd name="T45" fmla="*/ 312 h 596"/>
                  <a:gd name="T46" fmla="*/ 0 w 567"/>
                  <a:gd name="T47" fmla="*/ 255 h 596"/>
                  <a:gd name="T48" fmla="*/ 57 w 567"/>
                  <a:gd name="T49" fmla="*/ 255 h 596"/>
                  <a:gd name="T50" fmla="*/ 57 w 567"/>
                  <a:gd name="T51" fmla="*/ 227 h 596"/>
                  <a:gd name="T52" fmla="*/ 85 w 567"/>
                  <a:gd name="T53" fmla="*/ 199 h 596"/>
                  <a:gd name="T54" fmla="*/ 227 w 567"/>
                  <a:gd name="T55" fmla="*/ 199 h 596"/>
                  <a:gd name="T56" fmla="*/ 256 w 567"/>
                  <a:gd name="T57" fmla="*/ 227 h 596"/>
                  <a:gd name="T58" fmla="*/ 284 w 567"/>
                  <a:gd name="T59" fmla="*/ 199 h 596"/>
                  <a:gd name="T60" fmla="*/ 284 w 567"/>
                  <a:gd name="T61" fmla="*/ 142 h 596"/>
                  <a:gd name="T62" fmla="*/ 312 w 567"/>
                  <a:gd name="T63" fmla="*/ 114 h 596"/>
                  <a:gd name="T64" fmla="*/ 312 w 567"/>
                  <a:gd name="T65" fmla="*/ 29 h 596"/>
                  <a:gd name="T66" fmla="*/ 341 w 567"/>
                  <a:gd name="T67" fmla="*/ 0 h 596"/>
                  <a:gd name="T68" fmla="*/ 397 w 567"/>
                  <a:gd name="T69" fmla="*/ 0 h 596"/>
                  <a:gd name="T70" fmla="*/ 426 w 567"/>
                  <a:gd name="T71" fmla="*/ 29 h 596"/>
                  <a:gd name="T72" fmla="*/ 511 w 567"/>
                  <a:gd name="T73" fmla="*/ 57 h 596"/>
                  <a:gd name="T74" fmla="*/ 539 w 567"/>
                  <a:gd name="T75" fmla="*/ 57 h 596"/>
                  <a:gd name="T76" fmla="*/ 539 w 567"/>
                  <a:gd name="T77" fmla="*/ 114 h 596"/>
                  <a:gd name="T78" fmla="*/ 567 w 567"/>
                  <a:gd name="T79" fmla="*/ 114 h 596"/>
                  <a:gd name="T80" fmla="*/ 539 w 567"/>
                  <a:gd name="T8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596">
                    <a:moveTo>
                      <a:pt x="539" y="199"/>
                    </a:moveTo>
                    <a:lnTo>
                      <a:pt x="511" y="227"/>
                    </a:lnTo>
                    <a:lnTo>
                      <a:pt x="426" y="227"/>
                    </a:lnTo>
                    <a:lnTo>
                      <a:pt x="397" y="255"/>
                    </a:lnTo>
                    <a:lnTo>
                      <a:pt x="426" y="312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26" y="397"/>
                    </a:lnTo>
                    <a:lnTo>
                      <a:pt x="341" y="369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69"/>
                    </a:lnTo>
                    <a:lnTo>
                      <a:pt x="199" y="340"/>
                    </a:lnTo>
                    <a:lnTo>
                      <a:pt x="199" y="454"/>
                    </a:lnTo>
                    <a:lnTo>
                      <a:pt x="171" y="482"/>
                    </a:lnTo>
                    <a:lnTo>
                      <a:pt x="171" y="596"/>
                    </a:lnTo>
                    <a:lnTo>
                      <a:pt x="114" y="567"/>
                    </a:lnTo>
                    <a:lnTo>
                      <a:pt x="85" y="539"/>
                    </a:lnTo>
                    <a:lnTo>
                      <a:pt x="114" y="511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9" y="454"/>
                    </a:lnTo>
                    <a:lnTo>
                      <a:pt x="0" y="312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199"/>
                    </a:lnTo>
                    <a:lnTo>
                      <a:pt x="227" y="199"/>
                    </a:lnTo>
                    <a:lnTo>
                      <a:pt x="256" y="227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114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426" y="29"/>
                    </a:lnTo>
                    <a:lnTo>
                      <a:pt x="511" y="57"/>
                    </a:lnTo>
                    <a:lnTo>
                      <a:pt x="539" y="57"/>
                    </a:lnTo>
                    <a:lnTo>
                      <a:pt x="539" y="114"/>
                    </a:lnTo>
                    <a:lnTo>
                      <a:pt x="567" y="114"/>
                    </a:lnTo>
                    <a:lnTo>
                      <a:pt x="53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7" name="Freeform 1007"/>
              <p:cNvSpPr>
                <a:spLocks/>
              </p:cNvSpPr>
              <p:nvPr/>
            </p:nvSpPr>
            <p:spPr bwMode="auto">
              <a:xfrm>
                <a:off x="5903" y="293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57 h 454"/>
                  <a:gd name="T4" fmla="*/ 28 w 340"/>
                  <a:gd name="T5" fmla="*/ 57 h 454"/>
                  <a:gd name="T6" fmla="*/ 0 w 340"/>
                  <a:gd name="T7" fmla="*/ 142 h 454"/>
                  <a:gd name="T8" fmla="*/ 28 w 340"/>
                  <a:gd name="T9" fmla="*/ 198 h 454"/>
                  <a:gd name="T10" fmla="*/ 57 w 340"/>
                  <a:gd name="T11" fmla="*/ 198 h 454"/>
                  <a:gd name="T12" fmla="*/ 57 w 340"/>
                  <a:gd name="T13" fmla="*/ 283 h 454"/>
                  <a:gd name="T14" fmla="*/ 113 w 340"/>
                  <a:gd name="T15" fmla="*/ 312 h 454"/>
                  <a:gd name="T16" fmla="*/ 113 w 340"/>
                  <a:gd name="T17" fmla="*/ 368 h 454"/>
                  <a:gd name="T18" fmla="*/ 199 w 340"/>
                  <a:gd name="T19" fmla="*/ 454 h 454"/>
                  <a:gd name="T20" fmla="*/ 312 w 340"/>
                  <a:gd name="T21" fmla="*/ 454 h 454"/>
                  <a:gd name="T22" fmla="*/ 340 w 340"/>
                  <a:gd name="T23" fmla="*/ 425 h 454"/>
                  <a:gd name="T24" fmla="*/ 312 w 340"/>
                  <a:gd name="T25" fmla="*/ 312 h 454"/>
                  <a:gd name="T26" fmla="*/ 340 w 340"/>
                  <a:gd name="T27" fmla="*/ 283 h 454"/>
                  <a:gd name="T28" fmla="*/ 284 w 340"/>
                  <a:gd name="T29" fmla="*/ 227 h 454"/>
                  <a:gd name="T30" fmla="*/ 284 w 340"/>
                  <a:gd name="T31" fmla="*/ 170 h 454"/>
                  <a:gd name="T32" fmla="*/ 170 w 340"/>
                  <a:gd name="T33" fmla="*/ 142 h 454"/>
                  <a:gd name="T34" fmla="*/ 142 w 340"/>
                  <a:gd name="T35" fmla="*/ 85 h 454"/>
                  <a:gd name="T36" fmla="*/ 0 w 340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13" y="368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40" y="425"/>
                    </a:lnTo>
                    <a:lnTo>
                      <a:pt x="312" y="312"/>
                    </a:lnTo>
                    <a:lnTo>
                      <a:pt x="340" y="283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8" name="Freeform 1009"/>
              <p:cNvSpPr>
                <a:spLocks/>
              </p:cNvSpPr>
              <p:nvPr/>
            </p:nvSpPr>
            <p:spPr bwMode="auto">
              <a:xfrm>
                <a:off x="5875" y="2854"/>
                <a:ext cx="680" cy="595"/>
              </a:xfrm>
              <a:custGeom>
                <a:avLst/>
                <a:gdLst>
                  <a:gd name="T0" fmla="*/ 0 w 680"/>
                  <a:gd name="T1" fmla="*/ 85 h 595"/>
                  <a:gd name="T2" fmla="*/ 28 w 680"/>
                  <a:gd name="T3" fmla="*/ 85 h 595"/>
                  <a:gd name="T4" fmla="*/ 170 w 680"/>
                  <a:gd name="T5" fmla="*/ 170 h 595"/>
                  <a:gd name="T6" fmla="*/ 198 w 680"/>
                  <a:gd name="T7" fmla="*/ 227 h 595"/>
                  <a:gd name="T8" fmla="*/ 312 w 680"/>
                  <a:gd name="T9" fmla="*/ 255 h 595"/>
                  <a:gd name="T10" fmla="*/ 312 w 680"/>
                  <a:gd name="T11" fmla="*/ 312 h 595"/>
                  <a:gd name="T12" fmla="*/ 368 w 680"/>
                  <a:gd name="T13" fmla="*/ 368 h 595"/>
                  <a:gd name="T14" fmla="*/ 340 w 680"/>
                  <a:gd name="T15" fmla="*/ 397 h 595"/>
                  <a:gd name="T16" fmla="*/ 368 w 680"/>
                  <a:gd name="T17" fmla="*/ 510 h 595"/>
                  <a:gd name="T18" fmla="*/ 340 w 680"/>
                  <a:gd name="T19" fmla="*/ 539 h 595"/>
                  <a:gd name="T20" fmla="*/ 340 w 680"/>
                  <a:gd name="T21" fmla="*/ 567 h 595"/>
                  <a:gd name="T22" fmla="*/ 425 w 680"/>
                  <a:gd name="T23" fmla="*/ 595 h 595"/>
                  <a:gd name="T24" fmla="*/ 425 w 680"/>
                  <a:gd name="T25" fmla="*/ 510 h 595"/>
                  <a:gd name="T26" fmla="*/ 510 w 680"/>
                  <a:gd name="T27" fmla="*/ 510 h 595"/>
                  <a:gd name="T28" fmla="*/ 538 w 680"/>
                  <a:gd name="T29" fmla="*/ 482 h 595"/>
                  <a:gd name="T30" fmla="*/ 567 w 680"/>
                  <a:gd name="T31" fmla="*/ 510 h 595"/>
                  <a:gd name="T32" fmla="*/ 680 w 680"/>
                  <a:gd name="T33" fmla="*/ 510 h 595"/>
                  <a:gd name="T34" fmla="*/ 623 w 680"/>
                  <a:gd name="T35" fmla="*/ 482 h 595"/>
                  <a:gd name="T36" fmla="*/ 680 w 680"/>
                  <a:gd name="T37" fmla="*/ 397 h 595"/>
                  <a:gd name="T38" fmla="*/ 652 w 680"/>
                  <a:gd name="T39" fmla="*/ 312 h 595"/>
                  <a:gd name="T40" fmla="*/ 623 w 680"/>
                  <a:gd name="T41" fmla="*/ 283 h 595"/>
                  <a:gd name="T42" fmla="*/ 595 w 680"/>
                  <a:gd name="T43" fmla="*/ 312 h 595"/>
                  <a:gd name="T44" fmla="*/ 538 w 680"/>
                  <a:gd name="T45" fmla="*/ 312 h 595"/>
                  <a:gd name="T46" fmla="*/ 482 w 680"/>
                  <a:gd name="T47" fmla="*/ 255 h 595"/>
                  <a:gd name="T48" fmla="*/ 482 w 680"/>
                  <a:gd name="T49" fmla="*/ 227 h 595"/>
                  <a:gd name="T50" fmla="*/ 425 w 680"/>
                  <a:gd name="T51" fmla="*/ 227 h 595"/>
                  <a:gd name="T52" fmla="*/ 397 w 680"/>
                  <a:gd name="T53" fmla="*/ 255 h 595"/>
                  <a:gd name="T54" fmla="*/ 397 w 680"/>
                  <a:gd name="T55" fmla="*/ 227 h 595"/>
                  <a:gd name="T56" fmla="*/ 397 w 680"/>
                  <a:gd name="T57" fmla="*/ 170 h 595"/>
                  <a:gd name="T58" fmla="*/ 368 w 680"/>
                  <a:gd name="T59" fmla="*/ 113 h 595"/>
                  <a:gd name="T60" fmla="*/ 397 w 680"/>
                  <a:gd name="T61" fmla="*/ 85 h 595"/>
                  <a:gd name="T62" fmla="*/ 340 w 680"/>
                  <a:gd name="T63" fmla="*/ 57 h 595"/>
                  <a:gd name="T64" fmla="*/ 255 w 680"/>
                  <a:gd name="T65" fmla="*/ 57 h 595"/>
                  <a:gd name="T66" fmla="*/ 255 w 680"/>
                  <a:gd name="T67" fmla="*/ 113 h 595"/>
                  <a:gd name="T68" fmla="*/ 198 w 680"/>
                  <a:gd name="T69" fmla="*/ 57 h 595"/>
                  <a:gd name="T70" fmla="*/ 141 w 680"/>
                  <a:gd name="T71" fmla="*/ 57 h 595"/>
                  <a:gd name="T72" fmla="*/ 85 w 680"/>
                  <a:gd name="T73" fmla="*/ 0 h 595"/>
                  <a:gd name="T74" fmla="*/ 0 w 680"/>
                  <a:gd name="T75" fmla="*/ 57 h 595"/>
                  <a:gd name="T76" fmla="*/ 0 w 680"/>
                  <a:gd name="T77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595">
                    <a:moveTo>
                      <a:pt x="0" y="85"/>
                    </a:moveTo>
                    <a:lnTo>
                      <a:pt x="28" y="85"/>
                    </a:lnTo>
                    <a:lnTo>
                      <a:pt x="170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368" y="368"/>
                    </a:lnTo>
                    <a:lnTo>
                      <a:pt x="340" y="397"/>
                    </a:lnTo>
                    <a:lnTo>
                      <a:pt x="368" y="510"/>
                    </a:lnTo>
                    <a:lnTo>
                      <a:pt x="340" y="539"/>
                    </a:lnTo>
                    <a:lnTo>
                      <a:pt x="340" y="567"/>
                    </a:lnTo>
                    <a:lnTo>
                      <a:pt x="425" y="595"/>
                    </a:lnTo>
                    <a:lnTo>
                      <a:pt x="425" y="510"/>
                    </a:lnTo>
                    <a:lnTo>
                      <a:pt x="510" y="510"/>
                    </a:lnTo>
                    <a:lnTo>
                      <a:pt x="538" y="482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23" y="482"/>
                    </a:lnTo>
                    <a:lnTo>
                      <a:pt x="680" y="397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95" y="312"/>
                    </a:lnTo>
                    <a:lnTo>
                      <a:pt x="538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25" y="227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3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255" y="113"/>
                    </a:lnTo>
                    <a:lnTo>
                      <a:pt x="198" y="57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Freeform 1010"/>
              <p:cNvSpPr>
                <a:spLocks/>
              </p:cNvSpPr>
              <p:nvPr/>
            </p:nvSpPr>
            <p:spPr bwMode="auto">
              <a:xfrm>
                <a:off x="5960" y="2769"/>
                <a:ext cx="709" cy="425"/>
              </a:xfrm>
              <a:custGeom>
                <a:avLst/>
                <a:gdLst>
                  <a:gd name="T0" fmla="*/ 538 w 709"/>
                  <a:gd name="T1" fmla="*/ 57 h 425"/>
                  <a:gd name="T2" fmla="*/ 538 w 709"/>
                  <a:gd name="T3" fmla="*/ 142 h 425"/>
                  <a:gd name="T4" fmla="*/ 595 w 709"/>
                  <a:gd name="T5" fmla="*/ 198 h 425"/>
                  <a:gd name="T6" fmla="*/ 652 w 709"/>
                  <a:gd name="T7" fmla="*/ 198 h 425"/>
                  <a:gd name="T8" fmla="*/ 709 w 709"/>
                  <a:gd name="T9" fmla="*/ 227 h 425"/>
                  <a:gd name="T10" fmla="*/ 709 w 709"/>
                  <a:gd name="T11" fmla="*/ 255 h 425"/>
                  <a:gd name="T12" fmla="*/ 652 w 709"/>
                  <a:gd name="T13" fmla="*/ 283 h 425"/>
                  <a:gd name="T14" fmla="*/ 709 w 709"/>
                  <a:gd name="T15" fmla="*/ 340 h 425"/>
                  <a:gd name="T16" fmla="*/ 680 w 709"/>
                  <a:gd name="T17" fmla="*/ 425 h 425"/>
                  <a:gd name="T18" fmla="*/ 567 w 709"/>
                  <a:gd name="T19" fmla="*/ 397 h 425"/>
                  <a:gd name="T20" fmla="*/ 538 w 709"/>
                  <a:gd name="T21" fmla="*/ 368 h 425"/>
                  <a:gd name="T22" fmla="*/ 510 w 709"/>
                  <a:gd name="T23" fmla="*/ 397 h 425"/>
                  <a:gd name="T24" fmla="*/ 453 w 709"/>
                  <a:gd name="T25" fmla="*/ 397 h 425"/>
                  <a:gd name="T26" fmla="*/ 397 w 709"/>
                  <a:gd name="T27" fmla="*/ 340 h 425"/>
                  <a:gd name="T28" fmla="*/ 397 w 709"/>
                  <a:gd name="T29" fmla="*/ 312 h 425"/>
                  <a:gd name="T30" fmla="*/ 340 w 709"/>
                  <a:gd name="T31" fmla="*/ 312 h 425"/>
                  <a:gd name="T32" fmla="*/ 312 w 709"/>
                  <a:gd name="T33" fmla="*/ 340 h 425"/>
                  <a:gd name="T34" fmla="*/ 312 w 709"/>
                  <a:gd name="T35" fmla="*/ 255 h 425"/>
                  <a:gd name="T36" fmla="*/ 283 w 709"/>
                  <a:gd name="T37" fmla="*/ 198 h 425"/>
                  <a:gd name="T38" fmla="*/ 312 w 709"/>
                  <a:gd name="T39" fmla="*/ 170 h 425"/>
                  <a:gd name="T40" fmla="*/ 255 w 709"/>
                  <a:gd name="T41" fmla="*/ 142 h 425"/>
                  <a:gd name="T42" fmla="*/ 170 w 709"/>
                  <a:gd name="T43" fmla="*/ 142 h 425"/>
                  <a:gd name="T44" fmla="*/ 170 w 709"/>
                  <a:gd name="T45" fmla="*/ 198 h 425"/>
                  <a:gd name="T46" fmla="*/ 113 w 709"/>
                  <a:gd name="T47" fmla="*/ 142 h 425"/>
                  <a:gd name="T48" fmla="*/ 56 w 709"/>
                  <a:gd name="T49" fmla="*/ 142 h 425"/>
                  <a:gd name="T50" fmla="*/ 0 w 709"/>
                  <a:gd name="T51" fmla="*/ 85 h 425"/>
                  <a:gd name="T52" fmla="*/ 28 w 709"/>
                  <a:gd name="T53" fmla="*/ 85 h 425"/>
                  <a:gd name="T54" fmla="*/ 28 w 709"/>
                  <a:gd name="T55" fmla="*/ 28 h 425"/>
                  <a:gd name="T56" fmla="*/ 85 w 709"/>
                  <a:gd name="T57" fmla="*/ 0 h 425"/>
                  <a:gd name="T58" fmla="*/ 113 w 709"/>
                  <a:gd name="T59" fmla="*/ 28 h 425"/>
                  <a:gd name="T60" fmla="*/ 170 w 709"/>
                  <a:gd name="T61" fmla="*/ 0 h 425"/>
                  <a:gd name="T62" fmla="*/ 340 w 709"/>
                  <a:gd name="T63" fmla="*/ 0 h 425"/>
                  <a:gd name="T64" fmla="*/ 453 w 709"/>
                  <a:gd name="T65" fmla="*/ 85 h 425"/>
                  <a:gd name="T66" fmla="*/ 482 w 709"/>
                  <a:gd name="T67" fmla="*/ 28 h 425"/>
                  <a:gd name="T68" fmla="*/ 538 w 709"/>
                  <a:gd name="T69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9" h="425">
                    <a:moveTo>
                      <a:pt x="538" y="57"/>
                    </a:moveTo>
                    <a:lnTo>
                      <a:pt x="538" y="142"/>
                    </a:lnTo>
                    <a:lnTo>
                      <a:pt x="595" y="198"/>
                    </a:lnTo>
                    <a:lnTo>
                      <a:pt x="652" y="198"/>
                    </a:lnTo>
                    <a:lnTo>
                      <a:pt x="709" y="227"/>
                    </a:lnTo>
                    <a:lnTo>
                      <a:pt x="709" y="255"/>
                    </a:lnTo>
                    <a:lnTo>
                      <a:pt x="652" y="283"/>
                    </a:lnTo>
                    <a:lnTo>
                      <a:pt x="709" y="340"/>
                    </a:lnTo>
                    <a:lnTo>
                      <a:pt x="680" y="425"/>
                    </a:lnTo>
                    <a:lnTo>
                      <a:pt x="567" y="397"/>
                    </a:lnTo>
                    <a:lnTo>
                      <a:pt x="538" y="368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397" y="340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2" y="340"/>
                    </a:lnTo>
                    <a:lnTo>
                      <a:pt x="312" y="255"/>
                    </a:lnTo>
                    <a:lnTo>
                      <a:pt x="283" y="198"/>
                    </a:lnTo>
                    <a:lnTo>
                      <a:pt x="312" y="170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70" y="198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482" y="28"/>
                    </a:lnTo>
                    <a:lnTo>
                      <a:pt x="53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0" name="Freeform 1011"/>
              <p:cNvSpPr>
                <a:spLocks/>
              </p:cNvSpPr>
              <p:nvPr/>
            </p:nvSpPr>
            <p:spPr bwMode="auto">
              <a:xfrm>
                <a:off x="5279" y="2684"/>
                <a:ext cx="426" cy="510"/>
              </a:xfrm>
              <a:custGeom>
                <a:avLst/>
                <a:gdLst>
                  <a:gd name="T0" fmla="*/ 426 w 426"/>
                  <a:gd name="T1" fmla="*/ 198 h 510"/>
                  <a:gd name="T2" fmla="*/ 397 w 426"/>
                  <a:gd name="T3" fmla="*/ 227 h 510"/>
                  <a:gd name="T4" fmla="*/ 397 w 426"/>
                  <a:gd name="T5" fmla="*/ 312 h 510"/>
                  <a:gd name="T6" fmla="*/ 369 w 426"/>
                  <a:gd name="T7" fmla="*/ 340 h 510"/>
                  <a:gd name="T8" fmla="*/ 369 w 426"/>
                  <a:gd name="T9" fmla="*/ 397 h 510"/>
                  <a:gd name="T10" fmla="*/ 341 w 426"/>
                  <a:gd name="T11" fmla="*/ 425 h 510"/>
                  <a:gd name="T12" fmla="*/ 312 w 426"/>
                  <a:gd name="T13" fmla="*/ 397 h 510"/>
                  <a:gd name="T14" fmla="*/ 170 w 426"/>
                  <a:gd name="T15" fmla="*/ 397 h 510"/>
                  <a:gd name="T16" fmla="*/ 142 w 426"/>
                  <a:gd name="T17" fmla="*/ 425 h 510"/>
                  <a:gd name="T18" fmla="*/ 142 w 426"/>
                  <a:gd name="T19" fmla="*/ 453 h 510"/>
                  <a:gd name="T20" fmla="*/ 85 w 426"/>
                  <a:gd name="T21" fmla="*/ 453 h 510"/>
                  <a:gd name="T22" fmla="*/ 85 w 426"/>
                  <a:gd name="T23" fmla="*/ 510 h 510"/>
                  <a:gd name="T24" fmla="*/ 29 w 426"/>
                  <a:gd name="T25" fmla="*/ 510 h 510"/>
                  <a:gd name="T26" fmla="*/ 29 w 426"/>
                  <a:gd name="T27" fmla="*/ 453 h 510"/>
                  <a:gd name="T28" fmla="*/ 57 w 426"/>
                  <a:gd name="T29" fmla="*/ 453 h 510"/>
                  <a:gd name="T30" fmla="*/ 57 w 426"/>
                  <a:gd name="T31" fmla="*/ 397 h 510"/>
                  <a:gd name="T32" fmla="*/ 29 w 426"/>
                  <a:gd name="T33" fmla="*/ 368 h 510"/>
                  <a:gd name="T34" fmla="*/ 0 w 426"/>
                  <a:gd name="T35" fmla="*/ 340 h 510"/>
                  <a:gd name="T36" fmla="*/ 57 w 426"/>
                  <a:gd name="T37" fmla="*/ 283 h 510"/>
                  <a:gd name="T38" fmla="*/ 57 w 426"/>
                  <a:gd name="T39" fmla="*/ 255 h 510"/>
                  <a:gd name="T40" fmla="*/ 29 w 426"/>
                  <a:gd name="T41" fmla="*/ 255 h 510"/>
                  <a:gd name="T42" fmla="*/ 0 w 426"/>
                  <a:gd name="T43" fmla="*/ 227 h 510"/>
                  <a:gd name="T44" fmla="*/ 0 w 426"/>
                  <a:gd name="T45" fmla="*/ 198 h 510"/>
                  <a:gd name="T46" fmla="*/ 29 w 426"/>
                  <a:gd name="T47" fmla="*/ 198 h 510"/>
                  <a:gd name="T48" fmla="*/ 57 w 426"/>
                  <a:gd name="T49" fmla="*/ 227 h 510"/>
                  <a:gd name="T50" fmla="*/ 85 w 426"/>
                  <a:gd name="T51" fmla="*/ 198 h 510"/>
                  <a:gd name="T52" fmla="*/ 114 w 426"/>
                  <a:gd name="T53" fmla="*/ 227 h 510"/>
                  <a:gd name="T54" fmla="*/ 142 w 426"/>
                  <a:gd name="T55" fmla="*/ 198 h 510"/>
                  <a:gd name="T56" fmla="*/ 199 w 426"/>
                  <a:gd name="T57" fmla="*/ 227 h 510"/>
                  <a:gd name="T58" fmla="*/ 170 w 426"/>
                  <a:gd name="T59" fmla="*/ 113 h 510"/>
                  <a:gd name="T60" fmla="*/ 199 w 426"/>
                  <a:gd name="T61" fmla="*/ 85 h 510"/>
                  <a:gd name="T62" fmla="*/ 170 w 426"/>
                  <a:gd name="T63" fmla="*/ 28 h 510"/>
                  <a:gd name="T64" fmla="*/ 199 w 426"/>
                  <a:gd name="T65" fmla="*/ 0 h 510"/>
                  <a:gd name="T66" fmla="*/ 256 w 426"/>
                  <a:gd name="T67" fmla="*/ 85 h 510"/>
                  <a:gd name="T68" fmla="*/ 312 w 426"/>
                  <a:gd name="T69" fmla="*/ 113 h 510"/>
                  <a:gd name="T70" fmla="*/ 312 w 426"/>
                  <a:gd name="T71" fmla="*/ 142 h 510"/>
                  <a:gd name="T72" fmla="*/ 369 w 426"/>
                  <a:gd name="T73" fmla="*/ 142 h 510"/>
                  <a:gd name="T74" fmla="*/ 426 w 426"/>
                  <a:gd name="T75" fmla="*/ 19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6" h="510">
                    <a:moveTo>
                      <a:pt x="426" y="198"/>
                    </a:moveTo>
                    <a:lnTo>
                      <a:pt x="397" y="227"/>
                    </a:lnTo>
                    <a:lnTo>
                      <a:pt x="397" y="312"/>
                    </a:lnTo>
                    <a:lnTo>
                      <a:pt x="369" y="340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29" y="510"/>
                    </a:lnTo>
                    <a:lnTo>
                      <a:pt x="29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29" y="368"/>
                    </a:lnTo>
                    <a:lnTo>
                      <a:pt x="0" y="340"/>
                    </a:lnTo>
                    <a:lnTo>
                      <a:pt x="57" y="283"/>
                    </a:lnTo>
                    <a:lnTo>
                      <a:pt x="57" y="255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57" y="227"/>
                    </a:lnTo>
                    <a:lnTo>
                      <a:pt x="85" y="198"/>
                    </a:lnTo>
                    <a:lnTo>
                      <a:pt x="114" y="227"/>
                    </a:lnTo>
                    <a:lnTo>
                      <a:pt x="142" y="198"/>
                    </a:lnTo>
                    <a:lnTo>
                      <a:pt x="199" y="227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312" y="113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426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1" name="Freeform 1013"/>
              <p:cNvSpPr>
                <a:spLocks/>
              </p:cNvSpPr>
              <p:nvPr/>
            </p:nvSpPr>
            <p:spPr bwMode="auto">
              <a:xfrm>
                <a:off x="4854" y="2174"/>
                <a:ext cx="907" cy="737"/>
              </a:xfrm>
              <a:custGeom>
                <a:avLst/>
                <a:gdLst>
                  <a:gd name="T0" fmla="*/ 851 w 907"/>
                  <a:gd name="T1" fmla="*/ 708 h 737"/>
                  <a:gd name="T2" fmla="*/ 737 w 907"/>
                  <a:gd name="T3" fmla="*/ 652 h 737"/>
                  <a:gd name="T4" fmla="*/ 681 w 907"/>
                  <a:gd name="T5" fmla="*/ 595 h 737"/>
                  <a:gd name="T6" fmla="*/ 595 w 907"/>
                  <a:gd name="T7" fmla="*/ 538 h 737"/>
                  <a:gd name="T8" fmla="*/ 595 w 907"/>
                  <a:gd name="T9" fmla="*/ 623 h 737"/>
                  <a:gd name="T10" fmla="*/ 567 w 907"/>
                  <a:gd name="T11" fmla="*/ 708 h 737"/>
                  <a:gd name="T12" fmla="*/ 510 w 907"/>
                  <a:gd name="T13" fmla="*/ 708 h 737"/>
                  <a:gd name="T14" fmla="*/ 454 w 907"/>
                  <a:gd name="T15" fmla="*/ 708 h 737"/>
                  <a:gd name="T16" fmla="*/ 369 w 907"/>
                  <a:gd name="T17" fmla="*/ 680 h 737"/>
                  <a:gd name="T18" fmla="*/ 397 w 907"/>
                  <a:gd name="T19" fmla="*/ 595 h 737"/>
                  <a:gd name="T20" fmla="*/ 312 w 907"/>
                  <a:gd name="T21" fmla="*/ 510 h 737"/>
                  <a:gd name="T22" fmla="*/ 227 w 907"/>
                  <a:gd name="T23" fmla="*/ 425 h 737"/>
                  <a:gd name="T24" fmla="*/ 57 w 907"/>
                  <a:gd name="T25" fmla="*/ 340 h 737"/>
                  <a:gd name="T26" fmla="*/ 28 w 907"/>
                  <a:gd name="T27" fmla="*/ 226 h 737"/>
                  <a:gd name="T28" fmla="*/ 57 w 907"/>
                  <a:gd name="T29" fmla="*/ 141 h 737"/>
                  <a:gd name="T30" fmla="*/ 57 w 907"/>
                  <a:gd name="T31" fmla="*/ 56 h 737"/>
                  <a:gd name="T32" fmla="*/ 170 w 907"/>
                  <a:gd name="T33" fmla="*/ 113 h 737"/>
                  <a:gd name="T34" fmla="*/ 312 w 907"/>
                  <a:gd name="T35" fmla="*/ 170 h 737"/>
                  <a:gd name="T36" fmla="*/ 425 w 907"/>
                  <a:gd name="T37" fmla="*/ 283 h 737"/>
                  <a:gd name="T38" fmla="*/ 482 w 907"/>
                  <a:gd name="T39" fmla="*/ 198 h 737"/>
                  <a:gd name="T40" fmla="*/ 425 w 907"/>
                  <a:gd name="T41" fmla="*/ 113 h 737"/>
                  <a:gd name="T42" fmla="*/ 510 w 907"/>
                  <a:gd name="T43" fmla="*/ 0 h 737"/>
                  <a:gd name="T44" fmla="*/ 652 w 907"/>
                  <a:gd name="T45" fmla="*/ 56 h 737"/>
                  <a:gd name="T46" fmla="*/ 624 w 907"/>
                  <a:gd name="T47" fmla="*/ 113 h 737"/>
                  <a:gd name="T48" fmla="*/ 709 w 907"/>
                  <a:gd name="T49" fmla="*/ 198 h 737"/>
                  <a:gd name="T50" fmla="*/ 766 w 907"/>
                  <a:gd name="T51" fmla="*/ 198 h 737"/>
                  <a:gd name="T52" fmla="*/ 794 w 907"/>
                  <a:gd name="T53" fmla="*/ 255 h 737"/>
                  <a:gd name="T54" fmla="*/ 709 w 907"/>
                  <a:gd name="T55" fmla="*/ 283 h 737"/>
                  <a:gd name="T56" fmla="*/ 709 w 907"/>
                  <a:gd name="T57" fmla="*/ 340 h 737"/>
                  <a:gd name="T58" fmla="*/ 851 w 907"/>
                  <a:gd name="T59" fmla="*/ 425 h 737"/>
                  <a:gd name="T60" fmla="*/ 879 w 907"/>
                  <a:gd name="T61" fmla="*/ 538 h 737"/>
                  <a:gd name="T62" fmla="*/ 851 w 907"/>
                  <a:gd name="T63" fmla="*/ 623 h 737"/>
                  <a:gd name="T64" fmla="*/ 907 w 907"/>
                  <a:gd name="T65" fmla="*/ 70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37">
                    <a:moveTo>
                      <a:pt x="907" y="708"/>
                    </a:moveTo>
                    <a:lnTo>
                      <a:pt x="851" y="708"/>
                    </a:lnTo>
                    <a:lnTo>
                      <a:pt x="794" y="652"/>
                    </a:lnTo>
                    <a:lnTo>
                      <a:pt x="737" y="652"/>
                    </a:lnTo>
                    <a:lnTo>
                      <a:pt x="737" y="623"/>
                    </a:lnTo>
                    <a:lnTo>
                      <a:pt x="681" y="595"/>
                    </a:lnTo>
                    <a:lnTo>
                      <a:pt x="624" y="510"/>
                    </a:lnTo>
                    <a:lnTo>
                      <a:pt x="595" y="538"/>
                    </a:lnTo>
                    <a:lnTo>
                      <a:pt x="624" y="595"/>
                    </a:lnTo>
                    <a:lnTo>
                      <a:pt x="595" y="623"/>
                    </a:lnTo>
                    <a:lnTo>
                      <a:pt x="624" y="737"/>
                    </a:lnTo>
                    <a:lnTo>
                      <a:pt x="567" y="708"/>
                    </a:lnTo>
                    <a:lnTo>
                      <a:pt x="539" y="737"/>
                    </a:lnTo>
                    <a:lnTo>
                      <a:pt x="510" y="708"/>
                    </a:lnTo>
                    <a:lnTo>
                      <a:pt x="482" y="737"/>
                    </a:lnTo>
                    <a:lnTo>
                      <a:pt x="454" y="708"/>
                    </a:lnTo>
                    <a:lnTo>
                      <a:pt x="425" y="708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595"/>
                    </a:lnTo>
                    <a:lnTo>
                      <a:pt x="312" y="510"/>
                    </a:lnTo>
                    <a:lnTo>
                      <a:pt x="284" y="538"/>
                    </a:lnTo>
                    <a:lnTo>
                      <a:pt x="227" y="425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28" y="283"/>
                    </a:lnTo>
                    <a:lnTo>
                      <a:pt x="28" y="226"/>
                    </a:lnTo>
                    <a:lnTo>
                      <a:pt x="0" y="170"/>
                    </a:lnTo>
                    <a:lnTo>
                      <a:pt x="57" y="141"/>
                    </a:lnTo>
                    <a:lnTo>
                      <a:pt x="28" y="85"/>
                    </a:lnTo>
                    <a:lnTo>
                      <a:pt x="57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9" y="85"/>
                    </a:lnTo>
                    <a:lnTo>
                      <a:pt x="312" y="170"/>
                    </a:lnTo>
                    <a:lnTo>
                      <a:pt x="369" y="283"/>
                    </a:lnTo>
                    <a:lnTo>
                      <a:pt x="425" y="283"/>
                    </a:lnTo>
                    <a:lnTo>
                      <a:pt x="397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25" y="113"/>
                    </a:lnTo>
                    <a:lnTo>
                      <a:pt x="482" y="113"/>
                    </a:lnTo>
                    <a:lnTo>
                      <a:pt x="510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52" y="85"/>
                    </a:lnTo>
                    <a:lnTo>
                      <a:pt x="624" y="113"/>
                    </a:lnTo>
                    <a:lnTo>
                      <a:pt x="709" y="141"/>
                    </a:lnTo>
                    <a:lnTo>
                      <a:pt x="709" y="198"/>
                    </a:lnTo>
                    <a:lnTo>
                      <a:pt x="737" y="170"/>
                    </a:lnTo>
                    <a:lnTo>
                      <a:pt x="766" y="198"/>
                    </a:lnTo>
                    <a:lnTo>
                      <a:pt x="794" y="170"/>
                    </a:lnTo>
                    <a:lnTo>
                      <a:pt x="794" y="255"/>
                    </a:lnTo>
                    <a:lnTo>
                      <a:pt x="737" y="255"/>
                    </a:lnTo>
                    <a:lnTo>
                      <a:pt x="709" y="283"/>
                    </a:lnTo>
                    <a:lnTo>
                      <a:pt x="709" y="311"/>
                    </a:lnTo>
                    <a:lnTo>
                      <a:pt x="709" y="340"/>
                    </a:lnTo>
                    <a:lnTo>
                      <a:pt x="766" y="368"/>
                    </a:lnTo>
                    <a:lnTo>
                      <a:pt x="851" y="425"/>
                    </a:lnTo>
                    <a:lnTo>
                      <a:pt x="851" y="481"/>
                    </a:lnTo>
                    <a:lnTo>
                      <a:pt x="879" y="538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52"/>
                    </a:lnTo>
                    <a:lnTo>
                      <a:pt x="907" y="7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2" name="Freeform 1014"/>
              <p:cNvSpPr>
                <a:spLocks/>
              </p:cNvSpPr>
              <p:nvPr/>
            </p:nvSpPr>
            <p:spPr bwMode="auto">
              <a:xfrm>
                <a:off x="5705" y="2032"/>
                <a:ext cx="1049" cy="907"/>
              </a:xfrm>
              <a:custGeom>
                <a:avLst/>
                <a:gdLst>
                  <a:gd name="T0" fmla="*/ 1020 w 1049"/>
                  <a:gd name="T1" fmla="*/ 255 h 907"/>
                  <a:gd name="T2" fmla="*/ 1020 w 1049"/>
                  <a:gd name="T3" fmla="*/ 312 h 907"/>
                  <a:gd name="T4" fmla="*/ 992 w 1049"/>
                  <a:gd name="T5" fmla="*/ 340 h 907"/>
                  <a:gd name="T6" fmla="*/ 878 w 1049"/>
                  <a:gd name="T7" fmla="*/ 368 h 907"/>
                  <a:gd name="T8" fmla="*/ 822 w 1049"/>
                  <a:gd name="T9" fmla="*/ 425 h 907"/>
                  <a:gd name="T10" fmla="*/ 822 w 1049"/>
                  <a:gd name="T11" fmla="*/ 482 h 907"/>
                  <a:gd name="T12" fmla="*/ 907 w 1049"/>
                  <a:gd name="T13" fmla="*/ 510 h 907"/>
                  <a:gd name="T14" fmla="*/ 878 w 1049"/>
                  <a:gd name="T15" fmla="*/ 623 h 907"/>
                  <a:gd name="T16" fmla="*/ 793 w 1049"/>
                  <a:gd name="T17" fmla="*/ 680 h 907"/>
                  <a:gd name="T18" fmla="*/ 793 w 1049"/>
                  <a:gd name="T19" fmla="*/ 794 h 907"/>
                  <a:gd name="T20" fmla="*/ 708 w 1049"/>
                  <a:gd name="T21" fmla="*/ 822 h 907"/>
                  <a:gd name="T22" fmla="*/ 425 w 1049"/>
                  <a:gd name="T23" fmla="*/ 737 h 907"/>
                  <a:gd name="T24" fmla="*/ 340 w 1049"/>
                  <a:gd name="T25" fmla="*/ 737 h 907"/>
                  <a:gd name="T26" fmla="*/ 283 w 1049"/>
                  <a:gd name="T27" fmla="*/ 822 h 907"/>
                  <a:gd name="T28" fmla="*/ 170 w 1049"/>
                  <a:gd name="T29" fmla="*/ 879 h 907"/>
                  <a:gd name="T30" fmla="*/ 85 w 1049"/>
                  <a:gd name="T31" fmla="*/ 879 h 907"/>
                  <a:gd name="T32" fmla="*/ 56 w 1049"/>
                  <a:gd name="T33" fmla="*/ 794 h 907"/>
                  <a:gd name="T34" fmla="*/ 0 w 1049"/>
                  <a:gd name="T35" fmla="*/ 709 h 907"/>
                  <a:gd name="T36" fmla="*/ 0 w 1049"/>
                  <a:gd name="T37" fmla="*/ 623 h 907"/>
                  <a:gd name="T38" fmla="*/ 85 w 1049"/>
                  <a:gd name="T39" fmla="*/ 567 h 907"/>
                  <a:gd name="T40" fmla="*/ 141 w 1049"/>
                  <a:gd name="T41" fmla="*/ 510 h 907"/>
                  <a:gd name="T42" fmla="*/ 255 w 1049"/>
                  <a:gd name="T43" fmla="*/ 482 h 907"/>
                  <a:gd name="T44" fmla="*/ 283 w 1049"/>
                  <a:gd name="T45" fmla="*/ 425 h 907"/>
                  <a:gd name="T46" fmla="*/ 453 w 1049"/>
                  <a:gd name="T47" fmla="*/ 510 h 907"/>
                  <a:gd name="T48" fmla="*/ 425 w 1049"/>
                  <a:gd name="T49" fmla="*/ 482 h 907"/>
                  <a:gd name="T50" fmla="*/ 538 w 1049"/>
                  <a:gd name="T51" fmla="*/ 397 h 907"/>
                  <a:gd name="T52" fmla="*/ 595 w 1049"/>
                  <a:gd name="T53" fmla="*/ 312 h 907"/>
                  <a:gd name="T54" fmla="*/ 680 w 1049"/>
                  <a:gd name="T55" fmla="*/ 283 h 907"/>
                  <a:gd name="T56" fmla="*/ 652 w 1049"/>
                  <a:gd name="T57" fmla="*/ 170 h 907"/>
                  <a:gd name="T58" fmla="*/ 737 w 1049"/>
                  <a:gd name="T59" fmla="*/ 142 h 907"/>
                  <a:gd name="T60" fmla="*/ 793 w 1049"/>
                  <a:gd name="T61" fmla="*/ 85 h 907"/>
                  <a:gd name="T62" fmla="*/ 907 w 1049"/>
                  <a:gd name="T63" fmla="*/ 0 h 907"/>
                  <a:gd name="T64" fmla="*/ 964 w 1049"/>
                  <a:gd name="T65" fmla="*/ 142 h 907"/>
                  <a:gd name="T66" fmla="*/ 1049 w 1049"/>
                  <a:gd name="T67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49" h="907">
                    <a:moveTo>
                      <a:pt x="1049" y="283"/>
                    </a:moveTo>
                    <a:lnTo>
                      <a:pt x="1020" y="255"/>
                    </a:lnTo>
                    <a:lnTo>
                      <a:pt x="992" y="283"/>
                    </a:lnTo>
                    <a:lnTo>
                      <a:pt x="1020" y="312"/>
                    </a:lnTo>
                    <a:lnTo>
                      <a:pt x="1020" y="368"/>
                    </a:lnTo>
                    <a:lnTo>
                      <a:pt x="992" y="340"/>
                    </a:lnTo>
                    <a:lnTo>
                      <a:pt x="935" y="368"/>
                    </a:lnTo>
                    <a:lnTo>
                      <a:pt x="878" y="368"/>
                    </a:lnTo>
                    <a:lnTo>
                      <a:pt x="878" y="397"/>
                    </a:lnTo>
                    <a:lnTo>
                      <a:pt x="822" y="425"/>
                    </a:lnTo>
                    <a:lnTo>
                      <a:pt x="850" y="453"/>
                    </a:lnTo>
                    <a:lnTo>
                      <a:pt x="822" y="482"/>
                    </a:lnTo>
                    <a:lnTo>
                      <a:pt x="850" y="538"/>
                    </a:lnTo>
                    <a:lnTo>
                      <a:pt x="907" y="510"/>
                    </a:lnTo>
                    <a:lnTo>
                      <a:pt x="935" y="567"/>
                    </a:lnTo>
                    <a:lnTo>
                      <a:pt x="878" y="623"/>
                    </a:lnTo>
                    <a:lnTo>
                      <a:pt x="878" y="680"/>
                    </a:lnTo>
                    <a:lnTo>
                      <a:pt x="793" y="680"/>
                    </a:lnTo>
                    <a:lnTo>
                      <a:pt x="822" y="765"/>
                    </a:lnTo>
                    <a:lnTo>
                      <a:pt x="793" y="794"/>
                    </a:lnTo>
                    <a:lnTo>
                      <a:pt x="737" y="765"/>
                    </a:lnTo>
                    <a:lnTo>
                      <a:pt x="708" y="822"/>
                    </a:lnTo>
                    <a:lnTo>
                      <a:pt x="595" y="737"/>
                    </a:lnTo>
                    <a:lnTo>
                      <a:pt x="425" y="737"/>
                    </a:lnTo>
                    <a:lnTo>
                      <a:pt x="368" y="765"/>
                    </a:lnTo>
                    <a:lnTo>
                      <a:pt x="340" y="737"/>
                    </a:lnTo>
                    <a:lnTo>
                      <a:pt x="283" y="765"/>
                    </a:lnTo>
                    <a:lnTo>
                      <a:pt x="283" y="822"/>
                    </a:lnTo>
                    <a:lnTo>
                      <a:pt x="255" y="822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85" y="879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0" y="765"/>
                    </a:lnTo>
                    <a:lnTo>
                      <a:pt x="0" y="709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85" y="567"/>
                    </a:lnTo>
                    <a:lnTo>
                      <a:pt x="113" y="510"/>
                    </a:lnTo>
                    <a:lnTo>
                      <a:pt x="141" y="510"/>
                    </a:lnTo>
                    <a:lnTo>
                      <a:pt x="198" y="567"/>
                    </a:lnTo>
                    <a:lnTo>
                      <a:pt x="255" y="482"/>
                    </a:lnTo>
                    <a:lnTo>
                      <a:pt x="255" y="453"/>
                    </a:lnTo>
                    <a:lnTo>
                      <a:pt x="283" y="425"/>
                    </a:lnTo>
                    <a:lnTo>
                      <a:pt x="340" y="482"/>
                    </a:lnTo>
                    <a:lnTo>
                      <a:pt x="453" y="510"/>
                    </a:lnTo>
                    <a:lnTo>
                      <a:pt x="482" y="482"/>
                    </a:lnTo>
                    <a:lnTo>
                      <a:pt x="425" y="482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52" y="227"/>
                    </a:lnTo>
                    <a:lnTo>
                      <a:pt x="652" y="170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793" y="170"/>
                    </a:lnTo>
                    <a:lnTo>
                      <a:pt x="793" y="85"/>
                    </a:lnTo>
                    <a:lnTo>
                      <a:pt x="765" y="28"/>
                    </a:lnTo>
                    <a:lnTo>
                      <a:pt x="907" y="0"/>
                    </a:lnTo>
                    <a:lnTo>
                      <a:pt x="964" y="56"/>
                    </a:lnTo>
                    <a:lnTo>
                      <a:pt x="964" y="142"/>
                    </a:lnTo>
                    <a:lnTo>
                      <a:pt x="1049" y="227"/>
                    </a:lnTo>
                    <a:lnTo>
                      <a:pt x="1049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3" name="Freeform 1015"/>
              <p:cNvSpPr>
                <a:spLocks/>
              </p:cNvSpPr>
              <p:nvPr/>
            </p:nvSpPr>
            <p:spPr bwMode="auto">
              <a:xfrm>
                <a:off x="5449" y="1465"/>
                <a:ext cx="1163" cy="1134"/>
              </a:xfrm>
              <a:custGeom>
                <a:avLst/>
                <a:gdLst>
                  <a:gd name="T0" fmla="*/ 1021 w 1163"/>
                  <a:gd name="T1" fmla="*/ 595 h 1134"/>
                  <a:gd name="T2" fmla="*/ 1049 w 1163"/>
                  <a:gd name="T3" fmla="*/ 737 h 1134"/>
                  <a:gd name="T4" fmla="*/ 993 w 1163"/>
                  <a:gd name="T5" fmla="*/ 737 h 1134"/>
                  <a:gd name="T6" fmla="*/ 908 w 1163"/>
                  <a:gd name="T7" fmla="*/ 794 h 1134"/>
                  <a:gd name="T8" fmla="*/ 879 w 1163"/>
                  <a:gd name="T9" fmla="*/ 850 h 1134"/>
                  <a:gd name="T10" fmla="*/ 794 w 1163"/>
                  <a:gd name="T11" fmla="*/ 879 h 1134"/>
                  <a:gd name="T12" fmla="*/ 738 w 1163"/>
                  <a:gd name="T13" fmla="*/ 992 h 1134"/>
                  <a:gd name="T14" fmla="*/ 738 w 1163"/>
                  <a:gd name="T15" fmla="*/ 1049 h 1134"/>
                  <a:gd name="T16" fmla="*/ 596 w 1163"/>
                  <a:gd name="T17" fmla="*/ 1049 h 1134"/>
                  <a:gd name="T18" fmla="*/ 511 w 1163"/>
                  <a:gd name="T19" fmla="*/ 1020 h 1134"/>
                  <a:gd name="T20" fmla="*/ 454 w 1163"/>
                  <a:gd name="T21" fmla="*/ 1134 h 1134"/>
                  <a:gd name="T22" fmla="*/ 369 w 1163"/>
                  <a:gd name="T23" fmla="*/ 1077 h 1134"/>
                  <a:gd name="T24" fmla="*/ 256 w 1163"/>
                  <a:gd name="T25" fmla="*/ 1134 h 1134"/>
                  <a:gd name="T26" fmla="*/ 114 w 1163"/>
                  <a:gd name="T27" fmla="*/ 992 h 1134"/>
                  <a:gd name="T28" fmla="*/ 199 w 1163"/>
                  <a:gd name="T29" fmla="*/ 964 h 1134"/>
                  <a:gd name="T30" fmla="*/ 171 w 1163"/>
                  <a:gd name="T31" fmla="*/ 907 h 1134"/>
                  <a:gd name="T32" fmla="*/ 114 w 1163"/>
                  <a:gd name="T33" fmla="*/ 907 h 1134"/>
                  <a:gd name="T34" fmla="*/ 29 w 1163"/>
                  <a:gd name="T35" fmla="*/ 822 h 1134"/>
                  <a:gd name="T36" fmla="*/ 57 w 1163"/>
                  <a:gd name="T37" fmla="*/ 765 h 1134"/>
                  <a:gd name="T38" fmla="*/ 57 w 1163"/>
                  <a:gd name="T39" fmla="*/ 652 h 1134"/>
                  <a:gd name="T40" fmla="*/ 0 w 1163"/>
                  <a:gd name="T41" fmla="*/ 595 h 1134"/>
                  <a:gd name="T42" fmla="*/ 114 w 1163"/>
                  <a:gd name="T43" fmla="*/ 623 h 1134"/>
                  <a:gd name="T44" fmla="*/ 312 w 1163"/>
                  <a:gd name="T45" fmla="*/ 567 h 1134"/>
                  <a:gd name="T46" fmla="*/ 312 w 1163"/>
                  <a:gd name="T47" fmla="*/ 510 h 1134"/>
                  <a:gd name="T48" fmla="*/ 426 w 1163"/>
                  <a:gd name="T49" fmla="*/ 397 h 1134"/>
                  <a:gd name="T50" fmla="*/ 482 w 1163"/>
                  <a:gd name="T51" fmla="*/ 425 h 1134"/>
                  <a:gd name="T52" fmla="*/ 539 w 1163"/>
                  <a:gd name="T53" fmla="*/ 397 h 1134"/>
                  <a:gd name="T54" fmla="*/ 511 w 1163"/>
                  <a:gd name="T55" fmla="*/ 198 h 1134"/>
                  <a:gd name="T56" fmla="*/ 624 w 1163"/>
                  <a:gd name="T57" fmla="*/ 198 h 1134"/>
                  <a:gd name="T58" fmla="*/ 681 w 1163"/>
                  <a:gd name="T59" fmla="*/ 142 h 1134"/>
                  <a:gd name="T60" fmla="*/ 851 w 1163"/>
                  <a:gd name="T61" fmla="*/ 113 h 1134"/>
                  <a:gd name="T62" fmla="*/ 823 w 1163"/>
                  <a:gd name="T63" fmla="*/ 28 h 1134"/>
                  <a:gd name="T64" fmla="*/ 908 w 1163"/>
                  <a:gd name="T65" fmla="*/ 28 h 1134"/>
                  <a:gd name="T66" fmla="*/ 993 w 1163"/>
                  <a:gd name="T67" fmla="*/ 56 h 1134"/>
                  <a:gd name="T68" fmla="*/ 1021 w 1163"/>
                  <a:gd name="T69" fmla="*/ 113 h 1134"/>
                  <a:gd name="T70" fmla="*/ 1078 w 1163"/>
                  <a:gd name="T71" fmla="*/ 142 h 1134"/>
                  <a:gd name="T72" fmla="*/ 1078 w 1163"/>
                  <a:gd name="T73" fmla="*/ 340 h 1134"/>
                  <a:gd name="T74" fmla="*/ 1106 w 1163"/>
                  <a:gd name="T75" fmla="*/ 42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3" h="1134">
                    <a:moveTo>
                      <a:pt x="1163" y="567"/>
                    </a:moveTo>
                    <a:lnTo>
                      <a:pt x="1021" y="595"/>
                    </a:lnTo>
                    <a:lnTo>
                      <a:pt x="1049" y="65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93" y="737"/>
                    </a:lnTo>
                    <a:lnTo>
                      <a:pt x="908" y="737"/>
                    </a:lnTo>
                    <a:lnTo>
                      <a:pt x="908" y="794"/>
                    </a:lnTo>
                    <a:lnTo>
                      <a:pt x="936" y="850"/>
                    </a:lnTo>
                    <a:lnTo>
                      <a:pt x="879" y="850"/>
                    </a:lnTo>
                    <a:lnTo>
                      <a:pt x="851" y="879"/>
                    </a:lnTo>
                    <a:lnTo>
                      <a:pt x="794" y="879"/>
                    </a:lnTo>
                    <a:lnTo>
                      <a:pt x="794" y="964"/>
                    </a:lnTo>
                    <a:lnTo>
                      <a:pt x="738" y="992"/>
                    </a:lnTo>
                    <a:lnTo>
                      <a:pt x="681" y="1049"/>
                    </a:lnTo>
                    <a:lnTo>
                      <a:pt x="738" y="1049"/>
                    </a:lnTo>
                    <a:lnTo>
                      <a:pt x="709" y="1077"/>
                    </a:lnTo>
                    <a:lnTo>
                      <a:pt x="596" y="1049"/>
                    </a:lnTo>
                    <a:lnTo>
                      <a:pt x="539" y="992"/>
                    </a:lnTo>
                    <a:lnTo>
                      <a:pt x="511" y="1020"/>
                    </a:lnTo>
                    <a:lnTo>
                      <a:pt x="511" y="1049"/>
                    </a:lnTo>
                    <a:lnTo>
                      <a:pt x="454" y="1134"/>
                    </a:lnTo>
                    <a:lnTo>
                      <a:pt x="397" y="1077"/>
                    </a:lnTo>
                    <a:lnTo>
                      <a:pt x="369" y="1077"/>
                    </a:lnTo>
                    <a:lnTo>
                      <a:pt x="341" y="1134"/>
                    </a:lnTo>
                    <a:lnTo>
                      <a:pt x="256" y="1134"/>
                    </a:lnTo>
                    <a:lnTo>
                      <a:pt x="114" y="1049"/>
                    </a:lnTo>
                    <a:lnTo>
                      <a:pt x="114" y="992"/>
                    </a:lnTo>
                    <a:lnTo>
                      <a:pt x="142" y="964"/>
                    </a:lnTo>
                    <a:lnTo>
                      <a:pt x="199" y="964"/>
                    </a:lnTo>
                    <a:lnTo>
                      <a:pt x="199" y="879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29" y="822"/>
                    </a:lnTo>
                    <a:lnTo>
                      <a:pt x="57" y="794"/>
                    </a:lnTo>
                    <a:lnTo>
                      <a:pt x="57" y="765"/>
                    </a:lnTo>
                    <a:lnTo>
                      <a:pt x="86" y="709"/>
                    </a:lnTo>
                    <a:lnTo>
                      <a:pt x="57" y="652"/>
                    </a:lnTo>
                    <a:lnTo>
                      <a:pt x="29" y="652"/>
                    </a:lnTo>
                    <a:lnTo>
                      <a:pt x="0" y="595"/>
                    </a:lnTo>
                    <a:lnTo>
                      <a:pt x="86" y="595"/>
                    </a:lnTo>
                    <a:lnTo>
                      <a:pt x="114" y="623"/>
                    </a:lnTo>
                    <a:lnTo>
                      <a:pt x="341" y="623"/>
                    </a:lnTo>
                    <a:lnTo>
                      <a:pt x="312" y="567"/>
                    </a:lnTo>
                    <a:lnTo>
                      <a:pt x="341" y="538"/>
                    </a:lnTo>
                    <a:lnTo>
                      <a:pt x="312" y="510"/>
                    </a:lnTo>
                    <a:lnTo>
                      <a:pt x="397" y="510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39" y="425"/>
                    </a:lnTo>
                    <a:lnTo>
                      <a:pt x="539" y="397"/>
                    </a:lnTo>
                    <a:lnTo>
                      <a:pt x="596" y="340"/>
                    </a:lnTo>
                    <a:lnTo>
                      <a:pt x="511" y="198"/>
                    </a:lnTo>
                    <a:lnTo>
                      <a:pt x="567" y="142"/>
                    </a:lnTo>
                    <a:lnTo>
                      <a:pt x="624" y="198"/>
                    </a:lnTo>
                    <a:lnTo>
                      <a:pt x="681" y="198"/>
                    </a:lnTo>
                    <a:lnTo>
                      <a:pt x="681" y="142"/>
                    </a:lnTo>
                    <a:lnTo>
                      <a:pt x="823" y="142"/>
                    </a:lnTo>
                    <a:lnTo>
                      <a:pt x="851" y="113"/>
                    </a:lnTo>
                    <a:lnTo>
                      <a:pt x="823" y="85"/>
                    </a:lnTo>
                    <a:lnTo>
                      <a:pt x="823" y="28"/>
                    </a:lnTo>
                    <a:lnTo>
                      <a:pt x="879" y="0"/>
                    </a:lnTo>
                    <a:lnTo>
                      <a:pt x="908" y="28"/>
                    </a:lnTo>
                    <a:lnTo>
                      <a:pt x="908" y="56"/>
                    </a:lnTo>
                    <a:lnTo>
                      <a:pt x="993" y="56"/>
                    </a:lnTo>
                    <a:lnTo>
                      <a:pt x="993" y="113"/>
                    </a:lnTo>
                    <a:lnTo>
                      <a:pt x="1021" y="113"/>
                    </a:lnTo>
                    <a:lnTo>
                      <a:pt x="1049" y="85"/>
                    </a:lnTo>
                    <a:lnTo>
                      <a:pt x="1078" y="142"/>
                    </a:lnTo>
                    <a:lnTo>
                      <a:pt x="1106" y="170"/>
                    </a:lnTo>
                    <a:lnTo>
                      <a:pt x="1078" y="340"/>
                    </a:lnTo>
                    <a:lnTo>
                      <a:pt x="1106" y="397"/>
                    </a:lnTo>
                    <a:lnTo>
                      <a:pt x="1106" y="425"/>
                    </a:lnTo>
                    <a:lnTo>
                      <a:pt x="116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1017"/>
              <p:cNvSpPr>
                <a:spLocks/>
              </p:cNvSpPr>
              <p:nvPr/>
            </p:nvSpPr>
            <p:spPr bwMode="auto">
              <a:xfrm>
                <a:off x="5223" y="1465"/>
                <a:ext cx="822" cy="623"/>
              </a:xfrm>
              <a:custGeom>
                <a:avLst/>
                <a:gdLst>
                  <a:gd name="T0" fmla="*/ 793 w 822"/>
                  <a:gd name="T1" fmla="*/ 142 h 623"/>
                  <a:gd name="T2" fmla="*/ 737 w 822"/>
                  <a:gd name="T3" fmla="*/ 198 h 623"/>
                  <a:gd name="T4" fmla="*/ 822 w 822"/>
                  <a:gd name="T5" fmla="*/ 340 h 623"/>
                  <a:gd name="T6" fmla="*/ 765 w 822"/>
                  <a:gd name="T7" fmla="*/ 397 h 623"/>
                  <a:gd name="T8" fmla="*/ 765 w 822"/>
                  <a:gd name="T9" fmla="*/ 425 h 623"/>
                  <a:gd name="T10" fmla="*/ 708 w 822"/>
                  <a:gd name="T11" fmla="*/ 425 h 623"/>
                  <a:gd name="T12" fmla="*/ 708 w 822"/>
                  <a:gd name="T13" fmla="*/ 397 h 623"/>
                  <a:gd name="T14" fmla="*/ 652 w 822"/>
                  <a:gd name="T15" fmla="*/ 397 h 623"/>
                  <a:gd name="T16" fmla="*/ 623 w 822"/>
                  <a:gd name="T17" fmla="*/ 510 h 623"/>
                  <a:gd name="T18" fmla="*/ 538 w 822"/>
                  <a:gd name="T19" fmla="*/ 510 h 623"/>
                  <a:gd name="T20" fmla="*/ 567 w 822"/>
                  <a:gd name="T21" fmla="*/ 538 h 623"/>
                  <a:gd name="T22" fmla="*/ 538 w 822"/>
                  <a:gd name="T23" fmla="*/ 567 h 623"/>
                  <a:gd name="T24" fmla="*/ 567 w 822"/>
                  <a:gd name="T25" fmla="*/ 623 h 623"/>
                  <a:gd name="T26" fmla="*/ 340 w 822"/>
                  <a:gd name="T27" fmla="*/ 623 h 623"/>
                  <a:gd name="T28" fmla="*/ 312 w 822"/>
                  <a:gd name="T29" fmla="*/ 595 h 623"/>
                  <a:gd name="T30" fmla="*/ 170 w 822"/>
                  <a:gd name="T31" fmla="*/ 595 h 623"/>
                  <a:gd name="T32" fmla="*/ 170 w 822"/>
                  <a:gd name="T33" fmla="*/ 510 h 623"/>
                  <a:gd name="T34" fmla="*/ 141 w 822"/>
                  <a:gd name="T35" fmla="*/ 482 h 623"/>
                  <a:gd name="T36" fmla="*/ 56 w 822"/>
                  <a:gd name="T37" fmla="*/ 453 h 623"/>
                  <a:gd name="T38" fmla="*/ 56 w 822"/>
                  <a:gd name="T39" fmla="*/ 397 h 623"/>
                  <a:gd name="T40" fmla="*/ 0 w 822"/>
                  <a:gd name="T41" fmla="*/ 340 h 623"/>
                  <a:gd name="T42" fmla="*/ 0 w 822"/>
                  <a:gd name="T43" fmla="*/ 283 h 623"/>
                  <a:gd name="T44" fmla="*/ 56 w 822"/>
                  <a:gd name="T45" fmla="*/ 283 h 623"/>
                  <a:gd name="T46" fmla="*/ 113 w 822"/>
                  <a:gd name="T47" fmla="*/ 255 h 623"/>
                  <a:gd name="T48" fmla="*/ 56 w 822"/>
                  <a:gd name="T49" fmla="*/ 227 h 623"/>
                  <a:gd name="T50" fmla="*/ 56 w 822"/>
                  <a:gd name="T51" fmla="*/ 170 h 623"/>
                  <a:gd name="T52" fmla="*/ 113 w 822"/>
                  <a:gd name="T53" fmla="*/ 142 h 623"/>
                  <a:gd name="T54" fmla="*/ 170 w 822"/>
                  <a:gd name="T55" fmla="*/ 170 h 623"/>
                  <a:gd name="T56" fmla="*/ 283 w 822"/>
                  <a:gd name="T57" fmla="*/ 170 h 623"/>
                  <a:gd name="T58" fmla="*/ 425 w 822"/>
                  <a:gd name="T59" fmla="*/ 113 h 623"/>
                  <a:gd name="T60" fmla="*/ 538 w 822"/>
                  <a:gd name="T61" fmla="*/ 85 h 623"/>
                  <a:gd name="T62" fmla="*/ 567 w 822"/>
                  <a:gd name="T63" fmla="*/ 56 h 623"/>
                  <a:gd name="T64" fmla="*/ 623 w 822"/>
                  <a:gd name="T65" fmla="*/ 28 h 623"/>
                  <a:gd name="T66" fmla="*/ 680 w 822"/>
                  <a:gd name="T67" fmla="*/ 0 h 623"/>
                  <a:gd name="T68" fmla="*/ 680 w 822"/>
                  <a:gd name="T69" fmla="*/ 28 h 623"/>
                  <a:gd name="T70" fmla="*/ 737 w 822"/>
                  <a:gd name="T71" fmla="*/ 56 h 623"/>
                  <a:gd name="T72" fmla="*/ 793 w 822"/>
                  <a:gd name="T73" fmla="*/ 1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2" h="623">
                    <a:moveTo>
                      <a:pt x="793" y="142"/>
                    </a:moveTo>
                    <a:lnTo>
                      <a:pt x="737" y="198"/>
                    </a:lnTo>
                    <a:lnTo>
                      <a:pt x="822" y="340"/>
                    </a:lnTo>
                    <a:lnTo>
                      <a:pt x="765" y="397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623" y="510"/>
                    </a:lnTo>
                    <a:lnTo>
                      <a:pt x="538" y="510"/>
                    </a:lnTo>
                    <a:lnTo>
                      <a:pt x="567" y="538"/>
                    </a:lnTo>
                    <a:lnTo>
                      <a:pt x="538" y="567"/>
                    </a:lnTo>
                    <a:lnTo>
                      <a:pt x="567" y="623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70" y="595"/>
                    </a:lnTo>
                    <a:lnTo>
                      <a:pt x="170" y="510"/>
                    </a:lnTo>
                    <a:lnTo>
                      <a:pt x="141" y="482"/>
                    </a:lnTo>
                    <a:lnTo>
                      <a:pt x="56" y="453"/>
                    </a:lnTo>
                    <a:lnTo>
                      <a:pt x="56" y="397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42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67" y="56"/>
                    </a:lnTo>
                    <a:lnTo>
                      <a:pt x="623" y="28"/>
                    </a:lnTo>
                    <a:lnTo>
                      <a:pt x="680" y="0"/>
                    </a:lnTo>
                    <a:lnTo>
                      <a:pt x="680" y="28"/>
                    </a:lnTo>
                    <a:lnTo>
                      <a:pt x="737" y="56"/>
                    </a:lnTo>
                    <a:lnTo>
                      <a:pt x="793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6" name="グループ化 255"/>
            <p:cNvGrpSpPr/>
            <p:nvPr/>
          </p:nvGrpSpPr>
          <p:grpSpPr>
            <a:xfrm>
              <a:off x="10425254" y="3492619"/>
              <a:ext cx="1146637" cy="876394"/>
              <a:chOff x="8827653" y="5519451"/>
              <a:chExt cx="2382077" cy="1820661"/>
            </a:xfrm>
          </p:grpSpPr>
          <p:sp>
            <p:nvSpPr>
              <p:cNvPr id="322" name="正方形/長方形 321"/>
              <p:cNvSpPr/>
              <p:nvPr/>
            </p:nvSpPr>
            <p:spPr>
              <a:xfrm>
                <a:off x="8827653" y="5987406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323" name="正方形/長方形 322"/>
              <p:cNvSpPr/>
              <p:nvPr/>
            </p:nvSpPr>
            <p:spPr>
              <a:xfrm>
                <a:off x="9240703" y="5519451"/>
                <a:ext cx="809892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324" name="正方形/長方形 323"/>
              <p:cNvSpPr/>
              <p:nvPr/>
            </p:nvSpPr>
            <p:spPr>
              <a:xfrm>
                <a:off x="10186706" y="5584901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325" name="正方形/長方形 324"/>
              <p:cNvSpPr/>
              <p:nvPr/>
            </p:nvSpPr>
            <p:spPr>
              <a:xfrm>
                <a:off x="10193645" y="6265802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326" name="正方形/長方形 325"/>
              <p:cNvSpPr/>
              <p:nvPr/>
            </p:nvSpPr>
            <p:spPr>
              <a:xfrm>
                <a:off x="9545344" y="6892539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327" name="正方形/長方形 326"/>
              <p:cNvSpPr/>
              <p:nvPr/>
            </p:nvSpPr>
            <p:spPr>
              <a:xfrm>
                <a:off x="9601768" y="6462325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328" name="正方形/長方形 327"/>
              <p:cNvSpPr/>
              <p:nvPr/>
            </p:nvSpPr>
            <p:spPr>
              <a:xfrm>
                <a:off x="9124657" y="6527027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329" name="正方形/長方形 328"/>
              <p:cNvSpPr/>
              <p:nvPr/>
            </p:nvSpPr>
            <p:spPr>
              <a:xfrm>
                <a:off x="9281777" y="6332150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330" name="正方形/長方形 329"/>
              <p:cNvSpPr/>
              <p:nvPr/>
            </p:nvSpPr>
            <p:spPr>
              <a:xfrm>
                <a:off x="9604942" y="564291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331" name="正方形/長方形 330"/>
              <p:cNvSpPr/>
              <p:nvPr/>
            </p:nvSpPr>
            <p:spPr>
              <a:xfrm>
                <a:off x="9251886" y="587216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257" name="グループ化 256"/>
            <p:cNvGrpSpPr/>
            <p:nvPr/>
          </p:nvGrpSpPr>
          <p:grpSpPr>
            <a:xfrm>
              <a:off x="6996833" y="1670541"/>
              <a:ext cx="5310984" cy="3052750"/>
              <a:chOff x="1705293" y="1734184"/>
              <a:chExt cx="11033279" cy="6341920"/>
            </a:xfrm>
          </p:grpSpPr>
          <p:sp>
            <p:nvSpPr>
              <p:cNvPr id="258" name="正方形/長方形 257"/>
              <p:cNvSpPr/>
              <p:nvPr/>
            </p:nvSpPr>
            <p:spPr>
              <a:xfrm>
                <a:off x="6495002" y="712311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9255226" y="762853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8681814" y="700481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261" name="正方形/長方形 260"/>
              <p:cNvSpPr/>
              <p:nvPr/>
            </p:nvSpPr>
            <p:spPr>
              <a:xfrm>
                <a:off x="9503313" y="728623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262" name="正方形/長方形 261"/>
              <p:cNvSpPr/>
              <p:nvPr/>
            </p:nvSpPr>
            <p:spPr>
              <a:xfrm>
                <a:off x="8428137" y="48671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6926580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264" name="正方形/長方形 263"/>
              <p:cNvSpPr/>
              <p:nvPr/>
            </p:nvSpPr>
            <p:spPr>
              <a:xfrm>
                <a:off x="10333356" y="401647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265" name="正方形/長方形 264"/>
              <p:cNvSpPr/>
              <p:nvPr/>
            </p:nvSpPr>
            <p:spPr>
              <a:xfrm>
                <a:off x="6663339" y="565133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3991075" y="26512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267" name="正方形/長方形 266"/>
              <p:cNvSpPr/>
              <p:nvPr/>
            </p:nvSpPr>
            <p:spPr>
              <a:xfrm>
                <a:off x="9131390" y="6097298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7688241" y="594959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6561675" y="29390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8404581" y="75899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271" name="正方形/長方形 270"/>
              <p:cNvSpPr/>
              <p:nvPr/>
            </p:nvSpPr>
            <p:spPr>
              <a:xfrm>
                <a:off x="11233555" y="567216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8853845" y="727468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10279379" y="687234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8182506" y="454521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8352551" y="6689962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11298818" y="7277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277" name="正方形/長方形 276"/>
              <p:cNvSpPr/>
              <p:nvPr/>
            </p:nvSpPr>
            <p:spPr>
              <a:xfrm>
                <a:off x="6150075" y="507047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278" name="正方形/長方形 277"/>
              <p:cNvSpPr/>
              <p:nvPr/>
            </p:nvSpPr>
            <p:spPr>
              <a:xfrm>
                <a:off x="7449089" y="433011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7679906" y="506717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5509383" y="409350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6061175" y="42798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282" name="正方形/長方形 281"/>
              <p:cNvSpPr/>
              <p:nvPr/>
            </p:nvSpPr>
            <p:spPr>
              <a:xfrm>
                <a:off x="5537517" y="53594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283" name="正方形/長方形 282"/>
              <p:cNvSpPr/>
              <p:nvPr/>
            </p:nvSpPr>
            <p:spPr>
              <a:xfrm>
                <a:off x="8029895" y="69814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284" name="正方形/長方形 283"/>
              <p:cNvSpPr/>
              <p:nvPr/>
            </p:nvSpPr>
            <p:spPr>
              <a:xfrm>
                <a:off x="6456245" y="39847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285" name="正方形/長方形 284"/>
              <p:cNvSpPr/>
              <p:nvPr/>
            </p:nvSpPr>
            <p:spPr>
              <a:xfrm>
                <a:off x="7712958" y="6462324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11675587" y="700563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10460357" y="44912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9509664" y="44806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4849559" y="35709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4081066" y="17341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1935763" y="4696687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4561376" y="4277988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4575274" y="279040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3535681" y="234352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3938907" y="34397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3764856" y="392122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4118294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298" name="正方形/長方形 297"/>
              <p:cNvSpPr/>
              <p:nvPr/>
            </p:nvSpPr>
            <p:spPr>
              <a:xfrm>
                <a:off x="4925666" y="4917636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299" name="正方形/長方形 298"/>
              <p:cNvSpPr/>
              <p:nvPr/>
            </p:nvSpPr>
            <p:spPr>
              <a:xfrm>
                <a:off x="9352062" y="48055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>
                <a:off x="7640738" y="30351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6251893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9155432" y="505390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303" name="正方形/長方形 302"/>
              <p:cNvSpPr/>
              <p:nvPr/>
            </p:nvSpPr>
            <p:spPr>
              <a:xfrm>
                <a:off x="5523370" y="25321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7983857" y="39070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10849294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9810307" y="7009606"/>
                <a:ext cx="83653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10954863" y="683279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8681814" y="52324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1705293" y="58776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>
                <a:off x="7455793" y="7366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>
                <a:off x="4831223" y="62883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6692026" y="462121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9098502" y="32978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314" name="正方形/長方形 313"/>
              <p:cNvSpPr/>
              <p:nvPr/>
            </p:nvSpPr>
            <p:spPr>
              <a:xfrm>
                <a:off x="10656102" y="5134074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315" name="正方形/長方形 314"/>
              <p:cNvSpPr/>
              <p:nvPr/>
            </p:nvSpPr>
            <p:spPr>
              <a:xfrm>
                <a:off x="7012088" y="665013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316" name="正方形/長方形 315"/>
              <p:cNvSpPr/>
              <p:nvPr/>
            </p:nvSpPr>
            <p:spPr>
              <a:xfrm>
                <a:off x="8406706" y="271154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317" name="正方形/長方形 316"/>
              <p:cNvSpPr/>
              <p:nvPr/>
            </p:nvSpPr>
            <p:spPr>
              <a:xfrm>
                <a:off x="5747466" y="5745261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318" name="正方形/長方形 317"/>
              <p:cNvSpPr/>
              <p:nvPr/>
            </p:nvSpPr>
            <p:spPr>
              <a:xfrm>
                <a:off x="11675587" y="629423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319" name="テキスト ボックス 318"/>
              <p:cNvSpPr txBox="1"/>
              <p:nvPr/>
            </p:nvSpPr>
            <p:spPr>
              <a:xfrm>
                <a:off x="9393542" y="39720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320" name="正方形/長方形 319"/>
              <p:cNvSpPr/>
              <p:nvPr/>
            </p:nvSpPr>
            <p:spPr>
              <a:xfrm>
                <a:off x="10100565" y="47461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369888" y="4728407"/>
            <a:ext cx="5953796" cy="3206414"/>
            <a:chOff x="369888" y="4728407"/>
            <a:chExt cx="5953796" cy="3206414"/>
          </a:xfrm>
        </p:grpSpPr>
        <p:sp>
          <p:nvSpPr>
            <p:cNvPr id="716" name="Freeform 279"/>
            <p:cNvSpPr>
              <a:spLocks/>
            </p:cNvSpPr>
            <p:nvPr/>
          </p:nvSpPr>
          <p:spPr bwMode="auto">
            <a:xfrm>
              <a:off x="5135952" y="7154614"/>
              <a:ext cx="520393" cy="606743"/>
            </a:xfrm>
            <a:custGeom>
              <a:avLst/>
              <a:gdLst>
                <a:gd name="connsiteX0" fmla="*/ 346928 w 520393"/>
                <a:gd name="connsiteY0" fmla="*/ 260579 h 606743"/>
                <a:gd name="connsiteX1" fmla="*/ 346928 w 520393"/>
                <a:gd name="connsiteY1" fmla="*/ 390485 h 606743"/>
                <a:gd name="connsiteX2" fmla="*/ 346929 w 520393"/>
                <a:gd name="connsiteY2" fmla="*/ 260579 h 606743"/>
                <a:gd name="connsiteX3" fmla="*/ 346928 w 520393"/>
                <a:gd name="connsiteY3" fmla="*/ 260579 h 606743"/>
                <a:gd name="connsiteX4" fmla="*/ 303372 w 520393"/>
                <a:gd name="connsiteY4" fmla="*/ 0 h 606743"/>
                <a:gd name="connsiteX5" fmla="*/ 346929 w 520393"/>
                <a:gd name="connsiteY5" fmla="*/ 0 h 606743"/>
                <a:gd name="connsiteX6" fmla="*/ 346929 w 520393"/>
                <a:gd name="connsiteY6" fmla="*/ 43557 h 606743"/>
                <a:gd name="connsiteX7" fmla="*/ 389722 w 520393"/>
                <a:gd name="connsiteY7" fmla="*/ 43557 h 606743"/>
                <a:gd name="connsiteX8" fmla="*/ 389722 w 520393"/>
                <a:gd name="connsiteY8" fmla="*/ 87114 h 606743"/>
                <a:gd name="connsiteX9" fmla="*/ 433279 w 520393"/>
                <a:gd name="connsiteY9" fmla="*/ 87114 h 606743"/>
                <a:gd name="connsiteX10" fmla="*/ 433279 w 520393"/>
                <a:gd name="connsiteY10" fmla="*/ 129907 h 606743"/>
                <a:gd name="connsiteX11" fmla="*/ 389722 w 520393"/>
                <a:gd name="connsiteY11" fmla="*/ 129907 h 606743"/>
                <a:gd name="connsiteX12" fmla="*/ 389722 w 520393"/>
                <a:gd name="connsiteY12" fmla="*/ 173464 h 606743"/>
                <a:gd name="connsiteX13" fmla="*/ 433279 w 520393"/>
                <a:gd name="connsiteY13" fmla="*/ 173464 h 606743"/>
                <a:gd name="connsiteX14" fmla="*/ 433279 w 520393"/>
                <a:gd name="connsiteY14" fmla="*/ 217021 h 606743"/>
                <a:gd name="connsiteX15" fmla="*/ 476836 w 520393"/>
                <a:gd name="connsiteY15" fmla="*/ 217021 h 606743"/>
                <a:gd name="connsiteX16" fmla="*/ 476836 w 520393"/>
                <a:gd name="connsiteY16" fmla="*/ 303372 h 606743"/>
                <a:gd name="connsiteX17" fmla="*/ 520393 w 520393"/>
                <a:gd name="connsiteY17" fmla="*/ 303372 h 606743"/>
                <a:gd name="connsiteX18" fmla="*/ 520393 w 520393"/>
                <a:gd name="connsiteY18" fmla="*/ 346929 h 606743"/>
                <a:gd name="connsiteX19" fmla="*/ 476836 w 520393"/>
                <a:gd name="connsiteY19" fmla="*/ 346929 h 606743"/>
                <a:gd name="connsiteX20" fmla="*/ 476836 w 520393"/>
                <a:gd name="connsiteY20" fmla="*/ 390486 h 606743"/>
                <a:gd name="connsiteX21" fmla="*/ 389721 w 520393"/>
                <a:gd name="connsiteY21" fmla="*/ 390486 h 606743"/>
                <a:gd name="connsiteX22" fmla="*/ 389721 w 520393"/>
                <a:gd name="connsiteY22" fmla="*/ 433278 h 606743"/>
                <a:gd name="connsiteX23" fmla="*/ 217022 w 520393"/>
                <a:gd name="connsiteY23" fmla="*/ 433278 h 606743"/>
                <a:gd name="connsiteX24" fmla="*/ 217022 w 520393"/>
                <a:gd name="connsiteY24" fmla="*/ 433279 h 606743"/>
                <a:gd name="connsiteX25" fmla="*/ 346929 w 520393"/>
                <a:gd name="connsiteY25" fmla="*/ 433279 h 606743"/>
                <a:gd name="connsiteX26" fmla="*/ 346929 w 520393"/>
                <a:gd name="connsiteY26" fmla="*/ 476836 h 606743"/>
                <a:gd name="connsiteX27" fmla="*/ 389722 w 520393"/>
                <a:gd name="connsiteY27" fmla="*/ 476836 h 606743"/>
                <a:gd name="connsiteX28" fmla="*/ 389722 w 520393"/>
                <a:gd name="connsiteY28" fmla="*/ 563186 h 606743"/>
                <a:gd name="connsiteX29" fmla="*/ 346929 w 520393"/>
                <a:gd name="connsiteY29" fmla="*/ 563186 h 606743"/>
                <a:gd name="connsiteX30" fmla="*/ 346929 w 520393"/>
                <a:gd name="connsiteY30" fmla="*/ 606743 h 606743"/>
                <a:gd name="connsiteX31" fmla="*/ 259815 w 520393"/>
                <a:gd name="connsiteY31" fmla="*/ 606743 h 606743"/>
                <a:gd name="connsiteX32" fmla="*/ 259815 w 520393"/>
                <a:gd name="connsiteY32" fmla="*/ 563186 h 606743"/>
                <a:gd name="connsiteX33" fmla="*/ 129907 w 520393"/>
                <a:gd name="connsiteY33" fmla="*/ 563186 h 606743"/>
                <a:gd name="connsiteX34" fmla="*/ 129907 w 520393"/>
                <a:gd name="connsiteY34" fmla="*/ 520393 h 606743"/>
                <a:gd name="connsiteX35" fmla="*/ 87114 w 520393"/>
                <a:gd name="connsiteY35" fmla="*/ 520393 h 606743"/>
                <a:gd name="connsiteX36" fmla="*/ 87114 w 520393"/>
                <a:gd name="connsiteY36" fmla="*/ 390486 h 606743"/>
                <a:gd name="connsiteX37" fmla="*/ 129907 w 520393"/>
                <a:gd name="connsiteY37" fmla="*/ 390486 h 606743"/>
                <a:gd name="connsiteX38" fmla="*/ 129907 w 520393"/>
                <a:gd name="connsiteY38" fmla="*/ 346929 h 606743"/>
                <a:gd name="connsiteX39" fmla="*/ 43557 w 520393"/>
                <a:gd name="connsiteY39" fmla="*/ 346929 h 606743"/>
                <a:gd name="connsiteX40" fmla="*/ 43557 w 520393"/>
                <a:gd name="connsiteY40" fmla="*/ 303372 h 606743"/>
                <a:gd name="connsiteX41" fmla="*/ 0 w 520393"/>
                <a:gd name="connsiteY41" fmla="*/ 303372 h 606743"/>
                <a:gd name="connsiteX42" fmla="*/ 0 w 520393"/>
                <a:gd name="connsiteY42" fmla="*/ 217021 h 606743"/>
                <a:gd name="connsiteX43" fmla="*/ 43557 w 520393"/>
                <a:gd name="connsiteY43" fmla="*/ 217021 h 606743"/>
                <a:gd name="connsiteX44" fmla="*/ 43557 w 520393"/>
                <a:gd name="connsiteY44" fmla="*/ 173464 h 606743"/>
                <a:gd name="connsiteX45" fmla="*/ 87114 w 520393"/>
                <a:gd name="connsiteY45" fmla="*/ 173464 h 606743"/>
                <a:gd name="connsiteX46" fmla="*/ 87114 w 520393"/>
                <a:gd name="connsiteY46" fmla="*/ 129907 h 606743"/>
                <a:gd name="connsiteX47" fmla="*/ 173464 w 520393"/>
                <a:gd name="connsiteY47" fmla="*/ 129907 h 606743"/>
                <a:gd name="connsiteX48" fmla="*/ 173464 w 520393"/>
                <a:gd name="connsiteY48" fmla="*/ 43557 h 606743"/>
                <a:gd name="connsiteX49" fmla="*/ 259815 w 520393"/>
                <a:gd name="connsiteY49" fmla="*/ 43557 h 606743"/>
                <a:gd name="connsiteX50" fmla="*/ 259815 w 520393"/>
                <a:gd name="connsiteY50" fmla="*/ 87114 h 606743"/>
                <a:gd name="connsiteX51" fmla="*/ 303372 w 520393"/>
                <a:gd name="connsiteY51" fmla="*/ 87114 h 606743"/>
                <a:gd name="connsiteX52" fmla="*/ 303372 w 520393"/>
                <a:gd name="connsiteY52" fmla="*/ 0 h 606743"/>
                <a:gd name="connsiteX0" fmla="*/ 346929 w 520393"/>
                <a:gd name="connsiteY0" fmla="*/ 260579 h 606743"/>
                <a:gd name="connsiteX1" fmla="*/ 346928 w 520393"/>
                <a:gd name="connsiteY1" fmla="*/ 390485 h 606743"/>
                <a:gd name="connsiteX2" fmla="*/ 346929 w 520393"/>
                <a:gd name="connsiteY2" fmla="*/ 260579 h 606743"/>
                <a:gd name="connsiteX3" fmla="*/ 303372 w 520393"/>
                <a:gd name="connsiteY3" fmla="*/ 0 h 606743"/>
                <a:gd name="connsiteX4" fmla="*/ 346929 w 520393"/>
                <a:gd name="connsiteY4" fmla="*/ 0 h 606743"/>
                <a:gd name="connsiteX5" fmla="*/ 346929 w 520393"/>
                <a:gd name="connsiteY5" fmla="*/ 43557 h 606743"/>
                <a:gd name="connsiteX6" fmla="*/ 389722 w 520393"/>
                <a:gd name="connsiteY6" fmla="*/ 43557 h 606743"/>
                <a:gd name="connsiteX7" fmla="*/ 389722 w 520393"/>
                <a:gd name="connsiteY7" fmla="*/ 87114 h 606743"/>
                <a:gd name="connsiteX8" fmla="*/ 433279 w 520393"/>
                <a:gd name="connsiteY8" fmla="*/ 87114 h 606743"/>
                <a:gd name="connsiteX9" fmla="*/ 433279 w 520393"/>
                <a:gd name="connsiteY9" fmla="*/ 129907 h 606743"/>
                <a:gd name="connsiteX10" fmla="*/ 389722 w 520393"/>
                <a:gd name="connsiteY10" fmla="*/ 129907 h 606743"/>
                <a:gd name="connsiteX11" fmla="*/ 389722 w 520393"/>
                <a:gd name="connsiteY11" fmla="*/ 173464 h 606743"/>
                <a:gd name="connsiteX12" fmla="*/ 433279 w 520393"/>
                <a:gd name="connsiteY12" fmla="*/ 173464 h 606743"/>
                <a:gd name="connsiteX13" fmla="*/ 433279 w 520393"/>
                <a:gd name="connsiteY13" fmla="*/ 217021 h 606743"/>
                <a:gd name="connsiteX14" fmla="*/ 476836 w 520393"/>
                <a:gd name="connsiteY14" fmla="*/ 217021 h 606743"/>
                <a:gd name="connsiteX15" fmla="*/ 476836 w 520393"/>
                <a:gd name="connsiteY15" fmla="*/ 303372 h 606743"/>
                <a:gd name="connsiteX16" fmla="*/ 520393 w 520393"/>
                <a:gd name="connsiteY16" fmla="*/ 303372 h 606743"/>
                <a:gd name="connsiteX17" fmla="*/ 520393 w 520393"/>
                <a:gd name="connsiteY17" fmla="*/ 346929 h 606743"/>
                <a:gd name="connsiteX18" fmla="*/ 476836 w 520393"/>
                <a:gd name="connsiteY18" fmla="*/ 346929 h 606743"/>
                <a:gd name="connsiteX19" fmla="*/ 476836 w 520393"/>
                <a:gd name="connsiteY19" fmla="*/ 390486 h 606743"/>
                <a:gd name="connsiteX20" fmla="*/ 389721 w 520393"/>
                <a:gd name="connsiteY20" fmla="*/ 390486 h 606743"/>
                <a:gd name="connsiteX21" fmla="*/ 389721 w 520393"/>
                <a:gd name="connsiteY21" fmla="*/ 433278 h 606743"/>
                <a:gd name="connsiteX22" fmla="*/ 217022 w 520393"/>
                <a:gd name="connsiteY22" fmla="*/ 433278 h 606743"/>
                <a:gd name="connsiteX23" fmla="*/ 217022 w 520393"/>
                <a:gd name="connsiteY23" fmla="*/ 433279 h 606743"/>
                <a:gd name="connsiteX24" fmla="*/ 346929 w 520393"/>
                <a:gd name="connsiteY24" fmla="*/ 433279 h 606743"/>
                <a:gd name="connsiteX25" fmla="*/ 346929 w 520393"/>
                <a:gd name="connsiteY25" fmla="*/ 476836 h 606743"/>
                <a:gd name="connsiteX26" fmla="*/ 389722 w 520393"/>
                <a:gd name="connsiteY26" fmla="*/ 476836 h 606743"/>
                <a:gd name="connsiteX27" fmla="*/ 389722 w 520393"/>
                <a:gd name="connsiteY27" fmla="*/ 563186 h 606743"/>
                <a:gd name="connsiteX28" fmla="*/ 346929 w 520393"/>
                <a:gd name="connsiteY28" fmla="*/ 563186 h 606743"/>
                <a:gd name="connsiteX29" fmla="*/ 346929 w 520393"/>
                <a:gd name="connsiteY29" fmla="*/ 606743 h 606743"/>
                <a:gd name="connsiteX30" fmla="*/ 259815 w 520393"/>
                <a:gd name="connsiteY30" fmla="*/ 606743 h 606743"/>
                <a:gd name="connsiteX31" fmla="*/ 259815 w 520393"/>
                <a:gd name="connsiteY31" fmla="*/ 563186 h 606743"/>
                <a:gd name="connsiteX32" fmla="*/ 129907 w 520393"/>
                <a:gd name="connsiteY32" fmla="*/ 563186 h 606743"/>
                <a:gd name="connsiteX33" fmla="*/ 129907 w 520393"/>
                <a:gd name="connsiteY33" fmla="*/ 520393 h 606743"/>
                <a:gd name="connsiteX34" fmla="*/ 87114 w 520393"/>
                <a:gd name="connsiteY34" fmla="*/ 520393 h 606743"/>
                <a:gd name="connsiteX35" fmla="*/ 87114 w 520393"/>
                <a:gd name="connsiteY35" fmla="*/ 390486 h 606743"/>
                <a:gd name="connsiteX36" fmla="*/ 129907 w 520393"/>
                <a:gd name="connsiteY36" fmla="*/ 390486 h 606743"/>
                <a:gd name="connsiteX37" fmla="*/ 129907 w 520393"/>
                <a:gd name="connsiteY37" fmla="*/ 346929 h 606743"/>
                <a:gd name="connsiteX38" fmla="*/ 43557 w 520393"/>
                <a:gd name="connsiteY38" fmla="*/ 346929 h 606743"/>
                <a:gd name="connsiteX39" fmla="*/ 43557 w 520393"/>
                <a:gd name="connsiteY39" fmla="*/ 303372 h 606743"/>
                <a:gd name="connsiteX40" fmla="*/ 0 w 520393"/>
                <a:gd name="connsiteY40" fmla="*/ 303372 h 606743"/>
                <a:gd name="connsiteX41" fmla="*/ 0 w 520393"/>
                <a:gd name="connsiteY41" fmla="*/ 217021 h 606743"/>
                <a:gd name="connsiteX42" fmla="*/ 43557 w 520393"/>
                <a:gd name="connsiteY42" fmla="*/ 217021 h 606743"/>
                <a:gd name="connsiteX43" fmla="*/ 43557 w 520393"/>
                <a:gd name="connsiteY43" fmla="*/ 173464 h 606743"/>
                <a:gd name="connsiteX44" fmla="*/ 87114 w 520393"/>
                <a:gd name="connsiteY44" fmla="*/ 173464 h 606743"/>
                <a:gd name="connsiteX45" fmla="*/ 87114 w 520393"/>
                <a:gd name="connsiteY45" fmla="*/ 129907 h 606743"/>
                <a:gd name="connsiteX46" fmla="*/ 173464 w 520393"/>
                <a:gd name="connsiteY46" fmla="*/ 129907 h 606743"/>
                <a:gd name="connsiteX47" fmla="*/ 173464 w 520393"/>
                <a:gd name="connsiteY47" fmla="*/ 43557 h 606743"/>
                <a:gd name="connsiteX48" fmla="*/ 259815 w 520393"/>
                <a:gd name="connsiteY48" fmla="*/ 43557 h 606743"/>
                <a:gd name="connsiteX49" fmla="*/ 259815 w 520393"/>
                <a:gd name="connsiteY49" fmla="*/ 87114 h 606743"/>
                <a:gd name="connsiteX50" fmla="*/ 303372 w 520393"/>
                <a:gd name="connsiteY50" fmla="*/ 87114 h 606743"/>
                <a:gd name="connsiteX51" fmla="*/ 303372 w 520393"/>
                <a:gd name="connsiteY51" fmla="*/ 0 h 606743"/>
                <a:gd name="connsiteX0" fmla="*/ 303372 w 520393"/>
                <a:gd name="connsiteY0" fmla="*/ 0 h 606743"/>
                <a:gd name="connsiteX1" fmla="*/ 346929 w 520393"/>
                <a:gd name="connsiteY1" fmla="*/ 0 h 606743"/>
                <a:gd name="connsiteX2" fmla="*/ 346929 w 520393"/>
                <a:gd name="connsiteY2" fmla="*/ 43557 h 606743"/>
                <a:gd name="connsiteX3" fmla="*/ 389722 w 520393"/>
                <a:gd name="connsiteY3" fmla="*/ 43557 h 606743"/>
                <a:gd name="connsiteX4" fmla="*/ 389722 w 520393"/>
                <a:gd name="connsiteY4" fmla="*/ 87114 h 606743"/>
                <a:gd name="connsiteX5" fmla="*/ 433279 w 520393"/>
                <a:gd name="connsiteY5" fmla="*/ 87114 h 606743"/>
                <a:gd name="connsiteX6" fmla="*/ 433279 w 520393"/>
                <a:gd name="connsiteY6" fmla="*/ 129907 h 606743"/>
                <a:gd name="connsiteX7" fmla="*/ 389722 w 520393"/>
                <a:gd name="connsiteY7" fmla="*/ 129907 h 606743"/>
                <a:gd name="connsiteX8" fmla="*/ 389722 w 520393"/>
                <a:gd name="connsiteY8" fmla="*/ 173464 h 606743"/>
                <a:gd name="connsiteX9" fmla="*/ 433279 w 520393"/>
                <a:gd name="connsiteY9" fmla="*/ 173464 h 606743"/>
                <a:gd name="connsiteX10" fmla="*/ 433279 w 520393"/>
                <a:gd name="connsiteY10" fmla="*/ 217021 h 606743"/>
                <a:gd name="connsiteX11" fmla="*/ 476836 w 520393"/>
                <a:gd name="connsiteY11" fmla="*/ 217021 h 606743"/>
                <a:gd name="connsiteX12" fmla="*/ 476836 w 520393"/>
                <a:gd name="connsiteY12" fmla="*/ 303372 h 606743"/>
                <a:gd name="connsiteX13" fmla="*/ 520393 w 520393"/>
                <a:gd name="connsiteY13" fmla="*/ 303372 h 606743"/>
                <a:gd name="connsiteX14" fmla="*/ 520393 w 520393"/>
                <a:gd name="connsiteY14" fmla="*/ 346929 h 606743"/>
                <a:gd name="connsiteX15" fmla="*/ 476836 w 520393"/>
                <a:gd name="connsiteY15" fmla="*/ 346929 h 606743"/>
                <a:gd name="connsiteX16" fmla="*/ 476836 w 520393"/>
                <a:gd name="connsiteY16" fmla="*/ 390486 h 606743"/>
                <a:gd name="connsiteX17" fmla="*/ 389721 w 520393"/>
                <a:gd name="connsiteY17" fmla="*/ 390486 h 606743"/>
                <a:gd name="connsiteX18" fmla="*/ 389721 w 520393"/>
                <a:gd name="connsiteY18" fmla="*/ 433278 h 606743"/>
                <a:gd name="connsiteX19" fmla="*/ 217022 w 520393"/>
                <a:gd name="connsiteY19" fmla="*/ 433278 h 606743"/>
                <a:gd name="connsiteX20" fmla="*/ 217022 w 520393"/>
                <a:gd name="connsiteY20" fmla="*/ 433279 h 606743"/>
                <a:gd name="connsiteX21" fmla="*/ 346929 w 520393"/>
                <a:gd name="connsiteY21" fmla="*/ 433279 h 606743"/>
                <a:gd name="connsiteX22" fmla="*/ 346929 w 520393"/>
                <a:gd name="connsiteY22" fmla="*/ 476836 h 606743"/>
                <a:gd name="connsiteX23" fmla="*/ 389722 w 520393"/>
                <a:gd name="connsiteY23" fmla="*/ 476836 h 606743"/>
                <a:gd name="connsiteX24" fmla="*/ 389722 w 520393"/>
                <a:gd name="connsiteY24" fmla="*/ 563186 h 606743"/>
                <a:gd name="connsiteX25" fmla="*/ 346929 w 520393"/>
                <a:gd name="connsiteY25" fmla="*/ 563186 h 606743"/>
                <a:gd name="connsiteX26" fmla="*/ 346929 w 520393"/>
                <a:gd name="connsiteY26" fmla="*/ 606743 h 606743"/>
                <a:gd name="connsiteX27" fmla="*/ 259815 w 520393"/>
                <a:gd name="connsiteY27" fmla="*/ 606743 h 606743"/>
                <a:gd name="connsiteX28" fmla="*/ 259815 w 520393"/>
                <a:gd name="connsiteY28" fmla="*/ 563186 h 606743"/>
                <a:gd name="connsiteX29" fmla="*/ 129907 w 520393"/>
                <a:gd name="connsiteY29" fmla="*/ 563186 h 606743"/>
                <a:gd name="connsiteX30" fmla="*/ 129907 w 520393"/>
                <a:gd name="connsiteY30" fmla="*/ 520393 h 606743"/>
                <a:gd name="connsiteX31" fmla="*/ 87114 w 520393"/>
                <a:gd name="connsiteY31" fmla="*/ 520393 h 606743"/>
                <a:gd name="connsiteX32" fmla="*/ 87114 w 520393"/>
                <a:gd name="connsiteY32" fmla="*/ 390486 h 606743"/>
                <a:gd name="connsiteX33" fmla="*/ 129907 w 520393"/>
                <a:gd name="connsiteY33" fmla="*/ 390486 h 606743"/>
                <a:gd name="connsiteX34" fmla="*/ 129907 w 520393"/>
                <a:gd name="connsiteY34" fmla="*/ 346929 h 606743"/>
                <a:gd name="connsiteX35" fmla="*/ 43557 w 520393"/>
                <a:gd name="connsiteY35" fmla="*/ 346929 h 606743"/>
                <a:gd name="connsiteX36" fmla="*/ 43557 w 520393"/>
                <a:gd name="connsiteY36" fmla="*/ 303372 h 606743"/>
                <a:gd name="connsiteX37" fmla="*/ 0 w 520393"/>
                <a:gd name="connsiteY37" fmla="*/ 303372 h 606743"/>
                <a:gd name="connsiteX38" fmla="*/ 0 w 520393"/>
                <a:gd name="connsiteY38" fmla="*/ 217021 h 606743"/>
                <a:gd name="connsiteX39" fmla="*/ 43557 w 520393"/>
                <a:gd name="connsiteY39" fmla="*/ 217021 h 606743"/>
                <a:gd name="connsiteX40" fmla="*/ 43557 w 520393"/>
                <a:gd name="connsiteY40" fmla="*/ 173464 h 606743"/>
                <a:gd name="connsiteX41" fmla="*/ 87114 w 520393"/>
                <a:gd name="connsiteY41" fmla="*/ 173464 h 606743"/>
                <a:gd name="connsiteX42" fmla="*/ 87114 w 520393"/>
                <a:gd name="connsiteY42" fmla="*/ 129907 h 606743"/>
                <a:gd name="connsiteX43" fmla="*/ 173464 w 520393"/>
                <a:gd name="connsiteY43" fmla="*/ 129907 h 606743"/>
                <a:gd name="connsiteX44" fmla="*/ 173464 w 520393"/>
                <a:gd name="connsiteY44" fmla="*/ 43557 h 606743"/>
                <a:gd name="connsiteX45" fmla="*/ 259815 w 520393"/>
                <a:gd name="connsiteY45" fmla="*/ 43557 h 606743"/>
                <a:gd name="connsiteX46" fmla="*/ 259815 w 520393"/>
                <a:gd name="connsiteY46" fmla="*/ 87114 h 606743"/>
                <a:gd name="connsiteX47" fmla="*/ 303372 w 520393"/>
                <a:gd name="connsiteY47" fmla="*/ 87114 h 606743"/>
                <a:gd name="connsiteX48" fmla="*/ 303372 w 520393"/>
                <a:gd name="connsiteY48" fmla="*/ 0 h 606743"/>
                <a:gd name="connsiteX0" fmla="*/ 303372 w 520393"/>
                <a:gd name="connsiteY0" fmla="*/ 0 h 606743"/>
                <a:gd name="connsiteX1" fmla="*/ 346929 w 520393"/>
                <a:gd name="connsiteY1" fmla="*/ 0 h 606743"/>
                <a:gd name="connsiteX2" fmla="*/ 346929 w 520393"/>
                <a:gd name="connsiteY2" fmla="*/ 43557 h 606743"/>
                <a:gd name="connsiteX3" fmla="*/ 389722 w 520393"/>
                <a:gd name="connsiteY3" fmla="*/ 43557 h 606743"/>
                <a:gd name="connsiteX4" fmla="*/ 389722 w 520393"/>
                <a:gd name="connsiteY4" fmla="*/ 87114 h 606743"/>
                <a:gd name="connsiteX5" fmla="*/ 433279 w 520393"/>
                <a:gd name="connsiteY5" fmla="*/ 87114 h 606743"/>
                <a:gd name="connsiteX6" fmla="*/ 433279 w 520393"/>
                <a:gd name="connsiteY6" fmla="*/ 129907 h 606743"/>
                <a:gd name="connsiteX7" fmla="*/ 389722 w 520393"/>
                <a:gd name="connsiteY7" fmla="*/ 129907 h 606743"/>
                <a:gd name="connsiteX8" fmla="*/ 389722 w 520393"/>
                <a:gd name="connsiteY8" fmla="*/ 173464 h 606743"/>
                <a:gd name="connsiteX9" fmla="*/ 433279 w 520393"/>
                <a:gd name="connsiteY9" fmla="*/ 173464 h 606743"/>
                <a:gd name="connsiteX10" fmla="*/ 433279 w 520393"/>
                <a:gd name="connsiteY10" fmla="*/ 217021 h 606743"/>
                <a:gd name="connsiteX11" fmla="*/ 476836 w 520393"/>
                <a:gd name="connsiteY11" fmla="*/ 217021 h 606743"/>
                <a:gd name="connsiteX12" fmla="*/ 476836 w 520393"/>
                <a:gd name="connsiteY12" fmla="*/ 303372 h 606743"/>
                <a:gd name="connsiteX13" fmla="*/ 520393 w 520393"/>
                <a:gd name="connsiteY13" fmla="*/ 303372 h 606743"/>
                <a:gd name="connsiteX14" fmla="*/ 520393 w 520393"/>
                <a:gd name="connsiteY14" fmla="*/ 346929 h 606743"/>
                <a:gd name="connsiteX15" fmla="*/ 476836 w 520393"/>
                <a:gd name="connsiteY15" fmla="*/ 346929 h 606743"/>
                <a:gd name="connsiteX16" fmla="*/ 476836 w 520393"/>
                <a:gd name="connsiteY16" fmla="*/ 390486 h 606743"/>
                <a:gd name="connsiteX17" fmla="*/ 389721 w 520393"/>
                <a:gd name="connsiteY17" fmla="*/ 390486 h 606743"/>
                <a:gd name="connsiteX18" fmla="*/ 389721 w 520393"/>
                <a:gd name="connsiteY18" fmla="*/ 433278 h 606743"/>
                <a:gd name="connsiteX19" fmla="*/ 217022 w 520393"/>
                <a:gd name="connsiteY19" fmla="*/ 433278 h 606743"/>
                <a:gd name="connsiteX20" fmla="*/ 346929 w 520393"/>
                <a:gd name="connsiteY20" fmla="*/ 433279 h 606743"/>
                <a:gd name="connsiteX21" fmla="*/ 346929 w 520393"/>
                <a:gd name="connsiteY21" fmla="*/ 476836 h 606743"/>
                <a:gd name="connsiteX22" fmla="*/ 389722 w 520393"/>
                <a:gd name="connsiteY22" fmla="*/ 476836 h 606743"/>
                <a:gd name="connsiteX23" fmla="*/ 389722 w 520393"/>
                <a:gd name="connsiteY23" fmla="*/ 563186 h 606743"/>
                <a:gd name="connsiteX24" fmla="*/ 346929 w 520393"/>
                <a:gd name="connsiteY24" fmla="*/ 563186 h 606743"/>
                <a:gd name="connsiteX25" fmla="*/ 346929 w 520393"/>
                <a:gd name="connsiteY25" fmla="*/ 606743 h 606743"/>
                <a:gd name="connsiteX26" fmla="*/ 259815 w 520393"/>
                <a:gd name="connsiteY26" fmla="*/ 606743 h 606743"/>
                <a:gd name="connsiteX27" fmla="*/ 259815 w 520393"/>
                <a:gd name="connsiteY27" fmla="*/ 563186 h 606743"/>
                <a:gd name="connsiteX28" fmla="*/ 129907 w 520393"/>
                <a:gd name="connsiteY28" fmla="*/ 563186 h 606743"/>
                <a:gd name="connsiteX29" fmla="*/ 129907 w 520393"/>
                <a:gd name="connsiteY29" fmla="*/ 520393 h 606743"/>
                <a:gd name="connsiteX30" fmla="*/ 87114 w 520393"/>
                <a:gd name="connsiteY30" fmla="*/ 520393 h 606743"/>
                <a:gd name="connsiteX31" fmla="*/ 87114 w 520393"/>
                <a:gd name="connsiteY31" fmla="*/ 390486 h 606743"/>
                <a:gd name="connsiteX32" fmla="*/ 129907 w 520393"/>
                <a:gd name="connsiteY32" fmla="*/ 390486 h 606743"/>
                <a:gd name="connsiteX33" fmla="*/ 129907 w 520393"/>
                <a:gd name="connsiteY33" fmla="*/ 346929 h 606743"/>
                <a:gd name="connsiteX34" fmla="*/ 43557 w 520393"/>
                <a:gd name="connsiteY34" fmla="*/ 346929 h 606743"/>
                <a:gd name="connsiteX35" fmla="*/ 43557 w 520393"/>
                <a:gd name="connsiteY35" fmla="*/ 303372 h 606743"/>
                <a:gd name="connsiteX36" fmla="*/ 0 w 520393"/>
                <a:gd name="connsiteY36" fmla="*/ 303372 h 606743"/>
                <a:gd name="connsiteX37" fmla="*/ 0 w 520393"/>
                <a:gd name="connsiteY37" fmla="*/ 217021 h 606743"/>
                <a:gd name="connsiteX38" fmla="*/ 43557 w 520393"/>
                <a:gd name="connsiteY38" fmla="*/ 217021 h 606743"/>
                <a:gd name="connsiteX39" fmla="*/ 43557 w 520393"/>
                <a:gd name="connsiteY39" fmla="*/ 173464 h 606743"/>
                <a:gd name="connsiteX40" fmla="*/ 87114 w 520393"/>
                <a:gd name="connsiteY40" fmla="*/ 173464 h 606743"/>
                <a:gd name="connsiteX41" fmla="*/ 87114 w 520393"/>
                <a:gd name="connsiteY41" fmla="*/ 129907 h 606743"/>
                <a:gd name="connsiteX42" fmla="*/ 173464 w 520393"/>
                <a:gd name="connsiteY42" fmla="*/ 129907 h 606743"/>
                <a:gd name="connsiteX43" fmla="*/ 173464 w 520393"/>
                <a:gd name="connsiteY43" fmla="*/ 43557 h 606743"/>
                <a:gd name="connsiteX44" fmla="*/ 259815 w 520393"/>
                <a:gd name="connsiteY44" fmla="*/ 43557 h 606743"/>
                <a:gd name="connsiteX45" fmla="*/ 259815 w 520393"/>
                <a:gd name="connsiteY45" fmla="*/ 87114 h 606743"/>
                <a:gd name="connsiteX46" fmla="*/ 303372 w 520393"/>
                <a:gd name="connsiteY46" fmla="*/ 87114 h 606743"/>
                <a:gd name="connsiteX47" fmla="*/ 303372 w 520393"/>
                <a:gd name="connsiteY47" fmla="*/ 0 h 606743"/>
                <a:gd name="connsiteX0" fmla="*/ 303372 w 520393"/>
                <a:gd name="connsiteY0" fmla="*/ 0 h 606743"/>
                <a:gd name="connsiteX1" fmla="*/ 346929 w 520393"/>
                <a:gd name="connsiteY1" fmla="*/ 0 h 606743"/>
                <a:gd name="connsiteX2" fmla="*/ 346929 w 520393"/>
                <a:gd name="connsiteY2" fmla="*/ 43557 h 606743"/>
                <a:gd name="connsiteX3" fmla="*/ 389722 w 520393"/>
                <a:gd name="connsiteY3" fmla="*/ 43557 h 606743"/>
                <a:gd name="connsiteX4" fmla="*/ 389722 w 520393"/>
                <a:gd name="connsiteY4" fmla="*/ 87114 h 606743"/>
                <a:gd name="connsiteX5" fmla="*/ 433279 w 520393"/>
                <a:gd name="connsiteY5" fmla="*/ 87114 h 606743"/>
                <a:gd name="connsiteX6" fmla="*/ 433279 w 520393"/>
                <a:gd name="connsiteY6" fmla="*/ 129907 h 606743"/>
                <a:gd name="connsiteX7" fmla="*/ 389722 w 520393"/>
                <a:gd name="connsiteY7" fmla="*/ 129907 h 606743"/>
                <a:gd name="connsiteX8" fmla="*/ 389722 w 520393"/>
                <a:gd name="connsiteY8" fmla="*/ 173464 h 606743"/>
                <a:gd name="connsiteX9" fmla="*/ 433279 w 520393"/>
                <a:gd name="connsiteY9" fmla="*/ 173464 h 606743"/>
                <a:gd name="connsiteX10" fmla="*/ 433279 w 520393"/>
                <a:gd name="connsiteY10" fmla="*/ 217021 h 606743"/>
                <a:gd name="connsiteX11" fmla="*/ 476836 w 520393"/>
                <a:gd name="connsiteY11" fmla="*/ 217021 h 606743"/>
                <a:gd name="connsiteX12" fmla="*/ 476836 w 520393"/>
                <a:gd name="connsiteY12" fmla="*/ 303372 h 606743"/>
                <a:gd name="connsiteX13" fmla="*/ 520393 w 520393"/>
                <a:gd name="connsiteY13" fmla="*/ 303372 h 606743"/>
                <a:gd name="connsiteX14" fmla="*/ 520393 w 520393"/>
                <a:gd name="connsiteY14" fmla="*/ 346929 h 606743"/>
                <a:gd name="connsiteX15" fmla="*/ 476836 w 520393"/>
                <a:gd name="connsiteY15" fmla="*/ 346929 h 606743"/>
                <a:gd name="connsiteX16" fmla="*/ 476836 w 520393"/>
                <a:gd name="connsiteY16" fmla="*/ 390486 h 606743"/>
                <a:gd name="connsiteX17" fmla="*/ 389721 w 520393"/>
                <a:gd name="connsiteY17" fmla="*/ 390486 h 606743"/>
                <a:gd name="connsiteX18" fmla="*/ 389721 w 520393"/>
                <a:gd name="connsiteY18" fmla="*/ 433278 h 606743"/>
                <a:gd name="connsiteX19" fmla="*/ 346929 w 520393"/>
                <a:gd name="connsiteY19" fmla="*/ 433279 h 606743"/>
                <a:gd name="connsiteX20" fmla="*/ 346929 w 520393"/>
                <a:gd name="connsiteY20" fmla="*/ 476836 h 606743"/>
                <a:gd name="connsiteX21" fmla="*/ 389722 w 520393"/>
                <a:gd name="connsiteY21" fmla="*/ 476836 h 606743"/>
                <a:gd name="connsiteX22" fmla="*/ 389722 w 520393"/>
                <a:gd name="connsiteY22" fmla="*/ 563186 h 606743"/>
                <a:gd name="connsiteX23" fmla="*/ 346929 w 520393"/>
                <a:gd name="connsiteY23" fmla="*/ 563186 h 606743"/>
                <a:gd name="connsiteX24" fmla="*/ 346929 w 520393"/>
                <a:gd name="connsiteY24" fmla="*/ 606743 h 606743"/>
                <a:gd name="connsiteX25" fmla="*/ 259815 w 520393"/>
                <a:gd name="connsiteY25" fmla="*/ 606743 h 606743"/>
                <a:gd name="connsiteX26" fmla="*/ 259815 w 520393"/>
                <a:gd name="connsiteY26" fmla="*/ 563186 h 606743"/>
                <a:gd name="connsiteX27" fmla="*/ 129907 w 520393"/>
                <a:gd name="connsiteY27" fmla="*/ 563186 h 606743"/>
                <a:gd name="connsiteX28" fmla="*/ 129907 w 520393"/>
                <a:gd name="connsiteY28" fmla="*/ 520393 h 606743"/>
                <a:gd name="connsiteX29" fmla="*/ 87114 w 520393"/>
                <a:gd name="connsiteY29" fmla="*/ 520393 h 606743"/>
                <a:gd name="connsiteX30" fmla="*/ 87114 w 520393"/>
                <a:gd name="connsiteY30" fmla="*/ 390486 h 606743"/>
                <a:gd name="connsiteX31" fmla="*/ 129907 w 520393"/>
                <a:gd name="connsiteY31" fmla="*/ 390486 h 606743"/>
                <a:gd name="connsiteX32" fmla="*/ 129907 w 520393"/>
                <a:gd name="connsiteY32" fmla="*/ 346929 h 606743"/>
                <a:gd name="connsiteX33" fmla="*/ 43557 w 520393"/>
                <a:gd name="connsiteY33" fmla="*/ 346929 h 606743"/>
                <a:gd name="connsiteX34" fmla="*/ 43557 w 520393"/>
                <a:gd name="connsiteY34" fmla="*/ 303372 h 606743"/>
                <a:gd name="connsiteX35" fmla="*/ 0 w 520393"/>
                <a:gd name="connsiteY35" fmla="*/ 303372 h 606743"/>
                <a:gd name="connsiteX36" fmla="*/ 0 w 520393"/>
                <a:gd name="connsiteY36" fmla="*/ 217021 h 606743"/>
                <a:gd name="connsiteX37" fmla="*/ 43557 w 520393"/>
                <a:gd name="connsiteY37" fmla="*/ 217021 h 606743"/>
                <a:gd name="connsiteX38" fmla="*/ 43557 w 520393"/>
                <a:gd name="connsiteY38" fmla="*/ 173464 h 606743"/>
                <a:gd name="connsiteX39" fmla="*/ 87114 w 520393"/>
                <a:gd name="connsiteY39" fmla="*/ 173464 h 606743"/>
                <a:gd name="connsiteX40" fmla="*/ 87114 w 520393"/>
                <a:gd name="connsiteY40" fmla="*/ 129907 h 606743"/>
                <a:gd name="connsiteX41" fmla="*/ 173464 w 520393"/>
                <a:gd name="connsiteY41" fmla="*/ 129907 h 606743"/>
                <a:gd name="connsiteX42" fmla="*/ 173464 w 520393"/>
                <a:gd name="connsiteY42" fmla="*/ 43557 h 606743"/>
                <a:gd name="connsiteX43" fmla="*/ 259815 w 520393"/>
                <a:gd name="connsiteY43" fmla="*/ 43557 h 606743"/>
                <a:gd name="connsiteX44" fmla="*/ 259815 w 520393"/>
                <a:gd name="connsiteY44" fmla="*/ 87114 h 606743"/>
                <a:gd name="connsiteX45" fmla="*/ 303372 w 520393"/>
                <a:gd name="connsiteY45" fmla="*/ 87114 h 606743"/>
                <a:gd name="connsiteX46" fmla="*/ 303372 w 520393"/>
                <a:gd name="connsiteY46" fmla="*/ 0 h 6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20393" h="606743">
                  <a:moveTo>
                    <a:pt x="303372" y="0"/>
                  </a:moveTo>
                  <a:lnTo>
                    <a:pt x="346929" y="0"/>
                  </a:lnTo>
                  <a:lnTo>
                    <a:pt x="346929" y="43557"/>
                  </a:lnTo>
                  <a:lnTo>
                    <a:pt x="389722" y="43557"/>
                  </a:lnTo>
                  <a:lnTo>
                    <a:pt x="389722" y="87114"/>
                  </a:lnTo>
                  <a:lnTo>
                    <a:pt x="433279" y="87114"/>
                  </a:lnTo>
                  <a:lnTo>
                    <a:pt x="433279" y="129907"/>
                  </a:lnTo>
                  <a:lnTo>
                    <a:pt x="389722" y="129907"/>
                  </a:lnTo>
                  <a:lnTo>
                    <a:pt x="389722" y="173464"/>
                  </a:lnTo>
                  <a:lnTo>
                    <a:pt x="433279" y="173464"/>
                  </a:lnTo>
                  <a:lnTo>
                    <a:pt x="433279" y="217021"/>
                  </a:lnTo>
                  <a:lnTo>
                    <a:pt x="476836" y="217021"/>
                  </a:lnTo>
                  <a:lnTo>
                    <a:pt x="476836" y="303372"/>
                  </a:lnTo>
                  <a:lnTo>
                    <a:pt x="520393" y="303372"/>
                  </a:lnTo>
                  <a:lnTo>
                    <a:pt x="520393" y="346929"/>
                  </a:lnTo>
                  <a:lnTo>
                    <a:pt x="476836" y="346929"/>
                  </a:lnTo>
                  <a:lnTo>
                    <a:pt x="476836" y="390486"/>
                  </a:lnTo>
                  <a:lnTo>
                    <a:pt x="389721" y="390486"/>
                  </a:lnTo>
                  <a:lnTo>
                    <a:pt x="389721" y="433278"/>
                  </a:lnTo>
                  <a:lnTo>
                    <a:pt x="346929" y="433279"/>
                  </a:lnTo>
                  <a:lnTo>
                    <a:pt x="346929" y="476836"/>
                  </a:lnTo>
                  <a:lnTo>
                    <a:pt x="389722" y="476836"/>
                  </a:lnTo>
                  <a:lnTo>
                    <a:pt x="389722" y="563186"/>
                  </a:lnTo>
                  <a:lnTo>
                    <a:pt x="346929" y="563186"/>
                  </a:lnTo>
                  <a:lnTo>
                    <a:pt x="346929" y="606743"/>
                  </a:lnTo>
                  <a:lnTo>
                    <a:pt x="259815" y="606743"/>
                  </a:lnTo>
                  <a:lnTo>
                    <a:pt x="259815" y="563186"/>
                  </a:lnTo>
                  <a:lnTo>
                    <a:pt x="129907" y="563186"/>
                  </a:lnTo>
                  <a:lnTo>
                    <a:pt x="129907" y="520393"/>
                  </a:lnTo>
                  <a:lnTo>
                    <a:pt x="87114" y="520393"/>
                  </a:lnTo>
                  <a:lnTo>
                    <a:pt x="87114" y="390486"/>
                  </a:lnTo>
                  <a:lnTo>
                    <a:pt x="129907" y="390486"/>
                  </a:lnTo>
                  <a:lnTo>
                    <a:pt x="129907" y="346929"/>
                  </a:lnTo>
                  <a:lnTo>
                    <a:pt x="43557" y="346929"/>
                  </a:lnTo>
                  <a:lnTo>
                    <a:pt x="43557" y="303372"/>
                  </a:lnTo>
                  <a:lnTo>
                    <a:pt x="0" y="303372"/>
                  </a:lnTo>
                  <a:lnTo>
                    <a:pt x="0" y="217021"/>
                  </a:lnTo>
                  <a:lnTo>
                    <a:pt x="43557" y="217021"/>
                  </a:lnTo>
                  <a:lnTo>
                    <a:pt x="43557" y="173464"/>
                  </a:lnTo>
                  <a:lnTo>
                    <a:pt x="87114" y="173464"/>
                  </a:lnTo>
                  <a:lnTo>
                    <a:pt x="87114" y="129907"/>
                  </a:lnTo>
                  <a:lnTo>
                    <a:pt x="173464" y="129907"/>
                  </a:lnTo>
                  <a:lnTo>
                    <a:pt x="173464" y="43557"/>
                  </a:lnTo>
                  <a:lnTo>
                    <a:pt x="259815" y="43557"/>
                  </a:lnTo>
                  <a:lnTo>
                    <a:pt x="259815" y="87114"/>
                  </a:lnTo>
                  <a:lnTo>
                    <a:pt x="303372" y="87114"/>
                  </a:lnTo>
                  <a:lnTo>
                    <a:pt x="30337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06" name="Group 344"/>
            <p:cNvGrpSpPr>
              <a:grpSpLocks/>
            </p:cNvGrpSpPr>
            <p:nvPr/>
          </p:nvGrpSpPr>
          <p:grpSpPr bwMode="auto">
            <a:xfrm>
              <a:off x="4486416" y="6417964"/>
              <a:ext cx="996464" cy="1040021"/>
              <a:chOff x="5620" y="3137"/>
              <a:chExt cx="1304" cy="1361"/>
            </a:xfrm>
          </p:grpSpPr>
          <p:sp>
            <p:nvSpPr>
              <p:cNvPr id="547" name="Freeform 283"/>
              <p:cNvSpPr>
                <a:spLocks/>
              </p:cNvSpPr>
              <p:nvPr/>
            </p:nvSpPr>
            <p:spPr bwMode="auto">
              <a:xfrm>
                <a:off x="5903" y="3421"/>
                <a:ext cx="340" cy="283"/>
              </a:xfrm>
              <a:custGeom>
                <a:avLst/>
                <a:gdLst>
                  <a:gd name="T0" fmla="*/ 340 w 340"/>
                  <a:gd name="T1" fmla="*/ 113 h 283"/>
                  <a:gd name="T2" fmla="*/ 170 w 340"/>
                  <a:gd name="T3" fmla="*/ 113 h 283"/>
                  <a:gd name="T4" fmla="*/ 170 w 340"/>
                  <a:gd name="T5" fmla="*/ 0 h 283"/>
                  <a:gd name="T6" fmla="*/ 114 w 340"/>
                  <a:gd name="T7" fmla="*/ 0 h 283"/>
                  <a:gd name="T8" fmla="*/ 114 w 340"/>
                  <a:gd name="T9" fmla="*/ 57 h 283"/>
                  <a:gd name="T10" fmla="*/ 0 w 340"/>
                  <a:gd name="T11" fmla="*/ 57 h 283"/>
                  <a:gd name="T12" fmla="*/ 0 w 340"/>
                  <a:gd name="T13" fmla="*/ 170 h 283"/>
                  <a:gd name="T14" fmla="*/ 57 w 340"/>
                  <a:gd name="T15" fmla="*/ 170 h 283"/>
                  <a:gd name="T16" fmla="*/ 57 w 340"/>
                  <a:gd name="T17" fmla="*/ 283 h 283"/>
                  <a:gd name="T18" fmla="*/ 284 w 340"/>
                  <a:gd name="T19" fmla="*/ 283 h 283"/>
                  <a:gd name="T20" fmla="*/ 284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340" y="113"/>
                    </a:moveTo>
                    <a:lnTo>
                      <a:pt x="170" y="113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" name="Freeform 284"/>
              <p:cNvSpPr>
                <a:spLocks/>
              </p:cNvSpPr>
              <p:nvPr/>
            </p:nvSpPr>
            <p:spPr bwMode="auto">
              <a:xfrm>
                <a:off x="6017" y="3648"/>
                <a:ext cx="283" cy="283"/>
              </a:xfrm>
              <a:custGeom>
                <a:avLst/>
                <a:gdLst>
                  <a:gd name="T0" fmla="*/ 0 w 283"/>
                  <a:gd name="T1" fmla="*/ 56 h 283"/>
                  <a:gd name="T2" fmla="*/ 0 w 283"/>
                  <a:gd name="T3" fmla="*/ 170 h 283"/>
                  <a:gd name="T4" fmla="*/ 56 w 283"/>
                  <a:gd name="T5" fmla="*/ 170 h 283"/>
                  <a:gd name="T6" fmla="*/ 56 w 283"/>
                  <a:gd name="T7" fmla="*/ 283 h 283"/>
                  <a:gd name="T8" fmla="*/ 170 w 283"/>
                  <a:gd name="T9" fmla="*/ 283 h 283"/>
                  <a:gd name="T10" fmla="*/ 170 w 283"/>
                  <a:gd name="T11" fmla="*/ 227 h 283"/>
                  <a:gd name="T12" fmla="*/ 283 w 283"/>
                  <a:gd name="T13" fmla="*/ 227 h 283"/>
                  <a:gd name="T14" fmla="*/ 283 w 283"/>
                  <a:gd name="T15" fmla="*/ 56 h 283"/>
                  <a:gd name="T16" fmla="*/ 226 w 283"/>
                  <a:gd name="T17" fmla="*/ 56 h 283"/>
                  <a:gd name="T18" fmla="*/ 226 w 283"/>
                  <a:gd name="T19" fmla="*/ 0 h 283"/>
                  <a:gd name="T20" fmla="*/ 170 w 283"/>
                  <a:gd name="T21" fmla="*/ 0 h 283"/>
                  <a:gd name="T22" fmla="*/ 170 w 283"/>
                  <a:gd name="T23" fmla="*/ 56 h 283"/>
                  <a:gd name="T24" fmla="*/ 0 w 283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0" y="56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" name="Freeform 285"/>
              <p:cNvSpPr>
                <a:spLocks/>
              </p:cNvSpPr>
              <p:nvPr/>
            </p:nvSpPr>
            <p:spPr bwMode="auto">
              <a:xfrm>
                <a:off x="6073" y="3875"/>
                <a:ext cx="227" cy="453"/>
              </a:xfrm>
              <a:custGeom>
                <a:avLst/>
                <a:gdLst>
                  <a:gd name="T0" fmla="*/ 170 w 227"/>
                  <a:gd name="T1" fmla="*/ 0 h 453"/>
                  <a:gd name="T2" fmla="*/ 170 w 227"/>
                  <a:gd name="T3" fmla="*/ 226 h 453"/>
                  <a:gd name="T4" fmla="*/ 227 w 227"/>
                  <a:gd name="T5" fmla="*/ 226 h 453"/>
                  <a:gd name="T6" fmla="*/ 227 w 227"/>
                  <a:gd name="T7" fmla="*/ 453 h 453"/>
                  <a:gd name="T8" fmla="*/ 170 w 227"/>
                  <a:gd name="T9" fmla="*/ 453 h 453"/>
                  <a:gd name="T10" fmla="*/ 170 w 227"/>
                  <a:gd name="T11" fmla="*/ 396 h 453"/>
                  <a:gd name="T12" fmla="*/ 114 w 227"/>
                  <a:gd name="T13" fmla="*/ 396 h 453"/>
                  <a:gd name="T14" fmla="*/ 114 w 227"/>
                  <a:gd name="T15" fmla="*/ 340 h 453"/>
                  <a:gd name="T16" fmla="*/ 57 w 227"/>
                  <a:gd name="T17" fmla="*/ 340 h 453"/>
                  <a:gd name="T18" fmla="*/ 57 w 227"/>
                  <a:gd name="T19" fmla="*/ 283 h 453"/>
                  <a:gd name="T20" fmla="*/ 0 w 227"/>
                  <a:gd name="T21" fmla="*/ 283 h 453"/>
                  <a:gd name="T22" fmla="*/ 0 w 227"/>
                  <a:gd name="T23" fmla="*/ 56 h 453"/>
                  <a:gd name="T24" fmla="*/ 114 w 227"/>
                  <a:gd name="T25" fmla="*/ 56 h 453"/>
                  <a:gd name="T26" fmla="*/ 114 w 227"/>
                  <a:gd name="T27" fmla="*/ 0 h 453"/>
                  <a:gd name="T28" fmla="*/ 170 w 22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453">
                    <a:moveTo>
                      <a:pt x="170" y="0"/>
                    </a:move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" name="Freeform 286"/>
              <p:cNvSpPr>
                <a:spLocks/>
              </p:cNvSpPr>
              <p:nvPr/>
            </p:nvSpPr>
            <p:spPr bwMode="auto">
              <a:xfrm>
                <a:off x="5790" y="3931"/>
                <a:ext cx="453" cy="511"/>
              </a:xfrm>
              <a:custGeom>
                <a:avLst/>
                <a:gdLst>
                  <a:gd name="T0" fmla="*/ 283 w 453"/>
                  <a:gd name="T1" fmla="*/ 0 h 511"/>
                  <a:gd name="T2" fmla="*/ 170 w 453"/>
                  <a:gd name="T3" fmla="*/ 0 h 511"/>
                  <a:gd name="T4" fmla="*/ 170 w 453"/>
                  <a:gd name="T5" fmla="*/ 57 h 511"/>
                  <a:gd name="T6" fmla="*/ 0 w 453"/>
                  <a:gd name="T7" fmla="*/ 57 h 511"/>
                  <a:gd name="T8" fmla="*/ 0 w 453"/>
                  <a:gd name="T9" fmla="*/ 340 h 511"/>
                  <a:gd name="T10" fmla="*/ 56 w 453"/>
                  <a:gd name="T11" fmla="*/ 340 h 511"/>
                  <a:gd name="T12" fmla="*/ 56 w 453"/>
                  <a:gd name="T13" fmla="*/ 397 h 511"/>
                  <a:gd name="T14" fmla="*/ 113 w 453"/>
                  <a:gd name="T15" fmla="*/ 397 h 511"/>
                  <a:gd name="T16" fmla="*/ 113 w 453"/>
                  <a:gd name="T17" fmla="*/ 454 h 511"/>
                  <a:gd name="T18" fmla="*/ 170 w 453"/>
                  <a:gd name="T19" fmla="*/ 454 h 511"/>
                  <a:gd name="T20" fmla="*/ 170 w 453"/>
                  <a:gd name="T21" fmla="*/ 511 h 511"/>
                  <a:gd name="T22" fmla="*/ 283 w 453"/>
                  <a:gd name="T23" fmla="*/ 511 h 511"/>
                  <a:gd name="T24" fmla="*/ 283 w 453"/>
                  <a:gd name="T25" fmla="*/ 454 h 511"/>
                  <a:gd name="T26" fmla="*/ 340 w 453"/>
                  <a:gd name="T27" fmla="*/ 454 h 511"/>
                  <a:gd name="T28" fmla="*/ 340 w 453"/>
                  <a:gd name="T29" fmla="*/ 397 h 511"/>
                  <a:gd name="T30" fmla="*/ 453 w 453"/>
                  <a:gd name="T31" fmla="*/ 397 h 511"/>
                  <a:gd name="T32" fmla="*/ 453 w 453"/>
                  <a:gd name="T33" fmla="*/ 340 h 511"/>
                  <a:gd name="T34" fmla="*/ 397 w 453"/>
                  <a:gd name="T35" fmla="*/ 340 h 511"/>
                  <a:gd name="T36" fmla="*/ 397 w 453"/>
                  <a:gd name="T37" fmla="*/ 284 h 511"/>
                  <a:gd name="T38" fmla="*/ 340 w 453"/>
                  <a:gd name="T39" fmla="*/ 284 h 511"/>
                  <a:gd name="T40" fmla="*/ 340 w 453"/>
                  <a:gd name="T41" fmla="*/ 227 h 511"/>
                  <a:gd name="T42" fmla="*/ 283 w 453"/>
                  <a:gd name="T43" fmla="*/ 227 h 511"/>
                  <a:gd name="T44" fmla="*/ 283 w 453"/>
                  <a:gd name="T4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511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" name="Freeform 287"/>
              <p:cNvSpPr>
                <a:spLocks/>
              </p:cNvSpPr>
              <p:nvPr/>
            </p:nvSpPr>
            <p:spPr bwMode="auto">
              <a:xfrm>
                <a:off x="6243" y="3818"/>
                <a:ext cx="284" cy="510"/>
              </a:xfrm>
              <a:custGeom>
                <a:avLst/>
                <a:gdLst>
                  <a:gd name="T0" fmla="*/ 57 w 284"/>
                  <a:gd name="T1" fmla="*/ 0 h 510"/>
                  <a:gd name="T2" fmla="*/ 284 w 284"/>
                  <a:gd name="T3" fmla="*/ 0 h 510"/>
                  <a:gd name="T4" fmla="*/ 284 w 284"/>
                  <a:gd name="T5" fmla="*/ 283 h 510"/>
                  <a:gd name="T6" fmla="*/ 227 w 284"/>
                  <a:gd name="T7" fmla="*/ 283 h 510"/>
                  <a:gd name="T8" fmla="*/ 227 w 284"/>
                  <a:gd name="T9" fmla="*/ 397 h 510"/>
                  <a:gd name="T10" fmla="*/ 170 w 284"/>
                  <a:gd name="T11" fmla="*/ 397 h 510"/>
                  <a:gd name="T12" fmla="*/ 170 w 284"/>
                  <a:gd name="T13" fmla="*/ 453 h 510"/>
                  <a:gd name="T14" fmla="*/ 114 w 284"/>
                  <a:gd name="T15" fmla="*/ 453 h 510"/>
                  <a:gd name="T16" fmla="*/ 114 w 284"/>
                  <a:gd name="T17" fmla="*/ 510 h 510"/>
                  <a:gd name="T18" fmla="*/ 57 w 284"/>
                  <a:gd name="T19" fmla="*/ 510 h 510"/>
                  <a:gd name="T20" fmla="*/ 57 w 284"/>
                  <a:gd name="T21" fmla="*/ 283 h 510"/>
                  <a:gd name="T22" fmla="*/ 0 w 284"/>
                  <a:gd name="T23" fmla="*/ 283 h 510"/>
                  <a:gd name="T24" fmla="*/ 0 w 284"/>
                  <a:gd name="T25" fmla="*/ 57 h 510"/>
                  <a:gd name="T26" fmla="*/ 57 w 284"/>
                  <a:gd name="T27" fmla="*/ 57 h 510"/>
                  <a:gd name="T28" fmla="*/ 57 w 28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2" name="Freeform 288"/>
              <p:cNvSpPr>
                <a:spLocks/>
              </p:cNvSpPr>
              <p:nvPr/>
            </p:nvSpPr>
            <p:spPr bwMode="auto">
              <a:xfrm>
                <a:off x="6243" y="3364"/>
                <a:ext cx="284" cy="454"/>
              </a:xfrm>
              <a:custGeom>
                <a:avLst/>
                <a:gdLst>
                  <a:gd name="T0" fmla="*/ 0 w 284"/>
                  <a:gd name="T1" fmla="*/ 170 h 454"/>
                  <a:gd name="T2" fmla="*/ 0 w 284"/>
                  <a:gd name="T3" fmla="*/ 340 h 454"/>
                  <a:gd name="T4" fmla="*/ 57 w 284"/>
                  <a:gd name="T5" fmla="*/ 340 h 454"/>
                  <a:gd name="T6" fmla="*/ 57 w 284"/>
                  <a:gd name="T7" fmla="*/ 454 h 454"/>
                  <a:gd name="T8" fmla="*/ 284 w 284"/>
                  <a:gd name="T9" fmla="*/ 454 h 454"/>
                  <a:gd name="T10" fmla="*/ 284 w 284"/>
                  <a:gd name="T11" fmla="*/ 227 h 454"/>
                  <a:gd name="T12" fmla="*/ 227 w 284"/>
                  <a:gd name="T13" fmla="*/ 227 h 454"/>
                  <a:gd name="T14" fmla="*/ 227 w 284"/>
                  <a:gd name="T15" fmla="*/ 0 h 454"/>
                  <a:gd name="T16" fmla="*/ 57 w 284"/>
                  <a:gd name="T17" fmla="*/ 0 h 454"/>
                  <a:gd name="T18" fmla="*/ 57 w 284"/>
                  <a:gd name="T19" fmla="*/ 114 h 454"/>
                  <a:gd name="T20" fmla="*/ 0 w 284"/>
                  <a:gd name="T21" fmla="*/ 114 h 454"/>
                  <a:gd name="T22" fmla="*/ 0 w 284"/>
                  <a:gd name="T23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454">
                    <a:moveTo>
                      <a:pt x="0" y="170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284" y="45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Freeform 299"/>
              <p:cNvSpPr>
                <a:spLocks/>
              </p:cNvSpPr>
              <p:nvPr/>
            </p:nvSpPr>
            <p:spPr bwMode="auto">
              <a:xfrm>
                <a:off x="5620" y="3591"/>
                <a:ext cx="453" cy="624"/>
              </a:xfrm>
              <a:custGeom>
                <a:avLst/>
                <a:gdLst>
                  <a:gd name="T0" fmla="*/ 0 w 453"/>
                  <a:gd name="T1" fmla="*/ 113 h 624"/>
                  <a:gd name="T2" fmla="*/ 0 w 453"/>
                  <a:gd name="T3" fmla="*/ 397 h 624"/>
                  <a:gd name="T4" fmla="*/ 56 w 453"/>
                  <a:gd name="T5" fmla="*/ 397 h 624"/>
                  <a:gd name="T6" fmla="*/ 56 w 453"/>
                  <a:gd name="T7" fmla="*/ 454 h 624"/>
                  <a:gd name="T8" fmla="*/ 0 w 453"/>
                  <a:gd name="T9" fmla="*/ 454 h 624"/>
                  <a:gd name="T10" fmla="*/ 0 w 453"/>
                  <a:gd name="T11" fmla="*/ 510 h 624"/>
                  <a:gd name="T12" fmla="*/ 56 w 453"/>
                  <a:gd name="T13" fmla="*/ 510 h 624"/>
                  <a:gd name="T14" fmla="*/ 56 w 453"/>
                  <a:gd name="T15" fmla="*/ 624 h 624"/>
                  <a:gd name="T16" fmla="*/ 170 w 453"/>
                  <a:gd name="T17" fmla="*/ 624 h 624"/>
                  <a:gd name="T18" fmla="*/ 170 w 453"/>
                  <a:gd name="T19" fmla="*/ 397 h 624"/>
                  <a:gd name="T20" fmla="*/ 340 w 453"/>
                  <a:gd name="T21" fmla="*/ 397 h 624"/>
                  <a:gd name="T22" fmla="*/ 340 w 453"/>
                  <a:gd name="T23" fmla="*/ 340 h 624"/>
                  <a:gd name="T24" fmla="*/ 453 w 453"/>
                  <a:gd name="T25" fmla="*/ 340 h 624"/>
                  <a:gd name="T26" fmla="*/ 453 w 453"/>
                  <a:gd name="T27" fmla="*/ 227 h 624"/>
                  <a:gd name="T28" fmla="*/ 397 w 453"/>
                  <a:gd name="T29" fmla="*/ 227 h 624"/>
                  <a:gd name="T30" fmla="*/ 397 w 453"/>
                  <a:gd name="T31" fmla="*/ 113 h 624"/>
                  <a:gd name="T32" fmla="*/ 340 w 453"/>
                  <a:gd name="T33" fmla="*/ 113 h 624"/>
                  <a:gd name="T34" fmla="*/ 340 w 453"/>
                  <a:gd name="T35" fmla="*/ 57 h 624"/>
                  <a:gd name="T36" fmla="*/ 226 w 453"/>
                  <a:gd name="T37" fmla="*/ 57 h 624"/>
                  <a:gd name="T38" fmla="*/ 226 w 453"/>
                  <a:gd name="T39" fmla="*/ 0 h 624"/>
                  <a:gd name="T40" fmla="*/ 113 w 453"/>
                  <a:gd name="T41" fmla="*/ 0 h 624"/>
                  <a:gd name="T42" fmla="*/ 113 w 453"/>
                  <a:gd name="T43" fmla="*/ 113 h 624"/>
                  <a:gd name="T44" fmla="*/ 0 w 453"/>
                  <a:gd name="T4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4">
                    <a:moveTo>
                      <a:pt x="0" y="113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4" name="Freeform 301"/>
              <p:cNvSpPr>
                <a:spLocks/>
              </p:cNvSpPr>
              <p:nvPr/>
            </p:nvSpPr>
            <p:spPr bwMode="auto">
              <a:xfrm>
                <a:off x="6017" y="4215"/>
                <a:ext cx="510" cy="283"/>
              </a:xfrm>
              <a:custGeom>
                <a:avLst/>
                <a:gdLst>
                  <a:gd name="T0" fmla="*/ 453 w 510"/>
                  <a:gd name="T1" fmla="*/ 0 h 283"/>
                  <a:gd name="T2" fmla="*/ 453 w 510"/>
                  <a:gd name="T3" fmla="*/ 56 h 283"/>
                  <a:gd name="T4" fmla="*/ 510 w 510"/>
                  <a:gd name="T5" fmla="*/ 56 h 283"/>
                  <a:gd name="T6" fmla="*/ 510 w 510"/>
                  <a:gd name="T7" fmla="*/ 170 h 283"/>
                  <a:gd name="T8" fmla="*/ 453 w 510"/>
                  <a:gd name="T9" fmla="*/ 170 h 283"/>
                  <a:gd name="T10" fmla="*/ 453 w 510"/>
                  <a:gd name="T11" fmla="*/ 283 h 283"/>
                  <a:gd name="T12" fmla="*/ 0 w 510"/>
                  <a:gd name="T13" fmla="*/ 283 h 283"/>
                  <a:gd name="T14" fmla="*/ 0 w 510"/>
                  <a:gd name="T15" fmla="*/ 227 h 283"/>
                  <a:gd name="T16" fmla="*/ 56 w 510"/>
                  <a:gd name="T17" fmla="*/ 227 h 283"/>
                  <a:gd name="T18" fmla="*/ 56 w 510"/>
                  <a:gd name="T19" fmla="*/ 170 h 283"/>
                  <a:gd name="T20" fmla="*/ 113 w 510"/>
                  <a:gd name="T21" fmla="*/ 170 h 283"/>
                  <a:gd name="T22" fmla="*/ 113 w 510"/>
                  <a:gd name="T23" fmla="*/ 113 h 283"/>
                  <a:gd name="T24" fmla="*/ 340 w 510"/>
                  <a:gd name="T25" fmla="*/ 113 h 283"/>
                  <a:gd name="T26" fmla="*/ 340 w 510"/>
                  <a:gd name="T27" fmla="*/ 56 h 283"/>
                  <a:gd name="T28" fmla="*/ 396 w 510"/>
                  <a:gd name="T29" fmla="*/ 56 h 283"/>
                  <a:gd name="T30" fmla="*/ 396 w 510"/>
                  <a:gd name="T31" fmla="*/ 0 h 283"/>
                  <a:gd name="T32" fmla="*/ 453 w 510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3">
                    <a:moveTo>
                      <a:pt x="453" y="0"/>
                    </a:move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6" y="56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5" name="Freeform 316"/>
              <p:cNvSpPr>
                <a:spLocks/>
              </p:cNvSpPr>
              <p:nvPr/>
            </p:nvSpPr>
            <p:spPr bwMode="auto">
              <a:xfrm>
                <a:off x="6470" y="3704"/>
                <a:ext cx="454" cy="624"/>
              </a:xfrm>
              <a:custGeom>
                <a:avLst/>
                <a:gdLst>
                  <a:gd name="T0" fmla="*/ 454 w 454"/>
                  <a:gd name="T1" fmla="*/ 397 h 624"/>
                  <a:gd name="T2" fmla="*/ 454 w 454"/>
                  <a:gd name="T3" fmla="*/ 171 h 624"/>
                  <a:gd name="T4" fmla="*/ 284 w 454"/>
                  <a:gd name="T5" fmla="*/ 171 h 624"/>
                  <a:gd name="T6" fmla="*/ 284 w 454"/>
                  <a:gd name="T7" fmla="*/ 114 h 624"/>
                  <a:gd name="T8" fmla="*/ 227 w 454"/>
                  <a:gd name="T9" fmla="*/ 114 h 624"/>
                  <a:gd name="T10" fmla="*/ 170 w 454"/>
                  <a:gd name="T11" fmla="*/ 114 h 624"/>
                  <a:gd name="T12" fmla="*/ 170 w 454"/>
                  <a:gd name="T13" fmla="*/ 57 h 624"/>
                  <a:gd name="T14" fmla="*/ 114 w 454"/>
                  <a:gd name="T15" fmla="*/ 57 h 624"/>
                  <a:gd name="T16" fmla="*/ 114 w 454"/>
                  <a:gd name="T17" fmla="*/ 0 h 624"/>
                  <a:gd name="T18" fmla="*/ 57 w 454"/>
                  <a:gd name="T19" fmla="*/ 0 h 624"/>
                  <a:gd name="T20" fmla="*/ 57 w 454"/>
                  <a:gd name="T21" fmla="*/ 397 h 624"/>
                  <a:gd name="T22" fmla="*/ 0 w 454"/>
                  <a:gd name="T23" fmla="*/ 397 h 624"/>
                  <a:gd name="T24" fmla="*/ 0 w 454"/>
                  <a:gd name="T25" fmla="*/ 567 h 624"/>
                  <a:gd name="T26" fmla="*/ 57 w 454"/>
                  <a:gd name="T27" fmla="*/ 567 h 624"/>
                  <a:gd name="T28" fmla="*/ 57 w 454"/>
                  <a:gd name="T29" fmla="*/ 624 h 624"/>
                  <a:gd name="T30" fmla="*/ 114 w 454"/>
                  <a:gd name="T31" fmla="*/ 624 h 624"/>
                  <a:gd name="T32" fmla="*/ 114 w 454"/>
                  <a:gd name="T33" fmla="*/ 567 h 624"/>
                  <a:gd name="T34" fmla="*/ 227 w 454"/>
                  <a:gd name="T35" fmla="*/ 567 h 624"/>
                  <a:gd name="T36" fmla="*/ 227 w 454"/>
                  <a:gd name="T37" fmla="*/ 454 h 624"/>
                  <a:gd name="T38" fmla="*/ 340 w 454"/>
                  <a:gd name="T39" fmla="*/ 454 h 624"/>
                  <a:gd name="T40" fmla="*/ 340 w 454"/>
                  <a:gd name="T41" fmla="*/ 511 h 624"/>
                  <a:gd name="T42" fmla="*/ 397 w 454"/>
                  <a:gd name="T43" fmla="*/ 511 h 624"/>
                  <a:gd name="T44" fmla="*/ 397 w 454"/>
                  <a:gd name="T45" fmla="*/ 397 h 624"/>
                  <a:gd name="T46" fmla="*/ 454 w 454"/>
                  <a:gd name="T47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624">
                    <a:moveTo>
                      <a:pt x="454" y="397"/>
                    </a:moveTo>
                    <a:lnTo>
                      <a:pt x="454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6" name="Freeform 319"/>
              <p:cNvSpPr>
                <a:spLocks/>
              </p:cNvSpPr>
              <p:nvPr/>
            </p:nvSpPr>
            <p:spPr bwMode="auto">
              <a:xfrm>
                <a:off x="6470" y="3137"/>
                <a:ext cx="454" cy="738"/>
              </a:xfrm>
              <a:custGeom>
                <a:avLst/>
                <a:gdLst>
                  <a:gd name="T0" fmla="*/ 57 w 454"/>
                  <a:gd name="T1" fmla="*/ 0 h 738"/>
                  <a:gd name="T2" fmla="*/ 114 w 454"/>
                  <a:gd name="T3" fmla="*/ 0 h 738"/>
                  <a:gd name="T4" fmla="*/ 114 w 454"/>
                  <a:gd name="T5" fmla="*/ 57 h 738"/>
                  <a:gd name="T6" fmla="*/ 227 w 454"/>
                  <a:gd name="T7" fmla="*/ 57 h 738"/>
                  <a:gd name="T8" fmla="*/ 227 w 454"/>
                  <a:gd name="T9" fmla="*/ 114 h 738"/>
                  <a:gd name="T10" fmla="*/ 284 w 454"/>
                  <a:gd name="T11" fmla="*/ 114 h 738"/>
                  <a:gd name="T12" fmla="*/ 284 w 454"/>
                  <a:gd name="T13" fmla="*/ 284 h 738"/>
                  <a:gd name="T14" fmla="*/ 227 w 454"/>
                  <a:gd name="T15" fmla="*/ 284 h 738"/>
                  <a:gd name="T16" fmla="*/ 227 w 454"/>
                  <a:gd name="T17" fmla="*/ 397 h 738"/>
                  <a:gd name="T18" fmla="*/ 454 w 454"/>
                  <a:gd name="T19" fmla="*/ 397 h 738"/>
                  <a:gd name="T20" fmla="*/ 454 w 454"/>
                  <a:gd name="T21" fmla="*/ 738 h 738"/>
                  <a:gd name="T22" fmla="*/ 284 w 454"/>
                  <a:gd name="T23" fmla="*/ 738 h 738"/>
                  <a:gd name="T24" fmla="*/ 284 w 454"/>
                  <a:gd name="T25" fmla="*/ 681 h 738"/>
                  <a:gd name="T26" fmla="*/ 170 w 454"/>
                  <a:gd name="T27" fmla="*/ 681 h 738"/>
                  <a:gd name="T28" fmla="*/ 170 w 454"/>
                  <a:gd name="T29" fmla="*/ 624 h 738"/>
                  <a:gd name="T30" fmla="*/ 114 w 454"/>
                  <a:gd name="T31" fmla="*/ 624 h 738"/>
                  <a:gd name="T32" fmla="*/ 114 w 454"/>
                  <a:gd name="T33" fmla="*/ 567 h 738"/>
                  <a:gd name="T34" fmla="*/ 57 w 454"/>
                  <a:gd name="T35" fmla="*/ 567 h 738"/>
                  <a:gd name="T36" fmla="*/ 57 w 454"/>
                  <a:gd name="T37" fmla="*/ 454 h 738"/>
                  <a:gd name="T38" fmla="*/ 0 w 454"/>
                  <a:gd name="T39" fmla="*/ 454 h 738"/>
                  <a:gd name="T40" fmla="*/ 0 w 454"/>
                  <a:gd name="T41" fmla="*/ 227 h 738"/>
                  <a:gd name="T42" fmla="*/ 57 w 454"/>
                  <a:gd name="T43" fmla="*/ 227 h 738"/>
                  <a:gd name="T44" fmla="*/ 57 w 454"/>
                  <a:gd name="T4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738">
                    <a:moveTo>
                      <a:pt x="5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454" y="397"/>
                    </a:lnTo>
                    <a:lnTo>
                      <a:pt x="45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07" name="Group 345"/>
            <p:cNvGrpSpPr>
              <a:grpSpLocks/>
            </p:cNvGrpSpPr>
            <p:nvPr/>
          </p:nvGrpSpPr>
          <p:grpSpPr bwMode="auto">
            <a:xfrm>
              <a:off x="369888" y="4728407"/>
              <a:ext cx="5849642" cy="3206414"/>
              <a:chOff x="233" y="926"/>
              <a:chExt cx="7655" cy="4196"/>
            </a:xfrm>
          </p:grpSpPr>
          <p:sp>
            <p:nvSpPr>
              <p:cNvPr id="484" name="Freeform 258"/>
              <p:cNvSpPr>
                <a:spLocks/>
              </p:cNvSpPr>
              <p:nvPr/>
            </p:nvSpPr>
            <p:spPr bwMode="auto">
              <a:xfrm>
                <a:off x="233" y="2173"/>
                <a:ext cx="3005" cy="2269"/>
              </a:xfrm>
              <a:custGeom>
                <a:avLst/>
                <a:gdLst>
                  <a:gd name="T0" fmla="*/ 794 w 3005"/>
                  <a:gd name="T1" fmla="*/ 681 h 2269"/>
                  <a:gd name="T2" fmla="*/ 454 w 3005"/>
                  <a:gd name="T3" fmla="*/ 738 h 2269"/>
                  <a:gd name="T4" fmla="*/ 284 w 3005"/>
                  <a:gd name="T5" fmla="*/ 851 h 2269"/>
                  <a:gd name="T6" fmla="*/ 170 w 3005"/>
                  <a:gd name="T7" fmla="*/ 908 h 2269"/>
                  <a:gd name="T8" fmla="*/ 113 w 3005"/>
                  <a:gd name="T9" fmla="*/ 1021 h 2269"/>
                  <a:gd name="T10" fmla="*/ 0 w 3005"/>
                  <a:gd name="T11" fmla="*/ 1078 h 2269"/>
                  <a:gd name="T12" fmla="*/ 113 w 3005"/>
                  <a:gd name="T13" fmla="*/ 1475 h 2269"/>
                  <a:gd name="T14" fmla="*/ 113 w 3005"/>
                  <a:gd name="T15" fmla="*/ 1588 h 2269"/>
                  <a:gd name="T16" fmla="*/ 340 w 3005"/>
                  <a:gd name="T17" fmla="*/ 1815 h 2269"/>
                  <a:gd name="T18" fmla="*/ 567 w 3005"/>
                  <a:gd name="T19" fmla="*/ 1985 h 2269"/>
                  <a:gd name="T20" fmla="*/ 624 w 3005"/>
                  <a:gd name="T21" fmla="*/ 2098 h 2269"/>
                  <a:gd name="T22" fmla="*/ 964 w 3005"/>
                  <a:gd name="T23" fmla="*/ 2042 h 2269"/>
                  <a:gd name="T24" fmla="*/ 1021 w 3005"/>
                  <a:gd name="T25" fmla="*/ 2155 h 2269"/>
                  <a:gd name="T26" fmla="*/ 1134 w 3005"/>
                  <a:gd name="T27" fmla="*/ 2212 h 2269"/>
                  <a:gd name="T28" fmla="*/ 1191 w 3005"/>
                  <a:gd name="T29" fmla="*/ 2212 h 2269"/>
                  <a:gd name="T30" fmla="*/ 1361 w 3005"/>
                  <a:gd name="T31" fmla="*/ 2155 h 2269"/>
                  <a:gd name="T32" fmla="*/ 1474 w 3005"/>
                  <a:gd name="T33" fmla="*/ 2155 h 2269"/>
                  <a:gd name="T34" fmla="*/ 1588 w 3005"/>
                  <a:gd name="T35" fmla="*/ 2042 h 2269"/>
                  <a:gd name="T36" fmla="*/ 1644 w 3005"/>
                  <a:gd name="T37" fmla="*/ 1928 h 2269"/>
                  <a:gd name="T38" fmla="*/ 2041 w 3005"/>
                  <a:gd name="T39" fmla="*/ 1815 h 2269"/>
                  <a:gd name="T40" fmla="*/ 2155 w 3005"/>
                  <a:gd name="T41" fmla="*/ 1985 h 2269"/>
                  <a:gd name="T42" fmla="*/ 2552 w 3005"/>
                  <a:gd name="T43" fmla="*/ 2042 h 2269"/>
                  <a:gd name="T44" fmla="*/ 2608 w 3005"/>
                  <a:gd name="T45" fmla="*/ 1588 h 2269"/>
                  <a:gd name="T46" fmla="*/ 2438 w 3005"/>
                  <a:gd name="T47" fmla="*/ 1305 h 2269"/>
                  <a:gd name="T48" fmla="*/ 2495 w 3005"/>
                  <a:gd name="T49" fmla="*/ 964 h 2269"/>
                  <a:gd name="T50" fmla="*/ 3005 w 3005"/>
                  <a:gd name="T51" fmla="*/ 1021 h 2269"/>
                  <a:gd name="T52" fmla="*/ 2948 w 3005"/>
                  <a:gd name="T53" fmla="*/ 908 h 2269"/>
                  <a:gd name="T54" fmla="*/ 2778 w 3005"/>
                  <a:gd name="T55" fmla="*/ 794 h 2269"/>
                  <a:gd name="T56" fmla="*/ 2665 w 3005"/>
                  <a:gd name="T57" fmla="*/ 624 h 2269"/>
                  <a:gd name="T58" fmla="*/ 2438 w 3005"/>
                  <a:gd name="T59" fmla="*/ 511 h 2269"/>
                  <a:gd name="T60" fmla="*/ 2325 w 3005"/>
                  <a:gd name="T61" fmla="*/ 511 h 2269"/>
                  <a:gd name="T62" fmla="*/ 1985 w 3005"/>
                  <a:gd name="T63" fmla="*/ 397 h 2269"/>
                  <a:gd name="T64" fmla="*/ 1871 w 3005"/>
                  <a:gd name="T65" fmla="*/ 227 h 2269"/>
                  <a:gd name="T66" fmla="*/ 1701 w 3005"/>
                  <a:gd name="T67" fmla="*/ 114 h 2269"/>
                  <a:gd name="T68" fmla="*/ 1588 w 3005"/>
                  <a:gd name="T69" fmla="*/ 171 h 2269"/>
                  <a:gd name="T70" fmla="*/ 1474 w 3005"/>
                  <a:gd name="T71" fmla="*/ 227 h 2269"/>
                  <a:gd name="T72" fmla="*/ 1418 w 3005"/>
                  <a:gd name="T73" fmla="*/ 397 h 2269"/>
                  <a:gd name="T74" fmla="*/ 1588 w 3005"/>
                  <a:gd name="T75" fmla="*/ 454 h 2269"/>
                  <a:gd name="T76" fmla="*/ 1701 w 3005"/>
                  <a:gd name="T77" fmla="*/ 681 h 2269"/>
                  <a:gd name="T78" fmla="*/ 1928 w 3005"/>
                  <a:gd name="T79" fmla="*/ 738 h 2269"/>
                  <a:gd name="T80" fmla="*/ 1985 w 3005"/>
                  <a:gd name="T81" fmla="*/ 851 h 2269"/>
                  <a:gd name="T82" fmla="*/ 2211 w 3005"/>
                  <a:gd name="T83" fmla="*/ 794 h 2269"/>
                  <a:gd name="T84" fmla="*/ 2155 w 3005"/>
                  <a:gd name="T85" fmla="*/ 1021 h 2269"/>
                  <a:gd name="T86" fmla="*/ 2155 w 3005"/>
                  <a:gd name="T87" fmla="*/ 1078 h 2269"/>
                  <a:gd name="T88" fmla="*/ 2098 w 3005"/>
                  <a:gd name="T89" fmla="*/ 1248 h 2269"/>
                  <a:gd name="T90" fmla="*/ 1588 w 3005"/>
                  <a:gd name="T91" fmla="*/ 1191 h 2269"/>
                  <a:gd name="T92" fmla="*/ 1304 w 3005"/>
                  <a:gd name="T93" fmla="*/ 1191 h 2269"/>
                  <a:gd name="T94" fmla="*/ 964 w 3005"/>
                  <a:gd name="T95" fmla="*/ 1135 h 2269"/>
                  <a:gd name="T96" fmla="*/ 907 w 3005"/>
                  <a:gd name="T97" fmla="*/ 1021 h 2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05" h="2269">
                    <a:moveTo>
                      <a:pt x="851" y="738"/>
                    </a:moveTo>
                    <a:lnTo>
                      <a:pt x="794" y="738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738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284" y="681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1305"/>
                    </a:lnTo>
                    <a:lnTo>
                      <a:pt x="113" y="1305"/>
                    </a:lnTo>
                    <a:lnTo>
                      <a:pt x="113" y="1475"/>
                    </a:lnTo>
                    <a:lnTo>
                      <a:pt x="170" y="1475"/>
                    </a:lnTo>
                    <a:lnTo>
                      <a:pt x="170" y="1588"/>
                    </a:lnTo>
                    <a:lnTo>
                      <a:pt x="113" y="1588"/>
                    </a:lnTo>
                    <a:lnTo>
                      <a:pt x="113" y="1758"/>
                    </a:lnTo>
                    <a:lnTo>
                      <a:pt x="340" y="1758"/>
                    </a:lnTo>
                    <a:lnTo>
                      <a:pt x="340" y="1815"/>
                    </a:lnTo>
                    <a:lnTo>
                      <a:pt x="510" y="1815"/>
                    </a:lnTo>
                    <a:lnTo>
                      <a:pt x="510" y="1985"/>
                    </a:lnTo>
                    <a:lnTo>
                      <a:pt x="567" y="1985"/>
                    </a:lnTo>
                    <a:lnTo>
                      <a:pt x="567" y="2042"/>
                    </a:lnTo>
                    <a:lnTo>
                      <a:pt x="624" y="2042"/>
                    </a:lnTo>
                    <a:lnTo>
                      <a:pt x="624" y="2098"/>
                    </a:lnTo>
                    <a:lnTo>
                      <a:pt x="851" y="2098"/>
                    </a:lnTo>
                    <a:lnTo>
                      <a:pt x="851" y="2042"/>
                    </a:lnTo>
                    <a:lnTo>
                      <a:pt x="964" y="2042"/>
                    </a:lnTo>
                    <a:lnTo>
                      <a:pt x="964" y="2098"/>
                    </a:lnTo>
                    <a:lnTo>
                      <a:pt x="1021" y="2098"/>
                    </a:lnTo>
                    <a:lnTo>
                      <a:pt x="1021" y="2155"/>
                    </a:lnTo>
                    <a:lnTo>
                      <a:pt x="1077" y="2155"/>
                    </a:lnTo>
                    <a:lnTo>
                      <a:pt x="1077" y="2212"/>
                    </a:lnTo>
                    <a:lnTo>
                      <a:pt x="1134" y="2212"/>
                    </a:lnTo>
                    <a:lnTo>
                      <a:pt x="1134" y="2269"/>
                    </a:lnTo>
                    <a:lnTo>
                      <a:pt x="1191" y="2269"/>
                    </a:lnTo>
                    <a:lnTo>
                      <a:pt x="1191" y="2212"/>
                    </a:lnTo>
                    <a:lnTo>
                      <a:pt x="1247" y="2212"/>
                    </a:lnTo>
                    <a:lnTo>
                      <a:pt x="1247" y="2155"/>
                    </a:lnTo>
                    <a:lnTo>
                      <a:pt x="1361" y="2155"/>
                    </a:lnTo>
                    <a:lnTo>
                      <a:pt x="1361" y="2212"/>
                    </a:lnTo>
                    <a:lnTo>
                      <a:pt x="1474" y="2212"/>
                    </a:lnTo>
                    <a:lnTo>
                      <a:pt x="1474" y="2155"/>
                    </a:lnTo>
                    <a:lnTo>
                      <a:pt x="1531" y="2155"/>
                    </a:lnTo>
                    <a:lnTo>
                      <a:pt x="1531" y="2042"/>
                    </a:lnTo>
                    <a:lnTo>
                      <a:pt x="1588" y="2042"/>
                    </a:lnTo>
                    <a:lnTo>
                      <a:pt x="1588" y="1985"/>
                    </a:lnTo>
                    <a:lnTo>
                      <a:pt x="1644" y="1985"/>
                    </a:lnTo>
                    <a:lnTo>
                      <a:pt x="1644" y="1928"/>
                    </a:lnTo>
                    <a:lnTo>
                      <a:pt x="1928" y="1928"/>
                    </a:lnTo>
                    <a:lnTo>
                      <a:pt x="1928" y="1815"/>
                    </a:lnTo>
                    <a:lnTo>
                      <a:pt x="2041" y="1815"/>
                    </a:lnTo>
                    <a:lnTo>
                      <a:pt x="2041" y="1872"/>
                    </a:lnTo>
                    <a:lnTo>
                      <a:pt x="2155" y="1872"/>
                    </a:lnTo>
                    <a:lnTo>
                      <a:pt x="2155" y="1985"/>
                    </a:lnTo>
                    <a:lnTo>
                      <a:pt x="2438" y="1985"/>
                    </a:lnTo>
                    <a:lnTo>
                      <a:pt x="2438" y="2042"/>
                    </a:lnTo>
                    <a:lnTo>
                      <a:pt x="2552" y="2042"/>
                    </a:lnTo>
                    <a:lnTo>
                      <a:pt x="2552" y="1985"/>
                    </a:lnTo>
                    <a:lnTo>
                      <a:pt x="2608" y="1985"/>
                    </a:lnTo>
                    <a:lnTo>
                      <a:pt x="2608" y="1588"/>
                    </a:lnTo>
                    <a:lnTo>
                      <a:pt x="2495" y="1588"/>
                    </a:lnTo>
                    <a:lnTo>
                      <a:pt x="2495" y="1305"/>
                    </a:lnTo>
                    <a:lnTo>
                      <a:pt x="2438" y="1305"/>
                    </a:lnTo>
                    <a:lnTo>
                      <a:pt x="2438" y="1021"/>
                    </a:lnTo>
                    <a:lnTo>
                      <a:pt x="2495" y="1021"/>
                    </a:lnTo>
                    <a:lnTo>
                      <a:pt x="2495" y="964"/>
                    </a:lnTo>
                    <a:lnTo>
                      <a:pt x="2608" y="964"/>
                    </a:lnTo>
                    <a:lnTo>
                      <a:pt x="2608" y="1021"/>
                    </a:lnTo>
                    <a:lnTo>
                      <a:pt x="3005" y="1021"/>
                    </a:lnTo>
                    <a:lnTo>
                      <a:pt x="3005" y="964"/>
                    </a:lnTo>
                    <a:lnTo>
                      <a:pt x="2948" y="964"/>
                    </a:lnTo>
                    <a:lnTo>
                      <a:pt x="2948" y="908"/>
                    </a:lnTo>
                    <a:lnTo>
                      <a:pt x="2892" y="908"/>
                    </a:lnTo>
                    <a:lnTo>
                      <a:pt x="2892" y="794"/>
                    </a:lnTo>
                    <a:lnTo>
                      <a:pt x="2778" y="794"/>
                    </a:lnTo>
                    <a:lnTo>
                      <a:pt x="2778" y="738"/>
                    </a:lnTo>
                    <a:lnTo>
                      <a:pt x="2665" y="738"/>
                    </a:lnTo>
                    <a:lnTo>
                      <a:pt x="2665" y="624"/>
                    </a:lnTo>
                    <a:lnTo>
                      <a:pt x="2608" y="624"/>
                    </a:lnTo>
                    <a:lnTo>
                      <a:pt x="2608" y="511"/>
                    </a:lnTo>
                    <a:lnTo>
                      <a:pt x="2438" y="511"/>
                    </a:lnTo>
                    <a:lnTo>
                      <a:pt x="2438" y="454"/>
                    </a:lnTo>
                    <a:lnTo>
                      <a:pt x="2325" y="454"/>
                    </a:lnTo>
                    <a:lnTo>
                      <a:pt x="2325" y="511"/>
                    </a:lnTo>
                    <a:lnTo>
                      <a:pt x="2211" y="511"/>
                    </a:lnTo>
                    <a:lnTo>
                      <a:pt x="2211" y="397"/>
                    </a:lnTo>
                    <a:lnTo>
                      <a:pt x="1985" y="397"/>
                    </a:lnTo>
                    <a:lnTo>
                      <a:pt x="1985" y="341"/>
                    </a:lnTo>
                    <a:lnTo>
                      <a:pt x="1871" y="341"/>
                    </a:lnTo>
                    <a:lnTo>
                      <a:pt x="1871" y="227"/>
                    </a:lnTo>
                    <a:lnTo>
                      <a:pt x="1814" y="227"/>
                    </a:lnTo>
                    <a:lnTo>
                      <a:pt x="1814" y="114"/>
                    </a:lnTo>
                    <a:lnTo>
                      <a:pt x="1701" y="114"/>
                    </a:lnTo>
                    <a:lnTo>
                      <a:pt x="1701" y="0"/>
                    </a:lnTo>
                    <a:lnTo>
                      <a:pt x="1588" y="0"/>
                    </a:lnTo>
                    <a:lnTo>
                      <a:pt x="1588" y="171"/>
                    </a:lnTo>
                    <a:lnTo>
                      <a:pt x="1531" y="171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284"/>
                    </a:lnTo>
                    <a:lnTo>
                      <a:pt x="1418" y="284"/>
                    </a:lnTo>
                    <a:lnTo>
                      <a:pt x="1418" y="397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88" y="454"/>
                    </a:lnTo>
                    <a:lnTo>
                      <a:pt x="1588" y="511"/>
                    </a:lnTo>
                    <a:lnTo>
                      <a:pt x="1701" y="511"/>
                    </a:lnTo>
                    <a:lnTo>
                      <a:pt x="1701" y="681"/>
                    </a:lnTo>
                    <a:lnTo>
                      <a:pt x="1758" y="681"/>
                    </a:lnTo>
                    <a:lnTo>
                      <a:pt x="1758" y="738"/>
                    </a:lnTo>
                    <a:lnTo>
                      <a:pt x="1928" y="738"/>
                    </a:lnTo>
                    <a:lnTo>
                      <a:pt x="1928" y="794"/>
                    </a:lnTo>
                    <a:lnTo>
                      <a:pt x="1985" y="794"/>
                    </a:lnTo>
                    <a:lnTo>
                      <a:pt x="1985" y="851"/>
                    </a:lnTo>
                    <a:lnTo>
                      <a:pt x="2098" y="851"/>
                    </a:lnTo>
                    <a:lnTo>
                      <a:pt x="2098" y="794"/>
                    </a:lnTo>
                    <a:lnTo>
                      <a:pt x="2211" y="794"/>
                    </a:lnTo>
                    <a:lnTo>
                      <a:pt x="2211" y="964"/>
                    </a:lnTo>
                    <a:lnTo>
                      <a:pt x="2155" y="964"/>
                    </a:lnTo>
                    <a:lnTo>
                      <a:pt x="2155" y="1021"/>
                    </a:lnTo>
                    <a:lnTo>
                      <a:pt x="2211" y="1021"/>
                    </a:lnTo>
                    <a:lnTo>
                      <a:pt x="2211" y="1078"/>
                    </a:lnTo>
                    <a:lnTo>
                      <a:pt x="2155" y="1078"/>
                    </a:lnTo>
                    <a:lnTo>
                      <a:pt x="2155" y="1191"/>
                    </a:lnTo>
                    <a:lnTo>
                      <a:pt x="2098" y="1191"/>
                    </a:lnTo>
                    <a:lnTo>
                      <a:pt x="2098" y="1248"/>
                    </a:lnTo>
                    <a:lnTo>
                      <a:pt x="1928" y="1248"/>
                    </a:lnTo>
                    <a:lnTo>
                      <a:pt x="1928" y="1191"/>
                    </a:lnTo>
                    <a:lnTo>
                      <a:pt x="1588" y="1191"/>
                    </a:lnTo>
                    <a:lnTo>
                      <a:pt x="1588" y="1248"/>
                    </a:lnTo>
                    <a:lnTo>
                      <a:pt x="1304" y="1248"/>
                    </a:lnTo>
                    <a:lnTo>
                      <a:pt x="1304" y="1191"/>
                    </a:lnTo>
                    <a:lnTo>
                      <a:pt x="1021" y="1191"/>
                    </a:lnTo>
                    <a:lnTo>
                      <a:pt x="1021" y="1135"/>
                    </a:lnTo>
                    <a:lnTo>
                      <a:pt x="964" y="1135"/>
                    </a:lnTo>
                    <a:lnTo>
                      <a:pt x="964" y="1078"/>
                    </a:lnTo>
                    <a:lnTo>
                      <a:pt x="907" y="1078"/>
                    </a:lnTo>
                    <a:lnTo>
                      <a:pt x="907" y="1021"/>
                    </a:lnTo>
                    <a:lnTo>
                      <a:pt x="851" y="1021"/>
                    </a:lnTo>
                    <a:lnTo>
                      <a:pt x="851" y="7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5" name="Freeform 260"/>
              <p:cNvSpPr>
                <a:spLocks/>
              </p:cNvSpPr>
              <p:nvPr/>
            </p:nvSpPr>
            <p:spPr bwMode="auto">
              <a:xfrm>
                <a:off x="1027" y="2457"/>
                <a:ext cx="1417" cy="964"/>
              </a:xfrm>
              <a:custGeom>
                <a:avLst/>
                <a:gdLst>
                  <a:gd name="T0" fmla="*/ 624 w 1417"/>
                  <a:gd name="T1" fmla="*/ 0 h 964"/>
                  <a:gd name="T2" fmla="*/ 340 w 1417"/>
                  <a:gd name="T3" fmla="*/ 0 h 964"/>
                  <a:gd name="T4" fmla="*/ 340 w 1417"/>
                  <a:gd name="T5" fmla="*/ 57 h 964"/>
                  <a:gd name="T6" fmla="*/ 227 w 1417"/>
                  <a:gd name="T7" fmla="*/ 57 h 964"/>
                  <a:gd name="T8" fmla="*/ 227 w 1417"/>
                  <a:gd name="T9" fmla="*/ 113 h 964"/>
                  <a:gd name="T10" fmla="*/ 170 w 1417"/>
                  <a:gd name="T11" fmla="*/ 113 h 964"/>
                  <a:gd name="T12" fmla="*/ 170 w 1417"/>
                  <a:gd name="T13" fmla="*/ 170 h 964"/>
                  <a:gd name="T14" fmla="*/ 57 w 1417"/>
                  <a:gd name="T15" fmla="*/ 170 h 964"/>
                  <a:gd name="T16" fmla="*/ 57 w 1417"/>
                  <a:gd name="T17" fmla="*/ 283 h 964"/>
                  <a:gd name="T18" fmla="*/ 0 w 1417"/>
                  <a:gd name="T19" fmla="*/ 283 h 964"/>
                  <a:gd name="T20" fmla="*/ 0 w 1417"/>
                  <a:gd name="T21" fmla="*/ 454 h 964"/>
                  <a:gd name="T22" fmla="*/ 57 w 1417"/>
                  <a:gd name="T23" fmla="*/ 454 h 964"/>
                  <a:gd name="T24" fmla="*/ 57 w 1417"/>
                  <a:gd name="T25" fmla="*/ 737 h 964"/>
                  <a:gd name="T26" fmla="*/ 113 w 1417"/>
                  <a:gd name="T27" fmla="*/ 737 h 964"/>
                  <a:gd name="T28" fmla="*/ 113 w 1417"/>
                  <a:gd name="T29" fmla="*/ 794 h 964"/>
                  <a:gd name="T30" fmla="*/ 170 w 1417"/>
                  <a:gd name="T31" fmla="*/ 794 h 964"/>
                  <a:gd name="T32" fmla="*/ 170 w 1417"/>
                  <a:gd name="T33" fmla="*/ 851 h 964"/>
                  <a:gd name="T34" fmla="*/ 227 w 1417"/>
                  <a:gd name="T35" fmla="*/ 851 h 964"/>
                  <a:gd name="T36" fmla="*/ 227 w 1417"/>
                  <a:gd name="T37" fmla="*/ 907 h 964"/>
                  <a:gd name="T38" fmla="*/ 510 w 1417"/>
                  <a:gd name="T39" fmla="*/ 907 h 964"/>
                  <a:gd name="T40" fmla="*/ 510 w 1417"/>
                  <a:gd name="T41" fmla="*/ 964 h 964"/>
                  <a:gd name="T42" fmla="*/ 794 w 1417"/>
                  <a:gd name="T43" fmla="*/ 964 h 964"/>
                  <a:gd name="T44" fmla="*/ 794 w 1417"/>
                  <a:gd name="T45" fmla="*/ 907 h 964"/>
                  <a:gd name="T46" fmla="*/ 1134 w 1417"/>
                  <a:gd name="T47" fmla="*/ 907 h 964"/>
                  <a:gd name="T48" fmla="*/ 1134 w 1417"/>
                  <a:gd name="T49" fmla="*/ 964 h 964"/>
                  <a:gd name="T50" fmla="*/ 1304 w 1417"/>
                  <a:gd name="T51" fmla="*/ 964 h 964"/>
                  <a:gd name="T52" fmla="*/ 1304 w 1417"/>
                  <a:gd name="T53" fmla="*/ 907 h 964"/>
                  <a:gd name="T54" fmla="*/ 1361 w 1417"/>
                  <a:gd name="T55" fmla="*/ 907 h 964"/>
                  <a:gd name="T56" fmla="*/ 1361 w 1417"/>
                  <a:gd name="T57" fmla="*/ 794 h 964"/>
                  <a:gd name="T58" fmla="*/ 1417 w 1417"/>
                  <a:gd name="T59" fmla="*/ 794 h 964"/>
                  <a:gd name="T60" fmla="*/ 1417 w 1417"/>
                  <a:gd name="T61" fmla="*/ 737 h 964"/>
                  <a:gd name="T62" fmla="*/ 1361 w 1417"/>
                  <a:gd name="T63" fmla="*/ 737 h 964"/>
                  <a:gd name="T64" fmla="*/ 1361 w 1417"/>
                  <a:gd name="T65" fmla="*/ 680 h 964"/>
                  <a:gd name="T66" fmla="*/ 1417 w 1417"/>
                  <a:gd name="T67" fmla="*/ 680 h 964"/>
                  <a:gd name="T68" fmla="*/ 1417 w 1417"/>
                  <a:gd name="T69" fmla="*/ 510 h 964"/>
                  <a:gd name="T70" fmla="*/ 1304 w 1417"/>
                  <a:gd name="T71" fmla="*/ 510 h 964"/>
                  <a:gd name="T72" fmla="*/ 1304 w 1417"/>
                  <a:gd name="T73" fmla="*/ 567 h 964"/>
                  <a:gd name="T74" fmla="*/ 1191 w 1417"/>
                  <a:gd name="T75" fmla="*/ 567 h 964"/>
                  <a:gd name="T76" fmla="*/ 1191 w 1417"/>
                  <a:gd name="T77" fmla="*/ 510 h 964"/>
                  <a:gd name="T78" fmla="*/ 1134 w 1417"/>
                  <a:gd name="T79" fmla="*/ 510 h 964"/>
                  <a:gd name="T80" fmla="*/ 1134 w 1417"/>
                  <a:gd name="T81" fmla="*/ 454 h 964"/>
                  <a:gd name="T82" fmla="*/ 964 w 1417"/>
                  <a:gd name="T83" fmla="*/ 454 h 964"/>
                  <a:gd name="T84" fmla="*/ 964 w 1417"/>
                  <a:gd name="T85" fmla="*/ 397 h 964"/>
                  <a:gd name="T86" fmla="*/ 907 w 1417"/>
                  <a:gd name="T87" fmla="*/ 397 h 964"/>
                  <a:gd name="T88" fmla="*/ 907 w 1417"/>
                  <a:gd name="T89" fmla="*/ 227 h 964"/>
                  <a:gd name="T90" fmla="*/ 794 w 1417"/>
                  <a:gd name="T91" fmla="*/ 227 h 964"/>
                  <a:gd name="T92" fmla="*/ 794 w 1417"/>
                  <a:gd name="T93" fmla="*/ 170 h 964"/>
                  <a:gd name="T94" fmla="*/ 680 w 1417"/>
                  <a:gd name="T95" fmla="*/ 170 h 964"/>
                  <a:gd name="T96" fmla="*/ 680 w 1417"/>
                  <a:gd name="T97" fmla="*/ 113 h 964"/>
                  <a:gd name="T98" fmla="*/ 624 w 1417"/>
                  <a:gd name="T99" fmla="*/ 113 h 964"/>
                  <a:gd name="T100" fmla="*/ 624 w 1417"/>
                  <a:gd name="T10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17" h="964">
                    <a:moveTo>
                      <a:pt x="62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1304" y="964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510"/>
                    </a:lnTo>
                    <a:lnTo>
                      <a:pt x="1304" y="510"/>
                    </a:lnTo>
                    <a:lnTo>
                      <a:pt x="1304" y="567"/>
                    </a:lnTo>
                    <a:lnTo>
                      <a:pt x="1191" y="567"/>
                    </a:lnTo>
                    <a:lnTo>
                      <a:pt x="1191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6" name="Freeform 261"/>
              <p:cNvSpPr>
                <a:spLocks/>
              </p:cNvSpPr>
              <p:nvPr/>
            </p:nvSpPr>
            <p:spPr bwMode="auto">
              <a:xfrm>
                <a:off x="2671" y="3137"/>
                <a:ext cx="567" cy="567"/>
              </a:xfrm>
              <a:custGeom>
                <a:avLst/>
                <a:gdLst>
                  <a:gd name="T0" fmla="*/ 567 w 567"/>
                  <a:gd name="T1" fmla="*/ 57 h 567"/>
                  <a:gd name="T2" fmla="*/ 567 w 567"/>
                  <a:gd name="T3" fmla="*/ 114 h 567"/>
                  <a:gd name="T4" fmla="*/ 510 w 567"/>
                  <a:gd name="T5" fmla="*/ 114 h 567"/>
                  <a:gd name="T6" fmla="*/ 510 w 567"/>
                  <a:gd name="T7" fmla="*/ 227 h 567"/>
                  <a:gd name="T8" fmla="*/ 567 w 567"/>
                  <a:gd name="T9" fmla="*/ 227 h 567"/>
                  <a:gd name="T10" fmla="*/ 567 w 567"/>
                  <a:gd name="T11" fmla="*/ 341 h 567"/>
                  <a:gd name="T12" fmla="*/ 510 w 567"/>
                  <a:gd name="T13" fmla="*/ 341 h 567"/>
                  <a:gd name="T14" fmla="*/ 510 w 567"/>
                  <a:gd name="T15" fmla="*/ 454 h 567"/>
                  <a:gd name="T16" fmla="*/ 397 w 567"/>
                  <a:gd name="T17" fmla="*/ 454 h 567"/>
                  <a:gd name="T18" fmla="*/ 397 w 567"/>
                  <a:gd name="T19" fmla="*/ 511 h 567"/>
                  <a:gd name="T20" fmla="*/ 284 w 567"/>
                  <a:gd name="T21" fmla="*/ 511 h 567"/>
                  <a:gd name="T22" fmla="*/ 284 w 567"/>
                  <a:gd name="T23" fmla="*/ 567 h 567"/>
                  <a:gd name="T24" fmla="*/ 170 w 567"/>
                  <a:gd name="T25" fmla="*/ 567 h 567"/>
                  <a:gd name="T26" fmla="*/ 57 w 567"/>
                  <a:gd name="T27" fmla="*/ 567 h 567"/>
                  <a:gd name="T28" fmla="*/ 57 w 567"/>
                  <a:gd name="T29" fmla="*/ 341 h 567"/>
                  <a:gd name="T30" fmla="*/ 0 w 567"/>
                  <a:gd name="T31" fmla="*/ 341 h 567"/>
                  <a:gd name="T32" fmla="*/ 0 w 567"/>
                  <a:gd name="T33" fmla="*/ 57 h 567"/>
                  <a:gd name="T34" fmla="*/ 57 w 567"/>
                  <a:gd name="T35" fmla="*/ 57 h 567"/>
                  <a:gd name="T36" fmla="*/ 57 w 567"/>
                  <a:gd name="T37" fmla="*/ 0 h 567"/>
                  <a:gd name="T38" fmla="*/ 170 w 567"/>
                  <a:gd name="T39" fmla="*/ 0 h 567"/>
                  <a:gd name="T40" fmla="*/ 170 w 567"/>
                  <a:gd name="T41" fmla="*/ 57 h 567"/>
                  <a:gd name="T42" fmla="*/ 567 w 567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7" h="567">
                    <a:moveTo>
                      <a:pt x="567" y="57"/>
                    </a:move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7" name="Freeform 262"/>
              <p:cNvSpPr>
                <a:spLocks/>
              </p:cNvSpPr>
              <p:nvPr/>
            </p:nvSpPr>
            <p:spPr bwMode="auto">
              <a:xfrm>
                <a:off x="2728" y="3421"/>
                <a:ext cx="1758" cy="1134"/>
              </a:xfrm>
              <a:custGeom>
                <a:avLst/>
                <a:gdLst>
                  <a:gd name="T0" fmla="*/ 57 w 1758"/>
                  <a:gd name="T1" fmla="*/ 850 h 1134"/>
                  <a:gd name="T2" fmla="*/ 57 w 1758"/>
                  <a:gd name="T3" fmla="*/ 737 h 1134"/>
                  <a:gd name="T4" fmla="*/ 113 w 1758"/>
                  <a:gd name="T5" fmla="*/ 737 h 1134"/>
                  <a:gd name="T6" fmla="*/ 113 w 1758"/>
                  <a:gd name="T7" fmla="*/ 340 h 1134"/>
                  <a:gd name="T8" fmla="*/ 0 w 1758"/>
                  <a:gd name="T9" fmla="*/ 340 h 1134"/>
                  <a:gd name="T10" fmla="*/ 0 w 1758"/>
                  <a:gd name="T11" fmla="*/ 283 h 1134"/>
                  <a:gd name="T12" fmla="*/ 227 w 1758"/>
                  <a:gd name="T13" fmla="*/ 283 h 1134"/>
                  <a:gd name="T14" fmla="*/ 227 w 1758"/>
                  <a:gd name="T15" fmla="*/ 227 h 1134"/>
                  <a:gd name="T16" fmla="*/ 340 w 1758"/>
                  <a:gd name="T17" fmla="*/ 227 h 1134"/>
                  <a:gd name="T18" fmla="*/ 340 w 1758"/>
                  <a:gd name="T19" fmla="*/ 170 h 1134"/>
                  <a:gd name="T20" fmla="*/ 453 w 1758"/>
                  <a:gd name="T21" fmla="*/ 170 h 1134"/>
                  <a:gd name="T22" fmla="*/ 453 w 1758"/>
                  <a:gd name="T23" fmla="*/ 57 h 1134"/>
                  <a:gd name="T24" fmla="*/ 510 w 1758"/>
                  <a:gd name="T25" fmla="*/ 57 h 1134"/>
                  <a:gd name="T26" fmla="*/ 510 w 1758"/>
                  <a:gd name="T27" fmla="*/ 0 h 1134"/>
                  <a:gd name="T28" fmla="*/ 680 w 1758"/>
                  <a:gd name="T29" fmla="*/ 0 h 1134"/>
                  <a:gd name="T30" fmla="*/ 680 w 1758"/>
                  <a:gd name="T31" fmla="*/ 57 h 1134"/>
                  <a:gd name="T32" fmla="*/ 737 w 1758"/>
                  <a:gd name="T33" fmla="*/ 57 h 1134"/>
                  <a:gd name="T34" fmla="*/ 737 w 1758"/>
                  <a:gd name="T35" fmla="*/ 113 h 1134"/>
                  <a:gd name="T36" fmla="*/ 794 w 1758"/>
                  <a:gd name="T37" fmla="*/ 113 h 1134"/>
                  <a:gd name="T38" fmla="*/ 794 w 1758"/>
                  <a:gd name="T39" fmla="*/ 170 h 1134"/>
                  <a:gd name="T40" fmla="*/ 850 w 1758"/>
                  <a:gd name="T41" fmla="*/ 170 h 1134"/>
                  <a:gd name="T42" fmla="*/ 850 w 1758"/>
                  <a:gd name="T43" fmla="*/ 227 h 1134"/>
                  <a:gd name="T44" fmla="*/ 907 w 1758"/>
                  <a:gd name="T45" fmla="*/ 227 h 1134"/>
                  <a:gd name="T46" fmla="*/ 907 w 1758"/>
                  <a:gd name="T47" fmla="*/ 340 h 1134"/>
                  <a:gd name="T48" fmla="*/ 1077 w 1758"/>
                  <a:gd name="T49" fmla="*/ 340 h 1134"/>
                  <a:gd name="T50" fmla="*/ 1077 w 1758"/>
                  <a:gd name="T51" fmla="*/ 397 h 1134"/>
                  <a:gd name="T52" fmla="*/ 1134 w 1758"/>
                  <a:gd name="T53" fmla="*/ 397 h 1134"/>
                  <a:gd name="T54" fmla="*/ 1134 w 1758"/>
                  <a:gd name="T55" fmla="*/ 794 h 1134"/>
                  <a:gd name="T56" fmla="*/ 1361 w 1758"/>
                  <a:gd name="T57" fmla="*/ 794 h 1134"/>
                  <a:gd name="T58" fmla="*/ 1361 w 1758"/>
                  <a:gd name="T59" fmla="*/ 737 h 1134"/>
                  <a:gd name="T60" fmla="*/ 1417 w 1758"/>
                  <a:gd name="T61" fmla="*/ 737 h 1134"/>
                  <a:gd name="T62" fmla="*/ 1417 w 1758"/>
                  <a:gd name="T63" fmla="*/ 680 h 1134"/>
                  <a:gd name="T64" fmla="*/ 1758 w 1758"/>
                  <a:gd name="T65" fmla="*/ 680 h 1134"/>
                  <a:gd name="T66" fmla="*/ 1758 w 1758"/>
                  <a:gd name="T67" fmla="*/ 737 h 1134"/>
                  <a:gd name="T68" fmla="*/ 1701 w 1758"/>
                  <a:gd name="T69" fmla="*/ 737 h 1134"/>
                  <a:gd name="T70" fmla="*/ 1701 w 1758"/>
                  <a:gd name="T71" fmla="*/ 794 h 1134"/>
                  <a:gd name="T72" fmla="*/ 1758 w 1758"/>
                  <a:gd name="T73" fmla="*/ 794 h 1134"/>
                  <a:gd name="T74" fmla="*/ 1758 w 1758"/>
                  <a:gd name="T75" fmla="*/ 850 h 1134"/>
                  <a:gd name="T76" fmla="*/ 1701 w 1758"/>
                  <a:gd name="T77" fmla="*/ 850 h 1134"/>
                  <a:gd name="T78" fmla="*/ 1701 w 1758"/>
                  <a:gd name="T79" fmla="*/ 907 h 1134"/>
                  <a:gd name="T80" fmla="*/ 1588 w 1758"/>
                  <a:gd name="T81" fmla="*/ 907 h 1134"/>
                  <a:gd name="T82" fmla="*/ 1588 w 1758"/>
                  <a:gd name="T83" fmla="*/ 1134 h 1134"/>
                  <a:gd name="T84" fmla="*/ 1304 w 1758"/>
                  <a:gd name="T85" fmla="*/ 1134 h 1134"/>
                  <a:gd name="T86" fmla="*/ 1304 w 1758"/>
                  <a:gd name="T87" fmla="*/ 1077 h 1134"/>
                  <a:gd name="T88" fmla="*/ 1247 w 1758"/>
                  <a:gd name="T89" fmla="*/ 1077 h 1134"/>
                  <a:gd name="T90" fmla="*/ 1247 w 1758"/>
                  <a:gd name="T91" fmla="*/ 1021 h 1134"/>
                  <a:gd name="T92" fmla="*/ 794 w 1758"/>
                  <a:gd name="T93" fmla="*/ 1021 h 1134"/>
                  <a:gd name="T94" fmla="*/ 794 w 1758"/>
                  <a:gd name="T95" fmla="*/ 964 h 1134"/>
                  <a:gd name="T96" fmla="*/ 680 w 1758"/>
                  <a:gd name="T97" fmla="*/ 964 h 1134"/>
                  <a:gd name="T98" fmla="*/ 680 w 1758"/>
                  <a:gd name="T99" fmla="*/ 1021 h 1134"/>
                  <a:gd name="T100" fmla="*/ 567 w 1758"/>
                  <a:gd name="T101" fmla="*/ 1021 h 1134"/>
                  <a:gd name="T102" fmla="*/ 567 w 1758"/>
                  <a:gd name="T103" fmla="*/ 964 h 1134"/>
                  <a:gd name="T104" fmla="*/ 453 w 1758"/>
                  <a:gd name="T105" fmla="*/ 964 h 1134"/>
                  <a:gd name="T106" fmla="*/ 453 w 1758"/>
                  <a:gd name="T107" fmla="*/ 907 h 1134"/>
                  <a:gd name="T108" fmla="*/ 397 w 1758"/>
                  <a:gd name="T109" fmla="*/ 907 h 1134"/>
                  <a:gd name="T110" fmla="*/ 397 w 1758"/>
                  <a:gd name="T111" fmla="*/ 850 h 1134"/>
                  <a:gd name="T112" fmla="*/ 283 w 1758"/>
                  <a:gd name="T113" fmla="*/ 850 h 1134"/>
                  <a:gd name="T114" fmla="*/ 57 w 1758"/>
                  <a:gd name="T115" fmla="*/ 85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58" h="1134">
                    <a:moveTo>
                      <a:pt x="57" y="850"/>
                    </a:move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3" y="17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1077" y="340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794"/>
                    </a:lnTo>
                    <a:lnTo>
                      <a:pt x="1361" y="794"/>
                    </a:lnTo>
                    <a:lnTo>
                      <a:pt x="1361" y="737"/>
                    </a:lnTo>
                    <a:lnTo>
                      <a:pt x="1417" y="737"/>
                    </a:lnTo>
                    <a:lnTo>
                      <a:pt x="1417" y="680"/>
                    </a:lnTo>
                    <a:lnTo>
                      <a:pt x="1758" y="680"/>
                    </a:lnTo>
                    <a:lnTo>
                      <a:pt x="1758" y="737"/>
                    </a:lnTo>
                    <a:lnTo>
                      <a:pt x="1701" y="737"/>
                    </a:lnTo>
                    <a:lnTo>
                      <a:pt x="1701" y="794"/>
                    </a:lnTo>
                    <a:lnTo>
                      <a:pt x="1758" y="794"/>
                    </a:lnTo>
                    <a:lnTo>
                      <a:pt x="1758" y="850"/>
                    </a:lnTo>
                    <a:lnTo>
                      <a:pt x="1701" y="850"/>
                    </a:lnTo>
                    <a:lnTo>
                      <a:pt x="1701" y="907"/>
                    </a:lnTo>
                    <a:lnTo>
                      <a:pt x="1588" y="907"/>
                    </a:lnTo>
                    <a:lnTo>
                      <a:pt x="1588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247" y="1077"/>
                    </a:lnTo>
                    <a:lnTo>
                      <a:pt x="1247" y="1021"/>
                    </a:lnTo>
                    <a:lnTo>
                      <a:pt x="794" y="1021"/>
                    </a:lnTo>
                    <a:lnTo>
                      <a:pt x="794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283" y="850"/>
                    </a:lnTo>
                    <a:lnTo>
                      <a:pt x="57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8" name="Freeform 263"/>
              <p:cNvSpPr>
                <a:spLocks/>
              </p:cNvSpPr>
              <p:nvPr/>
            </p:nvSpPr>
            <p:spPr bwMode="auto">
              <a:xfrm>
                <a:off x="3862" y="3761"/>
                <a:ext cx="794" cy="454"/>
              </a:xfrm>
              <a:custGeom>
                <a:avLst/>
                <a:gdLst>
                  <a:gd name="T0" fmla="*/ 0 w 794"/>
                  <a:gd name="T1" fmla="*/ 170 h 454"/>
                  <a:gd name="T2" fmla="*/ 170 w 794"/>
                  <a:gd name="T3" fmla="*/ 170 h 454"/>
                  <a:gd name="T4" fmla="*/ 170 w 794"/>
                  <a:gd name="T5" fmla="*/ 114 h 454"/>
                  <a:gd name="T6" fmla="*/ 227 w 794"/>
                  <a:gd name="T7" fmla="*/ 114 h 454"/>
                  <a:gd name="T8" fmla="*/ 227 w 794"/>
                  <a:gd name="T9" fmla="*/ 57 h 454"/>
                  <a:gd name="T10" fmla="*/ 283 w 794"/>
                  <a:gd name="T11" fmla="*/ 57 h 454"/>
                  <a:gd name="T12" fmla="*/ 283 w 794"/>
                  <a:gd name="T13" fmla="*/ 0 h 454"/>
                  <a:gd name="T14" fmla="*/ 340 w 794"/>
                  <a:gd name="T15" fmla="*/ 0 h 454"/>
                  <a:gd name="T16" fmla="*/ 340 w 794"/>
                  <a:gd name="T17" fmla="*/ 57 h 454"/>
                  <a:gd name="T18" fmla="*/ 454 w 794"/>
                  <a:gd name="T19" fmla="*/ 57 h 454"/>
                  <a:gd name="T20" fmla="*/ 454 w 794"/>
                  <a:gd name="T21" fmla="*/ 0 h 454"/>
                  <a:gd name="T22" fmla="*/ 624 w 794"/>
                  <a:gd name="T23" fmla="*/ 0 h 454"/>
                  <a:gd name="T24" fmla="*/ 624 w 794"/>
                  <a:gd name="T25" fmla="*/ 57 h 454"/>
                  <a:gd name="T26" fmla="*/ 680 w 794"/>
                  <a:gd name="T27" fmla="*/ 57 h 454"/>
                  <a:gd name="T28" fmla="*/ 680 w 794"/>
                  <a:gd name="T29" fmla="*/ 114 h 454"/>
                  <a:gd name="T30" fmla="*/ 737 w 794"/>
                  <a:gd name="T31" fmla="*/ 114 h 454"/>
                  <a:gd name="T32" fmla="*/ 737 w 794"/>
                  <a:gd name="T33" fmla="*/ 170 h 454"/>
                  <a:gd name="T34" fmla="*/ 794 w 794"/>
                  <a:gd name="T35" fmla="*/ 170 h 454"/>
                  <a:gd name="T36" fmla="*/ 794 w 794"/>
                  <a:gd name="T37" fmla="*/ 284 h 454"/>
                  <a:gd name="T38" fmla="*/ 737 w 794"/>
                  <a:gd name="T39" fmla="*/ 284 h 454"/>
                  <a:gd name="T40" fmla="*/ 737 w 794"/>
                  <a:gd name="T41" fmla="*/ 454 h 454"/>
                  <a:gd name="T42" fmla="*/ 567 w 794"/>
                  <a:gd name="T43" fmla="*/ 454 h 454"/>
                  <a:gd name="T44" fmla="*/ 567 w 794"/>
                  <a:gd name="T45" fmla="*/ 397 h 454"/>
                  <a:gd name="T46" fmla="*/ 624 w 794"/>
                  <a:gd name="T47" fmla="*/ 397 h 454"/>
                  <a:gd name="T48" fmla="*/ 624 w 794"/>
                  <a:gd name="T49" fmla="*/ 340 h 454"/>
                  <a:gd name="T50" fmla="*/ 283 w 794"/>
                  <a:gd name="T51" fmla="*/ 340 h 454"/>
                  <a:gd name="T52" fmla="*/ 283 w 794"/>
                  <a:gd name="T53" fmla="*/ 397 h 454"/>
                  <a:gd name="T54" fmla="*/ 227 w 794"/>
                  <a:gd name="T55" fmla="*/ 397 h 454"/>
                  <a:gd name="T56" fmla="*/ 227 w 794"/>
                  <a:gd name="T57" fmla="*/ 454 h 454"/>
                  <a:gd name="T58" fmla="*/ 0 w 794"/>
                  <a:gd name="T59" fmla="*/ 454 h 454"/>
                  <a:gd name="T60" fmla="*/ 0 w 794"/>
                  <a:gd name="T6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454">
                    <a:moveTo>
                      <a:pt x="0" y="170"/>
                    </a:move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9" name="Freeform 264"/>
              <p:cNvSpPr>
                <a:spLocks/>
              </p:cNvSpPr>
              <p:nvPr/>
            </p:nvSpPr>
            <p:spPr bwMode="auto">
              <a:xfrm>
                <a:off x="4145" y="4328"/>
                <a:ext cx="624" cy="624"/>
              </a:xfrm>
              <a:custGeom>
                <a:avLst/>
                <a:gdLst>
                  <a:gd name="T0" fmla="*/ 0 w 624"/>
                  <a:gd name="T1" fmla="*/ 227 h 624"/>
                  <a:gd name="T2" fmla="*/ 0 w 624"/>
                  <a:gd name="T3" fmla="*/ 454 h 624"/>
                  <a:gd name="T4" fmla="*/ 227 w 624"/>
                  <a:gd name="T5" fmla="*/ 454 h 624"/>
                  <a:gd name="T6" fmla="*/ 227 w 624"/>
                  <a:gd name="T7" fmla="*/ 510 h 624"/>
                  <a:gd name="T8" fmla="*/ 341 w 624"/>
                  <a:gd name="T9" fmla="*/ 510 h 624"/>
                  <a:gd name="T10" fmla="*/ 341 w 624"/>
                  <a:gd name="T11" fmla="*/ 624 h 624"/>
                  <a:gd name="T12" fmla="*/ 511 w 624"/>
                  <a:gd name="T13" fmla="*/ 624 h 624"/>
                  <a:gd name="T14" fmla="*/ 511 w 624"/>
                  <a:gd name="T15" fmla="*/ 567 h 624"/>
                  <a:gd name="T16" fmla="*/ 454 w 624"/>
                  <a:gd name="T17" fmla="*/ 567 h 624"/>
                  <a:gd name="T18" fmla="*/ 454 w 624"/>
                  <a:gd name="T19" fmla="*/ 340 h 624"/>
                  <a:gd name="T20" fmla="*/ 624 w 624"/>
                  <a:gd name="T21" fmla="*/ 340 h 624"/>
                  <a:gd name="T22" fmla="*/ 624 w 624"/>
                  <a:gd name="T23" fmla="*/ 114 h 624"/>
                  <a:gd name="T24" fmla="*/ 454 w 624"/>
                  <a:gd name="T25" fmla="*/ 114 h 624"/>
                  <a:gd name="T26" fmla="*/ 454 w 624"/>
                  <a:gd name="T27" fmla="*/ 0 h 624"/>
                  <a:gd name="T28" fmla="*/ 341 w 624"/>
                  <a:gd name="T29" fmla="*/ 0 h 624"/>
                  <a:gd name="T30" fmla="*/ 341 w 624"/>
                  <a:gd name="T31" fmla="*/ 57 h 624"/>
                  <a:gd name="T32" fmla="*/ 284 w 624"/>
                  <a:gd name="T33" fmla="*/ 57 h 624"/>
                  <a:gd name="T34" fmla="*/ 284 w 624"/>
                  <a:gd name="T35" fmla="*/ 0 h 624"/>
                  <a:gd name="T36" fmla="*/ 171 w 624"/>
                  <a:gd name="T37" fmla="*/ 0 h 624"/>
                  <a:gd name="T38" fmla="*/ 171 w 624"/>
                  <a:gd name="T39" fmla="*/ 227 h 624"/>
                  <a:gd name="T40" fmla="*/ 0 w 624"/>
                  <a:gd name="T41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624">
                    <a:moveTo>
                      <a:pt x="0" y="227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511" y="624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624" y="340"/>
                    </a:lnTo>
                    <a:lnTo>
                      <a:pt x="624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0" name="Freeform 265"/>
              <p:cNvSpPr>
                <a:spLocks/>
              </p:cNvSpPr>
              <p:nvPr/>
            </p:nvSpPr>
            <p:spPr bwMode="auto">
              <a:xfrm>
                <a:off x="4429" y="3988"/>
                <a:ext cx="737" cy="624"/>
              </a:xfrm>
              <a:custGeom>
                <a:avLst/>
                <a:gdLst>
                  <a:gd name="T0" fmla="*/ 340 w 737"/>
                  <a:gd name="T1" fmla="*/ 624 h 624"/>
                  <a:gd name="T2" fmla="*/ 454 w 737"/>
                  <a:gd name="T3" fmla="*/ 624 h 624"/>
                  <a:gd name="T4" fmla="*/ 454 w 737"/>
                  <a:gd name="T5" fmla="*/ 567 h 624"/>
                  <a:gd name="T6" fmla="*/ 510 w 737"/>
                  <a:gd name="T7" fmla="*/ 567 h 624"/>
                  <a:gd name="T8" fmla="*/ 567 w 737"/>
                  <a:gd name="T9" fmla="*/ 567 h 624"/>
                  <a:gd name="T10" fmla="*/ 567 w 737"/>
                  <a:gd name="T11" fmla="*/ 510 h 624"/>
                  <a:gd name="T12" fmla="*/ 567 w 737"/>
                  <a:gd name="T13" fmla="*/ 454 h 624"/>
                  <a:gd name="T14" fmla="*/ 680 w 737"/>
                  <a:gd name="T15" fmla="*/ 454 h 624"/>
                  <a:gd name="T16" fmla="*/ 680 w 737"/>
                  <a:gd name="T17" fmla="*/ 510 h 624"/>
                  <a:gd name="T18" fmla="*/ 737 w 737"/>
                  <a:gd name="T19" fmla="*/ 510 h 624"/>
                  <a:gd name="T20" fmla="*/ 737 w 737"/>
                  <a:gd name="T21" fmla="*/ 397 h 624"/>
                  <a:gd name="T22" fmla="*/ 680 w 737"/>
                  <a:gd name="T23" fmla="*/ 397 h 624"/>
                  <a:gd name="T24" fmla="*/ 680 w 737"/>
                  <a:gd name="T25" fmla="*/ 340 h 624"/>
                  <a:gd name="T26" fmla="*/ 624 w 737"/>
                  <a:gd name="T27" fmla="*/ 340 h 624"/>
                  <a:gd name="T28" fmla="*/ 624 w 737"/>
                  <a:gd name="T29" fmla="*/ 227 h 624"/>
                  <a:gd name="T30" fmla="*/ 680 w 737"/>
                  <a:gd name="T31" fmla="*/ 227 h 624"/>
                  <a:gd name="T32" fmla="*/ 680 w 737"/>
                  <a:gd name="T33" fmla="*/ 113 h 624"/>
                  <a:gd name="T34" fmla="*/ 624 w 737"/>
                  <a:gd name="T35" fmla="*/ 113 h 624"/>
                  <a:gd name="T36" fmla="*/ 624 w 737"/>
                  <a:gd name="T37" fmla="*/ 57 h 624"/>
                  <a:gd name="T38" fmla="*/ 567 w 737"/>
                  <a:gd name="T39" fmla="*/ 57 h 624"/>
                  <a:gd name="T40" fmla="*/ 567 w 737"/>
                  <a:gd name="T41" fmla="*/ 113 h 624"/>
                  <a:gd name="T42" fmla="*/ 454 w 737"/>
                  <a:gd name="T43" fmla="*/ 113 h 624"/>
                  <a:gd name="T44" fmla="*/ 454 w 737"/>
                  <a:gd name="T45" fmla="*/ 57 h 624"/>
                  <a:gd name="T46" fmla="*/ 397 w 737"/>
                  <a:gd name="T47" fmla="*/ 57 h 624"/>
                  <a:gd name="T48" fmla="*/ 397 w 737"/>
                  <a:gd name="T49" fmla="*/ 0 h 624"/>
                  <a:gd name="T50" fmla="*/ 227 w 737"/>
                  <a:gd name="T51" fmla="*/ 0 h 624"/>
                  <a:gd name="T52" fmla="*/ 227 w 737"/>
                  <a:gd name="T53" fmla="*/ 57 h 624"/>
                  <a:gd name="T54" fmla="*/ 170 w 737"/>
                  <a:gd name="T55" fmla="*/ 57 h 624"/>
                  <a:gd name="T56" fmla="*/ 170 w 737"/>
                  <a:gd name="T57" fmla="*/ 227 h 624"/>
                  <a:gd name="T58" fmla="*/ 57 w 737"/>
                  <a:gd name="T59" fmla="*/ 227 h 624"/>
                  <a:gd name="T60" fmla="*/ 57 w 737"/>
                  <a:gd name="T61" fmla="*/ 283 h 624"/>
                  <a:gd name="T62" fmla="*/ 0 w 737"/>
                  <a:gd name="T63" fmla="*/ 283 h 624"/>
                  <a:gd name="T64" fmla="*/ 0 w 737"/>
                  <a:gd name="T65" fmla="*/ 397 h 624"/>
                  <a:gd name="T66" fmla="*/ 57 w 737"/>
                  <a:gd name="T67" fmla="*/ 397 h 624"/>
                  <a:gd name="T68" fmla="*/ 57 w 737"/>
                  <a:gd name="T69" fmla="*/ 340 h 624"/>
                  <a:gd name="T70" fmla="*/ 170 w 737"/>
                  <a:gd name="T71" fmla="*/ 340 h 624"/>
                  <a:gd name="T72" fmla="*/ 170 w 737"/>
                  <a:gd name="T73" fmla="*/ 454 h 624"/>
                  <a:gd name="T74" fmla="*/ 340 w 737"/>
                  <a:gd name="T75" fmla="*/ 454 h 624"/>
                  <a:gd name="T76" fmla="*/ 340 w 737"/>
                  <a:gd name="T7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624">
                    <a:moveTo>
                      <a:pt x="340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340" y="454"/>
                    </a:lnTo>
                    <a:lnTo>
                      <a:pt x="34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1" name="Freeform 266"/>
              <p:cNvSpPr>
                <a:spLocks/>
              </p:cNvSpPr>
              <p:nvPr/>
            </p:nvSpPr>
            <p:spPr bwMode="auto">
              <a:xfrm>
                <a:off x="3748" y="3421"/>
                <a:ext cx="681" cy="510"/>
              </a:xfrm>
              <a:custGeom>
                <a:avLst/>
                <a:gdLst>
                  <a:gd name="T0" fmla="*/ 624 w 681"/>
                  <a:gd name="T1" fmla="*/ 340 h 510"/>
                  <a:gd name="T2" fmla="*/ 624 w 681"/>
                  <a:gd name="T3" fmla="*/ 227 h 510"/>
                  <a:gd name="T4" fmla="*/ 568 w 681"/>
                  <a:gd name="T5" fmla="*/ 227 h 510"/>
                  <a:gd name="T6" fmla="*/ 568 w 681"/>
                  <a:gd name="T7" fmla="*/ 170 h 510"/>
                  <a:gd name="T8" fmla="*/ 681 w 681"/>
                  <a:gd name="T9" fmla="*/ 170 h 510"/>
                  <a:gd name="T10" fmla="*/ 681 w 681"/>
                  <a:gd name="T11" fmla="*/ 57 h 510"/>
                  <a:gd name="T12" fmla="*/ 624 w 681"/>
                  <a:gd name="T13" fmla="*/ 57 h 510"/>
                  <a:gd name="T14" fmla="*/ 624 w 681"/>
                  <a:gd name="T15" fmla="*/ 0 h 510"/>
                  <a:gd name="T16" fmla="*/ 511 w 681"/>
                  <a:gd name="T17" fmla="*/ 0 h 510"/>
                  <a:gd name="T18" fmla="*/ 511 w 681"/>
                  <a:gd name="T19" fmla="*/ 113 h 510"/>
                  <a:gd name="T20" fmla="*/ 284 w 681"/>
                  <a:gd name="T21" fmla="*/ 113 h 510"/>
                  <a:gd name="T22" fmla="*/ 284 w 681"/>
                  <a:gd name="T23" fmla="*/ 170 h 510"/>
                  <a:gd name="T24" fmla="*/ 57 w 681"/>
                  <a:gd name="T25" fmla="*/ 170 h 510"/>
                  <a:gd name="T26" fmla="*/ 57 w 681"/>
                  <a:gd name="T27" fmla="*/ 227 h 510"/>
                  <a:gd name="T28" fmla="*/ 0 w 681"/>
                  <a:gd name="T29" fmla="*/ 227 h 510"/>
                  <a:gd name="T30" fmla="*/ 0 w 681"/>
                  <a:gd name="T31" fmla="*/ 283 h 510"/>
                  <a:gd name="T32" fmla="*/ 57 w 681"/>
                  <a:gd name="T33" fmla="*/ 283 h 510"/>
                  <a:gd name="T34" fmla="*/ 57 w 681"/>
                  <a:gd name="T35" fmla="*/ 397 h 510"/>
                  <a:gd name="T36" fmla="*/ 114 w 681"/>
                  <a:gd name="T37" fmla="*/ 397 h 510"/>
                  <a:gd name="T38" fmla="*/ 114 w 681"/>
                  <a:gd name="T39" fmla="*/ 510 h 510"/>
                  <a:gd name="T40" fmla="*/ 284 w 681"/>
                  <a:gd name="T41" fmla="*/ 510 h 510"/>
                  <a:gd name="T42" fmla="*/ 284 w 681"/>
                  <a:gd name="T43" fmla="*/ 454 h 510"/>
                  <a:gd name="T44" fmla="*/ 341 w 681"/>
                  <a:gd name="T45" fmla="*/ 454 h 510"/>
                  <a:gd name="T46" fmla="*/ 341 w 681"/>
                  <a:gd name="T47" fmla="*/ 397 h 510"/>
                  <a:gd name="T48" fmla="*/ 397 w 681"/>
                  <a:gd name="T49" fmla="*/ 397 h 510"/>
                  <a:gd name="T50" fmla="*/ 397 w 681"/>
                  <a:gd name="T51" fmla="*/ 340 h 510"/>
                  <a:gd name="T52" fmla="*/ 454 w 681"/>
                  <a:gd name="T53" fmla="*/ 340 h 510"/>
                  <a:gd name="T54" fmla="*/ 454 w 681"/>
                  <a:gd name="T55" fmla="*/ 397 h 510"/>
                  <a:gd name="T56" fmla="*/ 568 w 681"/>
                  <a:gd name="T57" fmla="*/ 397 h 510"/>
                  <a:gd name="T58" fmla="*/ 568 w 681"/>
                  <a:gd name="T59" fmla="*/ 340 h 510"/>
                  <a:gd name="T60" fmla="*/ 624 w 681"/>
                  <a:gd name="T61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1" h="510">
                    <a:moveTo>
                      <a:pt x="624" y="340"/>
                    </a:moveTo>
                    <a:lnTo>
                      <a:pt x="624" y="227"/>
                    </a:lnTo>
                    <a:lnTo>
                      <a:pt x="568" y="227"/>
                    </a:lnTo>
                    <a:lnTo>
                      <a:pt x="568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68" y="397"/>
                    </a:lnTo>
                    <a:lnTo>
                      <a:pt x="568" y="340"/>
                    </a:lnTo>
                    <a:lnTo>
                      <a:pt x="62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2" name="Freeform 267"/>
              <p:cNvSpPr>
                <a:spLocks/>
              </p:cNvSpPr>
              <p:nvPr/>
            </p:nvSpPr>
            <p:spPr bwMode="auto">
              <a:xfrm>
                <a:off x="3465" y="3251"/>
                <a:ext cx="794" cy="510"/>
              </a:xfrm>
              <a:custGeom>
                <a:avLst/>
                <a:gdLst>
                  <a:gd name="T0" fmla="*/ 794 w 794"/>
                  <a:gd name="T1" fmla="*/ 227 h 510"/>
                  <a:gd name="T2" fmla="*/ 680 w 794"/>
                  <a:gd name="T3" fmla="*/ 227 h 510"/>
                  <a:gd name="T4" fmla="*/ 680 w 794"/>
                  <a:gd name="T5" fmla="*/ 113 h 510"/>
                  <a:gd name="T6" fmla="*/ 624 w 794"/>
                  <a:gd name="T7" fmla="*/ 113 h 510"/>
                  <a:gd name="T8" fmla="*/ 624 w 794"/>
                  <a:gd name="T9" fmla="*/ 57 h 510"/>
                  <a:gd name="T10" fmla="*/ 567 w 794"/>
                  <a:gd name="T11" fmla="*/ 57 h 510"/>
                  <a:gd name="T12" fmla="*/ 567 w 794"/>
                  <a:gd name="T13" fmla="*/ 0 h 510"/>
                  <a:gd name="T14" fmla="*/ 227 w 794"/>
                  <a:gd name="T15" fmla="*/ 0 h 510"/>
                  <a:gd name="T16" fmla="*/ 227 w 794"/>
                  <a:gd name="T17" fmla="*/ 57 h 510"/>
                  <a:gd name="T18" fmla="*/ 170 w 794"/>
                  <a:gd name="T19" fmla="*/ 57 h 510"/>
                  <a:gd name="T20" fmla="*/ 170 w 794"/>
                  <a:gd name="T21" fmla="*/ 113 h 510"/>
                  <a:gd name="T22" fmla="*/ 57 w 794"/>
                  <a:gd name="T23" fmla="*/ 113 h 510"/>
                  <a:gd name="T24" fmla="*/ 57 w 794"/>
                  <a:gd name="T25" fmla="*/ 227 h 510"/>
                  <a:gd name="T26" fmla="*/ 0 w 794"/>
                  <a:gd name="T27" fmla="*/ 227 h 510"/>
                  <a:gd name="T28" fmla="*/ 0 w 794"/>
                  <a:gd name="T29" fmla="*/ 283 h 510"/>
                  <a:gd name="T30" fmla="*/ 57 w 794"/>
                  <a:gd name="T31" fmla="*/ 283 h 510"/>
                  <a:gd name="T32" fmla="*/ 57 w 794"/>
                  <a:gd name="T33" fmla="*/ 340 h 510"/>
                  <a:gd name="T34" fmla="*/ 113 w 794"/>
                  <a:gd name="T35" fmla="*/ 340 h 510"/>
                  <a:gd name="T36" fmla="*/ 113 w 794"/>
                  <a:gd name="T37" fmla="*/ 397 h 510"/>
                  <a:gd name="T38" fmla="*/ 170 w 794"/>
                  <a:gd name="T39" fmla="*/ 397 h 510"/>
                  <a:gd name="T40" fmla="*/ 170 w 794"/>
                  <a:gd name="T41" fmla="*/ 510 h 510"/>
                  <a:gd name="T42" fmla="*/ 340 w 794"/>
                  <a:gd name="T43" fmla="*/ 510 h 510"/>
                  <a:gd name="T44" fmla="*/ 340 w 794"/>
                  <a:gd name="T45" fmla="*/ 453 h 510"/>
                  <a:gd name="T46" fmla="*/ 283 w 794"/>
                  <a:gd name="T47" fmla="*/ 453 h 510"/>
                  <a:gd name="T48" fmla="*/ 283 w 794"/>
                  <a:gd name="T49" fmla="*/ 397 h 510"/>
                  <a:gd name="T50" fmla="*/ 340 w 794"/>
                  <a:gd name="T51" fmla="*/ 397 h 510"/>
                  <a:gd name="T52" fmla="*/ 340 w 794"/>
                  <a:gd name="T53" fmla="*/ 340 h 510"/>
                  <a:gd name="T54" fmla="*/ 567 w 794"/>
                  <a:gd name="T55" fmla="*/ 340 h 510"/>
                  <a:gd name="T56" fmla="*/ 567 w 794"/>
                  <a:gd name="T57" fmla="*/ 283 h 510"/>
                  <a:gd name="T58" fmla="*/ 794 w 794"/>
                  <a:gd name="T59" fmla="*/ 283 h 510"/>
                  <a:gd name="T60" fmla="*/ 794 w 794"/>
                  <a:gd name="T61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10">
                    <a:moveTo>
                      <a:pt x="794" y="227"/>
                    </a:moveTo>
                    <a:lnTo>
                      <a:pt x="680" y="227"/>
                    </a:lnTo>
                    <a:lnTo>
                      <a:pt x="68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794" y="283"/>
                    </a:lnTo>
                    <a:lnTo>
                      <a:pt x="79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3" name="Freeform 268"/>
              <p:cNvSpPr>
                <a:spLocks/>
              </p:cNvSpPr>
              <p:nvPr/>
            </p:nvSpPr>
            <p:spPr bwMode="auto">
              <a:xfrm>
                <a:off x="3919" y="3081"/>
                <a:ext cx="623" cy="397"/>
              </a:xfrm>
              <a:custGeom>
                <a:avLst/>
                <a:gdLst>
                  <a:gd name="T0" fmla="*/ 453 w 623"/>
                  <a:gd name="T1" fmla="*/ 340 h 397"/>
                  <a:gd name="T2" fmla="*/ 453 w 623"/>
                  <a:gd name="T3" fmla="*/ 283 h 397"/>
                  <a:gd name="T4" fmla="*/ 623 w 623"/>
                  <a:gd name="T5" fmla="*/ 283 h 397"/>
                  <a:gd name="T6" fmla="*/ 623 w 623"/>
                  <a:gd name="T7" fmla="*/ 170 h 397"/>
                  <a:gd name="T8" fmla="*/ 567 w 623"/>
                  <a:gd name="T9" fmla="*/ 170 h 397"/>
                  <a:gd name="T10" fmla="*/ 567 w 623"/>
                  <a:gd name="T11" fmla="*/ 113 h 397"/>
                  <a:gd name="T12" fmla="*/ 510 w 623"/>
                  <a:gd name="T13" fmla="*/ 113 h 397"/>
                  <a:gd name="T14" fmla="*/ 510 w 623"/>
                  <a:gd name="T15" fmla="*/ 56 h 397"/>
                  <a:gd name="T16" fmla="*/ 397 w 623"/>
                  <a:gd name="T17" fmla="*/ 56 h 397"/>
                  <a:gd name="T18" fmla="*/ 397 w 623"/>
                  <a:gd name="T19" fmla="*/ 0 h 397"/>
                  <a:gd name="T20" fmla="*/ 170 w 623"/>
                  <a:gd name="T21" fmla="*/ 0 h 397"/>
                  <a:gd name="T22" fmla="*/ 170 w 623"/>
                  <a:gd name="T23" fmla="*/ 56 h 397"/>
                  <a:gd name="T24" fmla="*/ 113 w 623"/>
                  <a:gd name="T25" fmla="*/ 56 h 397"/>
                  <a:gd name="T26" fmla="*/ 113 w 623"/>
                  <a:gd name="T27" fmla="*/ 113 h 397"/>
                  <a:gd name="T28" fmla="*/ 0 w 623"/>
                  <a:gd name="T29" fmla="*/ 113 h 397"/>
                  <a:gd name="T30" fmla="*/ 0 w 623"/>
                  <a:gd name="T31" fmla="*/ 170 h 397"/>
                  <a:gd name="T32" fmla="*/ 113 w 623"/>
                  <a:gd name="T33" fmla="*/ 170 h 397"/>
                  <a:gd name="T34" fmla="*/ 113 w 623"/>
                  <a:gd name="T35" fmla="*/ 227 h 397"/>
                  <a:gd name="T36" fmla="*/ 170 w 623"/>
                  <a:gd name="T37" fmla="*/ 227 h 397"/>
                  <a:gd name="T38" fmla="*/ 170 w 623"/>
                  <a:gd name="T39" fmla="*/ 283 h 397"/>
                  <a:gd name="T40" fmla="*/ 226 w 623"/>
                  <a:gd name="T41" fmla="*/ 283 h 397"/>
                  <a:gd name="T42" fmla="*/ 226 w 623"/>
                  <a:gd name="T43" fmla="*/ 397 h 397"/>
                  <a:gd name="T44" fmla="*/ 340 w 623"/>
                  <a:gd name="T45" fmla="*/ 397 h 397"/>
                  <a:gd name="T46" fmla="*/ 340 w 623"/>
                  <a:gd name="T47" fmla="*/ 340 h 397"/>
                  <a:gd name="T48" fmla="*/ 453 w 623"/>
                  <a:gd name="T49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3" h="397">
                    <a:moveTo>
                      <a:pt x="453" y="340"/>
                    </a:moveTo>
                    <a:lnTo>
                      <a:pt x="453" y="283"/>
                    </a:lnTo>
                    <a:lnTo>
                      <a:pt x="623" y="283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4" name="Freeform 269"/>
              <p:cNvSpPr>
                <a:spLocks/>
              </p:cNvSpPr>
              <p:nvPr/>
            </p:nvSpPr>
            <p:spPr bwMode="auto">
              <a:xfrm>
                <a:off x="3181" y="2911"/>
                <a:ext cx="908" cy="567"/>
              </a:xfrm>
              <a:custGeom>
                <a:avLst/>
                <a:gdLst>
                  <a:gd name="T0" fmla="*/ 908 w 908"/>
                  <a:gd name="T1" fmla="*/ 226 h 567"/>
                  <a:gd name="T2" fmla="*/ 908 w 908"/>
                  <a:gd name="T3" fmla="*/ 56 h 567"/>
                  <a:gd name="T4" fmla="*/ 851 w 908"/>
                  <a:gd name="T5" fmla="*/ 56 h 567"/>
                  <a:gd name="T6" fmla="*/ 851 w 908"/>
                  <a:gd name="T7" fmla="*/ 0 h 567"/>
                  <a:gd name="T8" fmla="*/ 454 w 908"/>
                  <a:gd name="T9" fmla="*/ 0 h 567"/>
                  <a:gd name="T10" fmla="*/ 454 w 908"/>
                  <a:gd name="T11" fmla="*/ 56 h 567"/>
                  <a:gd name="T12" fmla="*/ 397 w 908"/>
                  <a:gd name="T13" fmla="*/ 56 h 567"/>
                  <a:gd name="T14" fmla="*/ 397 w 908"/>
                  <a:gd name="T15" fmla="*/ 113 h 567"/>
                  <a:gd name="T16" fmla="*/ 341 w 908"/>
                  <a:gd name="T17" fmla="*/ 113 h 567"/>
                  <a:gd name="T18" fmla="*/ 341 w 908"/>
                  <a:gd name="T19" fmla="*/ 170 h 567"/>
                  <a:gd name="T20" fmla="*/ 284 w 908"/>
                  <a:gd name="T21" fmla="*/ 170 h 567"/>
                  <a:gd name="T22" fmla="*/ 284 w 908"/>
                  <a:gd name="T23" fmla="*/ 226 h 567"/>
                  <a:gd name="T24" fmla="*/ 114 w 908"/>
                  <a:gd name="T25" fmla="*/ 226 h 567"/>
                  <a:gd name="T26" fmla="*/ 114 w 908"/>
                  <a:gd name="T27" fmla="*/ 283 h 567"/>
                  <a:gd name="T28" fmla="*/ 57 w 908"/>
                  <a:gd name="T29" fmla="*/ 283 h 567"/>
                  <a:gd name="T30" fmla="*/ 57 w 908"/>
                  <a:gd name="T31" fmla="*/ 340 h 567"/>
                  <a:gd name="T32" fmla="*/ 0 w 908"/>
                  <a:gd name="T33" fmla="*/ 340 h 567"/>
                  <a:gd name="T34" fmla="*/ 0 w 908"/>
                  <a:gd name="T35" fmla="*/ 453 h 567"/>
                  <a:gd name="T36" fmla="*/ 57 w 908"/>
                  <a:gd name="T37" fmla="*/ 453 h 567"/>
                  <a:gd name="T38" fmla="*/ 57 w 908"/>
                  <a:gd name="T39" fmla="*/ 510 h 567"/>
                  <a:gd name="T40" fmla="*/ 227 w 908"/>
                  <a:gd name="T41" fmla="*/ 510 h 567"/>
                  <a:gd name="T42" fmla="*/ 227 w 908"/>
                  <a:gd name="T43" fmla="*/ 567 h 567"/>
                  <a:gd name="T44" fmla="*/ 341 w 908"/>
                  <a:gd name="T45" fmla="*/ 567 h 567"/>
                  <a:gd name="T46" fmla="*/ 341 w 908"/>
                  <a:gd name="T47" fmla="*/ 453 h 567"/>
                  <a:gd name="T48" fmla="*/ 454 w 908"/>
                  <a:gd name="T49" fmla="*/ 453 h 567"/>
                  <a:gd name="T50" fmla="*/ 454 w 908"/>
                  <a:gd name="T51" fmla="*/ 397 h 567"/>
                  <a:gd name="T52" fmla="*/ 511 w 908"/>
                  <a:gd name="T53" fmla="*/ 397 h 567"/>
                  <a:gd name="T54" fmla="*/ 511 w 908"/>
                  <a:gd name="T55" fmla="*/ 340 h 567"/>
                  <a:gd name="T56" fmla="*/ 738 w 908"/>
                  <a:gd name="T57" fmla="*/ 340 h 567"/>
                  <a:gd name="T58" fmla="*/ 738 w 908"/>
                  <a:gd name="T59" fmla="*/ 283 h 567"/>
                  <a:gd name="T60" fmla="*/ 851 w 908"/>
                  <a:gd name="T61" fmla="*/ 283 h 567"/>
                  <a:gd name="T62" fmla="*/ 851 w 908"/>
                  <a:gd name="T63" fmla="*/ 226 h 567"/>
                  <a:gd name="T64" fmla="*/ 908 w 908"/>
                  <a:gd name="T65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8" h="567">
                    <a:moveTo>
                      <a:pt x="908" y="226"/>
                    </a:move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908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5" name="Freeform 270"/>
              <p:cNvSpPr>
                <a:spLocks/>
              </p:cNvSpPr>
              <p:nvPr/>
            </p:nvSpPr>
            <p:spPr bwMode="auto">
              <a:xfrm>
                <a:off x="3295" y="2400"/>
                <a:ext cx="794" cy="737"/>
              </a:xfrm>
              <a:custGeom>
                <a:avLst/>
                <a:gdLst>
                  <a:gd name="T0" fmla="*/ 0 w 794"/>
                  <a:gd name="T1" fmla="*/ 737 h 737"/>
                  <a:gd name="T2" fmla="*/ 0 w 794"/>
                  <a:gd name="T3" fmla="*/ 511 h 737"/>
                  <a:gd name="T4" fmla="*/ 113 w 794"/>
                  <a:gd name="T5" fmla="*/ 511 h 737"/>
                  <a:gd name="T6" fmla="*/ 113 w 794"/>
                  <a:gd name="T7" fmla="*/ 454 h 737"/>
                  <a:gd name="T8" fmla="*/ 170 w 794"/>
                  <a:gd name="T9" fmla="*/ 454 h 737"/>
                  <a:gd name="T10" fmla="*/ 170 w 794"/>
                  <a:gd name="T11" fmla="*/ 397 h 737"/>
                  <a:gd name="T12" fmla="*/ 340 w 794"/>
                  <a:gd name="T13" fmla="*/ 397 h 737"/>
                  <a:gd name="T14" fmla="*/ 340 w 794"/>
                  <a:gd name="T15" fmla="*/ 340 h 737"/>
                  <a:gd name="T16" fmla="*/ 283 w 794"/>
                  <a:gd name="T17" fmla="*/ 340 h 737"/>
                  <a:gd name="T18" fmla="*/ 283 w 794"/>
                  <a:gd name="T19" fmla="*/ 284 h 737"/>
                  <a:gd name="T20" fmla="*/ 113 w 794"/>
                  <a:gd name="T21" fmla="*/ 284 h 737"/>
                  <a:gd name="T22" fmla="*/ 113 w 794"/>
                  <a:gd name="T23" fmla="*/ 227 h 737"/>
                  <a:gd name="T24" fmla="*/ 57 w 794"/>
                  <a:gd name="T25" fmla="*/ 227 h 737"/>
                  <a:gd name="T26" fmla="*/ 57 w 794"/>
                  <a:gd name="T27" fmla="*/ 170 h 737"/>
                  <a:gd name="T28" fmla="*/ 113 w 794"/>
                  <a:gd name="T29" fmla="*/ 170 h 737"/>
                  <a:gd name="T30" fmla="*/ 113 w 794"/>
                  <a:gd name="T31" fmla="*/ 57 h 737"/>
                  <a:gd name="T32" fmla="*/ 340 w 794"/>
                  <a:gd name="T33" fmla="*/ 57 h 737"/>
                  <a:gd name="T34" fmla="*/ 340 w 794"/>
                  <a:gd name="T35" fmla="*/ 114 h 737"/>
                  <a:gd name="T36" fmla="*/ 453 w 794"/>
                  <a:gd name="T37" fmla="*/ 114 h 737"/>
                  <a:gd name="T38" fmla="*/ 453 w 794"/>
                  <a:gd name="T39" fmla="*/ 57 h 737"/>
                  <a:gd name="T40" fmla="*/ 510 w 794"/>
                  <a:gd name="T41" fmla="*/ 57 h 737"/>
                  <a:gd name="T42" fmla="*/ 510 w 794"/>
                  <a:gd name="T43" fmla="*/ 0 h 737"/>
                  <a:gd name="T44" fmla="*/ 737 w 794"/>
                  <a:gd name="T45" fmla="*/ 0 h 737"/>
                  <a:gd name="T46" fmla="*/ 737 w 794"/>
                  <a:gd name="T47" fmla="*/ 57 h 737"/>
                  <a:gd name="T48" fmla="*/ 680 w 794"/>
                  <a:gd name="T49" fmla="*/ 57 h 737"/>
                  <a:gd name="T50" fmla="*/ 680 w 794"/>
                  <a:gd name="T51" fmla="*/ 170 h 737"/>
                  <a:gd name="T52" fmla="*/ 737 w 794"/>
                  <a:gd name="T53" fmla="*/ 170 h 737"/>
                  <a:gd name="T54" fmla="*/ 737 w 794"/>
                  <a:gd name="T55" fmla="*/ 227 h 737"/>
                  <a:gd name="T56" fmla="*/ 794 w 794"/>
                  <a:gd name="T57" fmla="*/ 227 h 737"/>
                  <a:gd name="T58" fmla="*/ 794 w 794"/>
                  <a:gd name="T59" fmla="*/ 284 h 737"/>
                  <a:gd name="T60" fmla="*/ 737 w 794"/>
                  <a:gd name="T61" fmla="*/ 284 h 737"/>
                  <a:gd name="T62" fmla="*/ 737 w 794"/>
                  <a:gd name="T63" fmla="*/ 397 h 737"/>
                  <a:gd name="T64" fmla="*/ 680 w 794"/>
                  <a:gd name="T65" fmla="*/ 397 h 737"/>
                  <a:gd name="T66" fmla="*/ 680 w 794"/>
                  <a:gd name="T67" fmla="*/ 511 h 737"/>
                  <a:gd name="T68" fmla="*/ 340 w 794"/>
                  <a:gd name="T69" fmla="*/ 511 h 737"/>
                  <a:gd name="T70" fmla="*/ 340 w 794"/>
                  <a:gd name="T71" fmla="*/ 567 h 737"/>
                  <a:gd name="T72" fmla="*/ 283 w 794"/>
                  <a:gd name="T73" fmla="*/ 567 h 737"/>
                  <a:gd name="T74" fmla="*/ 283 w 794"/>
                  <a:gd name="T75" fmla="*/ 624 h 737"/>
                  <a:gd name="T76" fmla="*/ 227 w 794"/>
                  <a:gd name="T77" fmla="*/ 624 h 737"/>
                  <a:gd name="T78" fmla="*/ 227 w 794"/>
                  <a:gd name="T79" fmla="*/ 681 h 737"/>
                  <a:gd name="T80" fmla="*/ 170 w 794"/>
                  <a:gd name="T81" fmla="*/ 681 h 737"/>
                  <a:gd name="T82" fmla="*/ 170 w 794"/>
                  <a:gd name="T83" fmla="*/ 737 h 737"/>
                  <a:gd name="T84" fmla="*/ 0 w 794"/>
                  <a:gd name="T8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737">
                    <a:moveTo>
                      <a:pt x="0" y="737"/>
                    </a:move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6" name="Freeform 272"/>
              <p:cNvSpPr>
                <a:spLocks/>
              </p:cNvSpPr>
              <p:nvPr/>
            </p:nvSpPr>
            <p:spPr bwMode="auto">
              <a:xfrm>
                <a:off x="3975" y="2287"/>
                <a:ext cx="341" cy="794"/>
              </a:xfrm>
              <a:custGeom>
                <a:avLst/>
                <a:gdLst>
                  <a:gd name="T0" fmla="*/ 0 w 341"/>
                  <a:gd name="T1" fmla="*/ 0 h 794"/>
                  <a:gd name="T2" fmla="*/ 0 w 341"/>
                  <a:gd name="T3" fmla="*/ 113 h 794"/>
                  <a:gd name="T4" fmla="*/ 57 w 341"/>
                  <a:gd name="T5" fmla="*/ 113 h 794"/>
                  <a:gd name="T6" fmla="*/ 57 w 341"/>
                  <a:gd name="T7" fmla="*/ 170 h 794"/>
                  <a:gd name="T8" fmla="*/ 0 w 341"/>
                  <a:gd name="T9" fmla="*/ 170 h 794"/>
                  <a:gd name="T10" fmla="*/ 0 w 341"/>
                  <a:gd name="T11" fmla="*/ 283 h 794"/>
                  <a:gd name="T12" fmla="*/ 57 w 341"/>
                  <a:gd name="T13" fmla="*/ 283 h 794"/>
                  <a:gd name="T14" fmla="*/ 57 w 341"/>
                  <a:gd name="T15" fmla="*/ 340 h 794"/>
                  <a:gd name="T16" fmla="*/ 114 w 341"/>
                  <a:gd name="T17" fmla="*/ 340 h 794"/>
                  <a:gd name="T18" fmla="*/ 114 w 341"/>
                  <a:gd name="T19" fmla="*/ 397 h 794"/>
                  <a:gd name="T20" fmla="*/ 57 w 341"/>
                  <a:gd name="T21" fmla="*/ 397 h 794"/>
                  <a:gd name="T22" fmla="*/ 57 w 341"/>
                  <a:gd name="T23" fmla="*/ 510 h 794"/>
                  <a:gd name="T24" fmla="*/ 0 w 341"/>
                  <a:gd name="T25" fmla="*/ 510 h 794"/>
                  <a:gd name="T26" fmla="*/ 0 w 341"/>
                  <a:gd name="T27" fmla="*/ 624 h 794"/>
                  <a:gd name="T28" fmla="*/ 57 w 341"/>
                  <a:gd name="T29" fmla="*/ 624 h 794"/>
                  <a:gd name="T30" fmla="*/ 57 w 341"/>
                  <a:gd name="T31" fmla="*/ 680 h 794"/>
                  <a:gd name="T32" fmla="*/ 114 w 341"/>
                  <a:gd name="T33" fmla="*/ 680 h 794"/>
                  <a:gd name="T34" fmla="*/ 114 w 341"/>
                  <a:gd name="T35" fmla="*/ 794 h 794"/>
                  <a:gd name="T36" fmla="*/ 284 w 341"/>
                  <a:gd name="T37" fmla="*/ 794 h 794"/>
                  <a:gd name="T38" fmla="*/ 284 w 341"/>
                  <a:gd name="T39" fmla="*/ 624 h 794"/>
                  <a:gd name="T40" fmla="*/ 227 w 341"/>
                  <a:gd name="T41" fmla="*/ 624 h 794"/>
                  <a:gd name="T42" fmla="*/ 227 w 341"/>
                  <a:gd name="T43" fmla="*/ 510 h 794"/>
                  <a:gd name="T44" fmla="*/ 284 w 341"/>
                  <a:gd name="T45" fmla="*/ 510 h 794"/>
                  <a:gd name="T46" fmla="*/ 341 w 341"/>
                  <a:gd name="T47" fmla="*/ 510 h 794"/>
                  <a:gd name="T48" fmla="*/ 341 w 341"/>
                  <a:gd name="T49" fmla="*/ 453 h 794"/>
                  <a:gd name="T50" fmla="*/ 284 w 341"/>
                  <a:gd name="T51" fmla="*/ 453 h 794"/>
                  <a:gd name="T52" fmla="*/ 284 w 341"/>
                  <a:gd name="T53" fmla="*/ 340 h 794"/>
                  <a:gd name="T54" fmla="*/ 227 w 341"/>
                  <a:gd name="T55" fmla="*/ 340 h 794"/>
                  <a:gd name="T56" fmla="*/ 227 w 341"/>
                  <a:gd name="T57" fmla="*/ 170 h 794"/>
                  <a:gd name="T58" fmla="*/ 170 w 341"/>
                  <a:gd name="T59" fmla="*/ 170 h 794"/>
                  <a:gd name="T60" fmla="*/ 170 w 341"/>
                  <a:gd name="T61" fmla="*/ 113 h 794"/>
                  <a:gd name="T62" fmla="*/ 114 w 341"/>
                  <a:gd name="T63" fmla="*/ 113 h 794"/>
                  <a:gd name="T64" fmla="*/ 114 w 341"/>
                  <a:gd name="T65" fmla="*/ 0 h 794"/>
                  <a:gd name="T66" fmla="*/ 0 w 341"/>
                  <a:gd name="T6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794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284" y="794"/>
                    </a:lnTo>
                    <a:lnTo>
                      <a:pt x="284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7" name="Freeform 273"/>
              <p:cNvSpPr>
                <a:spLocks/>
              </p:cNvSpPr>
              <p:nvPr/>
            </p:nvSpPr>
            <p:spPr bwMode="auto">
              <a:xfrm>
                <a:off x="4145" y="2344"/>
                <a:ext cx="397" cy="510"/>
              </a:xfrm>
              <a:custGeom>
                <a:avLst/>
                <a:gdLst>
                  <a:gd name="T0" fmla="*/ 0 w 397"/>
                  <a:gd name="T1" fmla="*/ 56 h 510"/>
                  <a:gd name="T2" fmla="*/ 114 w 397"/>
                  <a:gd name="T3" fmla="*/ 56 h 510"/>
                  <a:gd name="T4" fmla="*/ 114 w 397"/>
                  <a:gd name="T5" fmla="*/ 113 h 510"/>
                  <a:gd name="T6" fmla="*/ 171 w 397"/>
                  <a:gd name="T7" fmla="*/ 113 h 510"/>
                  <a:gd name="T8" fmla="*/ 171 w 397"/>
                  <a:gd name="T9" fmla="*/ 0 h 510"/>
                  <a:gd name="T10" fmla="*/ 397 w 397"/>
                  <a:gd name="T11" fmla="*/ 0 h 510"/>
                  <a:gd name="T12" fmla="*/ 397 w 397"/>
                  <a:gd name="T13" fmla="*/ 510 h 510"/>
                  <a:gd name="T14" fmla="*/ 57 w 397"/>
                  <a:gd name="T15" fmla="*/ 510 h 510"/>
                  <a:gd name="T16" fmla="*/ 57 w 397"/>
                  <a:gd name="T17" fmla="*/ 453 h 510"/>
                  <a:gd name="T18" fmla="*/ 171 w 397"/>
                  <a:gd name="T19" fmla="*/ 453 h 510"/>
                  <a:gd name="T20" fmla="*/ 171 w 397"/>
                  <a:gd name="T21" fmla="*/ 396 h 510"/>
                  <a:gd name="T22" fmla="*/ 114 w 397"/>
                  <a:gd name="T23" fmla="*/ 396 h 510"/>
                  <a:gd name="T24" fmla="*/ 114 w 397"/>
                  <a:gd name="T25" fmla="*/ 283 h 510"/>
                  <a:gd name="T26" fmla="*/ 57 w 397"/>
                  <a:gd name="T27" fmla="*/ 283 h 510"/>
                  <a:gd name="T28" fmla="*/ 57 w 397"/>
                  <a:gd name="T29" fmla="*/ 113 h 510"/>
                  <a:gd name="T30" fmla="*/ 0 w 397"/>
                  <a:gd name="T31" fmla="*/ 113 h 510"/>
                  <a:gd name="T32" fmla="*/ 0 w 397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10">
                    <a:moveTo>
                      <a:pt x="0" y="56"/>
                    </a:moveTo>
                    <a:lnTo>
                      <a:pt x="114" y="5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397" y="0"/>
                    </a:lnTo>
                    <a:lnTo>
                      <a:pt x="39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71" y="453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8" name="Freeform 274"/>
              <p:cNvSpPr>
                <a:spLocks/>
              </p:cNvSpPr>
              <p:nvPr/>
            </p:nvSpPr>
            <p:spPr bwMode="auto">
              <a:xfrm>
                <a:off x="4202" y="2344"/>
                <a:ext cx="794" cy="964"/>
              </a:xfrm>
              <a:custGeom>
                <a:avLst/>
                <a:gdLst>
                  <a:gd name="T0" fmla="*/ 454 w 794"/>
                  <a:gd name="T1" fmla="*/ 0 h 964"/>
                  <a:gd name="T2" fmla="*/ 340 w 794"/>
                  <a:gd name="T3" fmla="*/ 0 h 964"/>
                  <a:gd name="T4" fmla="*/ 340 w 794"/>
                  <a:gd name="T5" fmla="*/ 510 h 964"/>
                  <a:gd name="T6" fmla="*/ 0 w 794"/>
                  <a:gd name="T7" fmla="*/ 510 h 964"/>
                  <a:gd name="T8" fmla="*/ 0 w 794"/>
                  <a:gd name="T9" fmla="*/ 567 h 964"/>
                  <a:gd name="T10" fmla="*/ 57 w 794"/>
                  <a:gd name="T11" fmla="*/ 567 h 964"/>
                  <a:gd name="T12" fmla="*/ 57 w 794"/>
                  <a:gd name="T13" fmla="*/ 737 h 964"/>
                  <a:gd name="T14" fmla="*/ 114 w 794"/>
                  <a:gd name="T15" fmla="*/ 737 h 964"/>
                  <a:gd name="T16" fmla="*/ 114 w 794"/>
                  <a:gd name="T17" fmla="*/ 793 h 964"/>
                  <a:gd name="T18" fmla="*/ 227 w 794"/>
                  <a:gd name="T19" fmla="*/ 793 h 964"/>
                  <a:gd name="T20" fmla="*/ 227 w 794"/>
                  <a:gd name="T21" fmla="*/ 850 h 964"/>
                  <a:gd name="T22" fmla="*/ 284 w 794"/>
                  <a:gd name="T23" fmla="*/ 850 h 964"/>
                  <a:gd name="T24" fmla="*/ 284 w 794"/>
                  <a:gd name="T25" fmla="*/ 907 h 964"/>
                  <a:gd name="T26" fmla="*/ 340 w 794"/>
                  <a:gd name="T27" fmla="*/ 907 h 964"/>
                  <a:gd name="T28" fmla="*/ 340 w 794"/>
                  <a:gd name="T29" fmla="*/ 964 h 964"/>
                  <a:gd name="T30" fmla="*/ 510 w 794"/>
                  <a:gd name="T31" fmla="*/ 964 h 964"/>
                  <a:gd name="T32" fmla="*/ 510 w 794"/>
                  <a:gd name="T33" fmla="*/ 907 h 964"/>
                  <a:gd name="T34" fmla="*/ 567 w 794"/>
                  <a:gd name="T35" fmla="*/ 907 h 964"/>
                  <a:gd name="T36" fmla="*/ 567 w 794"/>
                  <a:gd name="T37" fmla="*/ 850 h 964"/>
                  <a:gd name="T38" fmla="*/ 624 w 794"/>
                  <a:gd name="T39" fmla="*/ 850 h 964"/>
                  <a:gd name="T40" fmla="*/ 624 w 794"/>
                  <a:gd name="T41" fmla="*/ 793 h 964"/>
                  <a:gd name="T42" fmla="*/ 794 w 794"/>
                  <a:gd name="T43" fmla="*/ 793 h 964"/>
                  <a:gd name="T44" fmla="*/ 794 w 794"/>
                  <a:gd name="T45" fmla="*/ 680 h 964"/>
                  <a:gd name="T46" fmla="*/ 681 w 794"/>
                  <a:gd name="T47" fmla="*/ 680 h 964"/>
                  <a:gd name="T48" fmla="*/ 681 w 794"/>
                  <a:gd name="T49" fmla="*/ 623 h 964"/>
                  <a:gd name="T50" fmla="*/ 624 w 794"/>
                  <a:gd name="T51" fmla="*/ 623 h 964"/>
                  <a:gd name="T52" fmla="*/ 624 w 794"/>
                  <a:gd name="T53" fmla="*/ 510 h 964"/>
                  <a:gd name="T54" fmla="*/ 567 w 794"/>
                  <a:gd name="T55" fmla="*/ 510 h 964"/>
                  <a:gd name="T56" fmla="*/ 567 w 794"/>
                  <a:gd name="T57" fmla="*/ 283 h 964"/>
                  <a:gd name="T58" fmla="*/ 624 w 794"/>
                  <a:gd name="T59" fmla="*/ 283 h 964"/>
                  <a:gd name="T60" fmla="*/ 624 w 794"/>
                  <a:gd name="T61" fmla="*/ 226 h 964"/>
                  <a:gd name="T62" fmla="*/ 510 w 794"/>
                  <a:gd name="T63" fmla="*/ 226 h 964"/>
                  <a:gd name="T64" fmla="*/ 510 w 794"/>
                  <a:gd name="T65" fmla="*/ 170 h 964"/>
                  <a:gd name="T66" fmla="*/ 567 w 794"/>
                  <a:gd name="T67" fmla="*/ 170 h 964"/>
                  <a:gd name="T68" fmla="*/ 567 w 794"/>
                  <a:gd name="T69" fmla="*/ 56 h 964"/>
                  <a:gd name="T70" fmla="*/ 454 w 794"/>
                  <a:gd name="T71" fmla="*/ 56 h 964"/>
                  <a:gd name="T72" fmla="*/ 454 w 794"/>
                  <a:gd name="T73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6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3"/>
                    </a:lnTo>
                    <a:lnTo>
                      <a:pt x="794" y="793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623"/>
                    </a:lnTo>
                    <a:lnTo>
                      <a:pt x="624" y="623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9" name="Freeform 275"/>
              <p:cNvSpPr>
                <a:spLocks/>
              </p:cNvSpPr>
              <p:nvPr/>
            </p:nvSpPr>
            <p:spPr bwMode="auto">
              <a:xfrm>
                <a:off x="4316" y="3194"/>
                <a:ext cx="737" cy="510"/>
              </a:xfrm>
              <a:custGeom>
                <a:avLst/>
                <a:gdLst>
                  <a:gd name="T0" fmla="*/ 567 w 737"/>
                  <a:gd name="T1" fmla="*/ 0 h 510"/>
                  <a:gd name="T2" fmla="*/ 567 w 737"/>
                  <a:gd name="T3" fmla="*/ 57 h 510"/>
                  <a:gd name="T4" fmla="*/ 623 w 737"/>
                  <a:gd name="T5" fmla="*/ 57 h 510"/>
                  <a:gd name="T6" fmla="*/ 623 w 737"/>
                  <a:gd name="T7" fmla="*/ 114 h 510"/>
                  <a:gd name="T8" fmla="*/ 737 w 737"/>
                  <a:gd name="T9" fmla="*/ 114 h 510"/>
                  <a:gd name="T10" fmla="*/ 737 w 737"/>
                  <a:gd name="T11" fmla="*/ 397 h 510"/>
                  <a:gd name="T12" fmla="*/ 567 w 737"/>
                  <a:gd name="T13" fmla="*/ 397 h 510"/>
                  <a:gd name="T14" fmla="*/ 567 w 737"/>
                  <a:gd name="T15" fmla="*/ 340 h 510"/>
                  <a:gd name="T16" fmla="*/ 623 w 737"/>
                  <a:gd name="T17" fmla="*/ 340 h 510"/>
                  <a:gd name="T18" fmla="*/ 623 w 737"/>
                  <a:gd name="T19" fmla="*/ 284 h 510"/>
                  <a:gd name="T20" fmla="*/ 510 w 737"/>
                  <a:gd name="T21" fmla="*/ 284 h 510"/>
                  <a:gd name="T22" fmla="*/ 510 w 737"/>
                  <a:gd name="T23" fmla="*/ 340 h 510"/>
                  <a:gd name="T24" fmla="*/ 226 w 737"/>
                  <a:gd name="T25" fmla="*/ 340 h 510"/>
                  <a:gd name="T26" fmla="*/ 226 w 737"/>
                  <a:gd name="T27" fmla="*/ 454 h 510"/>
                  <a:gd name="T28" fmla="*/ 113 w 737"/>
                  <a:gd name="T29" fmla="*/ 454 h 510"/>
                  <a:gd name="T30" fmla="*/ 113 w 737"/>
                  <a:gd name="T31" fmla="*/ 510 h 510"/>
                  <a:gd name="T32" fmla="*/ 56 w 737"/>
                  <a:gd name="T33" fmla="*/ 510 h 510"/>
                  <a:gd name="T34" fmla="*/ 56 w 737"/>
                  <a:gd name="T35" fmla="*/ 454 h 510"/>
                  <a:gd name="T36" fmla="*/ 0 w 737"/>
                  <a:gd name="T37" fmla="*/ 454 h 510"/>
                  <a:gd name="T38" fmla="*/ 0 w 737"/>
                  <a:gd name="T39" fmla="*/ 397 h 510"/>
                  <a:gd name="T40" fmla="*/ 113 w 737"/>
                  <a:gd name="T41" fmla="*/ 397 h 510"/>
                  <a:gd name="T42" fmla="*/ 113 w 737"/>
                  <a:gd name="T43" fmla="*/ 284 h 510"/>
                  <a:gd name="T44" fmla="*/ 56 w 737"/>
                  <a:gd name="T45" fmla="*/ 284 h 510"/>
                  <a:gd name="T46" fmla="*/ 56 w 737"/>
                  <a:gd name="T47" fmla="*/ 170 h 510"/>
                  <a:gd name="T48" fmla="*/ 226 w 737"/>
                  <a:gd name="T49" fmla="*/ 170 h 510"/>
                  <a:gd name="T50" fmla="*/ 226 w 737"/>
                  <a:gd name="T51" fmla="*/ 114 h 510"/>
                  <a:gd name="T52" fmla="*/ 396 w 737"/>
                  <a:gd name="T53" fmla="*/ 114 h 510"/>
                  <a:gd name="T54" fmla="*/ 396 w 737"/>
                  <a:gd name="T55" fmla="*/ 57 h 510"/>
                  <a:gd name="T56" fmla="*/ 453 w 737"/>
                  <a:gd name="T57" fmla="*/ 57 h 510"/>
                  <a:gd name="T58" fmla="*/ 453 w 737"/>
                  <a:gd name="T59" fmla="*/ 0 h 510"/>
                  <a:gd name="T60" fmla="*/ 567 w 737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510">
                    <a:moveTo>
                      <a:pt x="567" y="0"/>
                    </a:moveTo>
                    <a:lnTo>
                      <a:pt x="567" y="57"/>
                    </a:lnTo>
                    <a:lnTo>
                      <a:pt x="623" y="57"/>
                    </a:lnTo>
                    <a:lnTo>
                      <a:pt x="623" y="114"/>
                    </a:lnTo>
                    <a:lnTo>
                      <a:pt x="737" y="114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4"/>
                    </a:lnTo>
                    <a:lnTo>
                      <a:pt x="396" y="114"/>
                    </a:lnTo>
                    <a:lnTo>
                      <a:pt x="396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0" name="Freeform 276"/>
              <p:cNvSpPr>
                <a:spLocks/>
              </p:cNvSpPr>
              <p:nvPr/>
            </p:nvSpPr>
            <p:spPr bwMode="auto">
              <a:xfrm>
                <a:off x="4372" y="3534"/>
                <a:ext cx="454" cy="284"/>
              </a:xfrm>
              <a:custGeom>
                <a:avLst/>
                <a:gdLst>
                  <a:gd name="T0" fmla="*/ 454 w 454"/>
                  <a:gd name="T1" fmla="*/ 0 h 284"/>
                  <a:gd name="T2" fmla="*/ 454 w 454"/>
                  <a:gd name="T3" fmla="*/ 114 h 284"/>
                  <a:gd name="T4" fmla="*/ 397 w 454"/>
                  <a:gd name="T5" fmla="*/ 114 h 284"/>
                  <a:gd name="T6" fmla="*/ 397 w 454"/>
                  <a:gd name="T7" fmla="*/ 227 h 284"/>
                  <a:gd name="T8" fmla="*/ 340 w 454"/>
                  <a:gd name="T9" fmla="*/ 227 h 284"/>
                  <a:gd name="T10" fmla="*/ 340 w 454"/>
                  <a:gd name="T11" fmla="*/ 284 h 284"/>
                  <a:gd name="T12" fmla="*/ 114 w 454"/>
                  <a:gd name="T13" fmla="*/ 284 h 284"/>
                  <a:gd name="T14" fmla="*/ 114 w 454"/>
                  <a:gd name="T15" fmla="*/ 227 h 284"/>
                  <a:gd name="T16" fmla="*/ 0 w 454"/>
                  <a:gd name="T17" fmla="*/ 227 h 284"/>
                  <a:gd name="T18" fmla="*/ 0 w 454"/>
                  <a:gd name="T19" fmla="*/ 170 h 284"/>
                  <a:gd name="T20" fmla="*/ 57 w 454"/>
                  <a:gd name="T21" fmla="*/ 170 h 284"/>
                  <a:gd name="T22" fmla="*/ 57 w 454"/>
                  <a:gd name="T23" fmla="*/ 114 h 284"/>
                  <a:gd name="T24" fmla="*/ 170 w 454"/>
                  <a:gd name="T25" fmla="*/ 114 h 284"/>
                  <a:gd name="T26" fmla="*/ 170 w 454"/>
                  <a:gd name="T27" fmla="*/ 0 h 284"/>
                  <a:gd name="T28" fmla="*/ 454 w 454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284">
                    <a:moveTo>
                      <a:pt x="454" y="0"/>
                    </a:move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1" name="Freeform 278"/>
              <p:cNvSpPr>
                <a:spLocks/>
              </p:cNvSpPr>
              <p:nvPr/>
            </p:nvSpPr>
            <p:spPr bwMode="auto">
              <a:xfrm>
                <a:off x="5960" y="4668"/>
                <a:ext cx="283" cy="341"/>
              </a:xfrm>
              <a:custGeom>
                <a:avLst/>
                <a:gdLst>
                  <a:gd name="T0" fmla="*/ 283 w 283"/>
                  <a:gd name="T1" fmla="*/ 0 h 341"/>
                  <a:gd name="T2" fmla="*/ 113 w 283"/>
                  <a:gd name="T3" fmla="*/ 0 h 341"/>
                  <a:gd name="T4" fmla="*/ 113 w 283"/>
                  <a:gd name="T5" fmla="*/ 114 h 341"/>
                  <a:gd name="T6" fmla="*/ 0 w 283"/>
                  <a:gd name="T7" fmla="*/ 114 h 341"/>
                  <a:gd name="T8" fmla="*/ 0 w 283"/>
                  <a:gd name="T9" fmla="*/ 341 h 341"/>
                  <a:gd name="T10" fmla="*/ 170 w 283"/>
                  <a:gd name="T11" fmla="*/ 341 h 341"/>
                  <a:gd name="T12" fmla="*/ 170 w 283"/>
                  <a:gd name="T13" fmla="*/ 170 h 341"/>
                  <a:gd name="T14" fmla="*/ 227 w 283"/>
                  <a:gd name="T15" fmla="*/ 170 h 341"/>
                  <a:gd name="T16" fmla="*/ 227 w 283"/>
                  <a:gd name="T17" fmla="*/ 114 h 341"/>
                  <a:gd name="T18" fmla="*/ 283 w 283"/>
                  <a:gd name="T19" fmla="*/ 114 h 341"/>
                  <a:gd name="T20" fmla="*/ 283 w 283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4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3" name="Freeform 280"/>
              <p:cNvSpPr>
                <a:spLocks/>
              </p:cNvSpPr>
              <p:nvPr/>
            </p:nvSpPr>
            <p:spPr bwMode="auto">
              <a:xfrm>
                <a:off x="7321" y="4328"/>
                <a:ext cx="340" cy="510"/>
              </a:xfrm>
              <a:custGeom>
                <a:avLst/>
                <a:gdLst>
                  <a:gd name="T0" fmla="*/ 170 w 340"/>
                  <a:gd name="T1" fmla="*/ 0 h 510"/>
                  <a:gd name="T2" fmla="*/ 113 w 340"/>
                  <a:gd name="T3" fmla="*/ 0 h 510"/>
                  <a:gd name="T4" fmla="*/ 113 w 340"/>
                  <a:gd name="T5" fmla="*/ 170 h 510"/>
                  <a:gd name="T6" fmla="*/ 0 w 340"/>
                  <a:gd name="T7" fmla="*/ 170 h 510"/>
                  <a:gd name="T8" fmla="*/ 0 w 340"/>
                  <a:gd name="T9" fmla="*/ 227 h 510"/>
                  <a:gd name="T10" fmla="*/ 56 w 340"/>
                  <a:gd name="T11" fmla="*/ 227 h 510"/>
                  <a:gd name="T12" fmla="*/ 56 w 340"/>
                  <a:gd name="T13" fmla="*/ 284 h 510"/>
                  <a:gd name="T14" fmla="*/ 0 w 340"/>
                  <a:gd name="T15" fmla="*/ 284 h 510"/>
                  <a:gd name="T16" fmla="*/ 0 w 340"/>
                  <a:gd name="T17" fmla="*/ 340 h 510"/>
                  <a:gd name="T18" fmla="*/ 56 w 340"/>
                  <a:gd name="T19" fmla="*/ 340 h 510"/>
                  <a:gd name="T20" fmla="*/ 56 w 340"/>
                  <a:gd name="T21" fmla="*/ 454 h 510"/>
                  <a:gd name="T22" fmla="*/ 113 w 340"/>
                  <a:gd name="T23" fmla="*/ 454 h 510"/>
                  <a:gd name="T24" fmla="*/ 170 w 340"/>
                  <a:gd name="T25" fmla="*/ 454 h 510"/>
                  <a:gd name="T26" fmla="*/ 170 w 340"/>
                  <a:gd name="T27" fmla="*/ 397 h 510"/>
                  <a:gd name="T28" fmla="*/ 226 w 340"/>
                  <a:gd name="T29" fmla="*/ 397 h 510"/>
                  <a:gd name="T30" fmla="*/ 226 w 340"/>
                  <a:gd name="T31" fmla="*/ 510 h 510"/>
                  <a:gd name="T32" fmla="*/ 283 w 340"/>
                  <a:gd name="T33" fmla="*/ 510 h 510"/>
                  <a:gd name="T34" fmla="*/ 283 w 340"/>
                  <a:gd name="T35" fmla="*/ 340 h 510"/>
                  <a:gd name="T36" fmla="*/ 340 w 340"/>
                  <a:gd name="T37" fmla="*/ 340 h 510"/>
                  <a:gd name="T38" fmla="*/ 340 w 340"/>
                  <a:gd name="T39" fmla="*/ 227 h 510"/>
                  <a:gd name="T40" fmla="*/ 226 w 340"/>
                  <a:gd name="T41" fmla="*/ 227 h 510"/>
                  <a:gd name="T42" fmla="*/ 226 w 340"/>
                  <a:gd name="T43" fmla="*/ 114 h 510"/>
                  <a:gd name="T44" fmla="*/ 170 w 340"/>
                  <a:gd name="T45" fmla="*/ 114 h 510"/>
                  <a:gd name="T46" fmla="*/ 170 w 340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0" h="510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4" name="Freeform 281"/>
              <p:cNvSpPr>
                <a:spLocks/>
              </p:cNvSpPr>
              <p:nvPr/>
            </p:nvSpPr>
            <p:spPr bwMode="auto">
              <a:xfrm>
                <a:off x="7264" y="3421"/>
                <a:ext cx="283" cy="454"/>
              </a:xfrm>
              <a:custGeom>
                <a:avLst/>
                <a:gdLst>
                  <a:gd name="T0" fmla="*/ 170 w 283"/>
                  <a:gd name="T1" fmla="*/ 0 h 454"/>
                  <a:gd name="T2" fmla="*/ 170 w 283"/>
                  <a:gd name="T3" fmla="*/ 57 h 454"/>
                  <a:gd name="T4" fmla="*/ 227 w 283"/>
                  <a:gd name="T5" fmla="*/ 57 h 454"/>
                  <a:gd name="T6" fmla="*/ 227 w 283"/>
                  <a:gd name="T7" fmla="*/ 170 h 454"/>
                  <a:gd name="T8" fmla="*/ 283 w 283"/>
                  <a:gd name="T9" fmla="*/ 170 h 454"/>
                  <a:gd name="T10" fmla="*/ 283 w 283"/>
                  <a:gd name="T11" fmla="*/ 283 h 454"/>
                  <a:gd name="T12" fmla="*/ 227 w 283"/>
                  <a:gd name="T13" fmla="*/ 283 h 454"/>
                  <a:gd name="T14" fmla="*/ 227 w 283"/>
                  <a:gd name="T15" fmla="*/ 397 h 454"/>
                  <a:gd name="T16" fmla="*/ 283 w 283"/>
                  <a:gd name="T17" fmla="*/ 397 h 454"/>
                  <a:gd name="T18" fmla="*/ 283 w 283"/>
                  <a:gd name="T19" fmla="*/ 454 h 454"/>
                  <a:gd name="T20" fmla="*/ 57 w 283"/>
                  <a:gd name="T21" fmla="*/ 454 h 454"/>
                  <a:gd name="T22" fmla="*/ 57 w 283"/>
                  <a:gd name="T23" fmla="*/ 397 h 454"/>
                  <a:gd name="T24" fmla="*/ 0 w 283"/>
                  <a:gd name="T25" fmla="*/ 397 h 454"/>
                  <a:gd name="T26" fmla="*/ 0 w 283"/>
                  <a:gd name="T27" fmla="*/ 340 h 454"/>
                  <a:gd name="T28" fmla="*/ 57 w 283"/>
                  <a:gd name="T29" fmla="*/ 340 h 454"/>
                  <a:gd name="T30" fmla="*/ 57 w 283"/>
                  <a:gd name="T31" fmla="*/ 227 h 454"/>
                  <a:gd name="T32" fmla="*/ 0 w 283"/>
                  <a:gd name="T33" fmla="*/ 227 h 454"/>
                  <a:gd name="T34" fmla="*/ 0 w 283"/>
                  <a:gd name="T35" fmla="*/ 113 h 454"/>
                  <a:gd name="T36" fmla="*/ 57 w 283"/>
                  <a:gd name="T37" fmla="*/ 113 h 454"/>
                  <a:gd name="T38" fmla="*/ 57 w 283"/>
                  <a:gd name="T39" fmla="*/ 57 h 454"/>
                  <a:gd name="T40" fmla="*/ 113 w 283"/>
                  <a:gd name="T41" fmla="*/ 57 h 454"/>
                  <a:gd name="T42" fmla="*/ 113 w 283"/>
                  <a:gd name="T43" fmla="*/ 0 h 454"/>
                  <a:gd name="T44" fmla="*/ 170 w 283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" h="454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Freeform 282"/>
              <p:cNvSpPr>
                <a:spLocks/>
              </p:cNvSpPr>
              <p:nvPr/>
            </p:nvSpPr>
            <p:spPr bwMode="auto">
              <a:xfrm>
                <a:off x="5903" y="2967"/>
                <a:ext cx="340" cy="397"/>
              </a:xfrm>
              <a:custGeom>
                <a:avLst/>
                <a:gdLst>
                  <a:gd name="T0" fmla="*/ 0 w 340"/>
                  <a:gd name="T1" fmla="*/ 0 h 397"/>
                  <a:gd name="T2" fmla="*/ 0 w 340"/>
                  <a:gd name="T3" fmla="*/ 170 h 397"/>
                  <a:gd name="T4" fmla="*/ 57 w 340"/>
                  <a:gd name="T5" fmla="*/ 170 h 397"/>
                  <a:gd name="T6" fmla="*/ 57 w 340"/>
                  <a:gd name="T7" fmla="*/ 227 h 397"/>
                  <a:gd name="T8" fmla="*/ 114 w 340"/>
                  <a:gd name="T9" fmla="*/ 227 h 397"/>
                  <a:gd name="T10" fmla="*/ 114 w 340"/>
                  <a:gd name="T11" fmla="*/ 341 h 397"/>
                  <a:gd name="T12" fmla="*/ 170 w 340"/>
                  <a:gd name="T13" fmla="*/ 341 h 397"/>
                  <a:gd name="T14" fmla="*/ 170 w 340"/>
                  <a:gd name="T15" fmla="*/ 397 h 397"/>
                  <a:gd name="T16" fmla="*/ 340 w 340"/>
                  <a:gd name="T17" fmla="*/ 397 h 397"/>
                  <a:gd name="T18" fmla="*/ 340 w 340"/>
                  <a:gd name="T19" fmla="*/ 227 h 397"/>
                  <a:gd name="T20" fmla="*/ 284 w 340"/>
                  <a:gd name="T21" fmla="*/ 227 h 397"/>
                  <a:gd name="T22" fmla="*/ 284 w 340"/>
                  <a:gd name="T23" fmla="*/ 170 h 397"/>
                  <a:gd name="T24" fmla="*/ 227 w 340"/>
                  <a:gd name="T25" fmla="*/ 170 h 397"/>
                  <a:gd name="T26" fmla="*/ 227 w 340"/>
                  <a:gd name="T27" fmla="*/ 114 h 397"/>
                  <a:gd name="T28" fmla="*/ 170 w 340"/>
                  <a:gd name="T29" fmla="*/ 114 h 397"/>
                  <a:gd name="T30" fmla="*/ 170 w 340"/>
                  <a:gd name="T31" fmla="*/ 57 h 397"/>
                  <a:gd name="T32" fmla="*/ 114 w 340"/>
                  <a:gd name="T33" fmla="*/ 57 h 397"/>
                  <a:gd name="T34" fmla="*/ 114 w 340"/>
                  <a:gd name="T35" fmla="*/ 0 h 397"/>
                  <a:gd name="T36" fmla="*/ 0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6" name="Freeform 289"/>
              <p:cNvSpPr>
                <a:spLocks/>
              </p:cNvSpPr>
              <p:nvPr/>
            </p:nvSpPr>
            <p:spPr bwMode="auto">
              <a:xfrm>
                <a:off x="5903" y="2911"/>
                <a:ext cx="624" cy="510"/>
              </a:xfrm>
              <a:custGeom>
                <a:avLst/>
                <a:gdLst>
                  <a:gd name="T0" fmla="*/ 0 w 624"/>
                  <a:gd name="T1" fmla="*/ 56 h 510"/>
                  <a:gd name="T2" fmla="*/ 0 w 624"/>
                  <a:gd name="T3" fmla="*/ 0 h 510"/>
                  <a:gd name="T4" fmla="*/ 340 w 624"/>
                  <a:gd name="T5" fmla="*/ 0 h 510"/>
                  <a:gd name="T6" fmla="*/ 340 w 624"/>
                  <a:gd name="T7" fmla="*/ 170 h 510"/>
                  <a:gd name="T8" fmla="*/ 454 w 624"/>
                  <a:gd name="T9" fmla="*/ 170 h 510"/>
                  <a:gd name="T10" fmla="*/ 454 w 624"/>
                  <a:gd name="T11" fmla="*/ 226 h 510"/>
                  <a:gd name="T12" fmla="*/ 624 w 624"/>
                  <a:gd name="T13" fmla="*/ 226 h 510"/>
                  <a:gd name="T14" fmla="*/ 624 w 624"/>
                  <a:gd name="T15" fmla="*/ 453 h 510"/>
                  <a:gd name="T16" fmla="*/ 397 w 624"/>
                  <a:gd name="T17" fmla="*/ 453 h 510"/>
                  <a:gd name="T18" fmla="*/ 397 w 624"/>
                  <a:gd name="T19" fmla="*/ 510 h 510"/>
                  <a:gd name="T20" fmla="*/ 340 w 624"/>
                  <a:gd name="T21" fmla="*/ 510 h 510"/>
                  <a:gd name="T22" fmla="*/ 340 w 624"/>
                  <a:gd name="T23" fmla="*/ 283 h 510"/>
                  <a:gd name="T24" fmla="*/ 284 w 624"/>
                  <a:gd name="T25" fmla="*/ 283 h 510"/>
                  <a:gd name="T26" fmla="*/ 284 w 624"/>
                  <a:gd name="T27" fmla="*/ 226 h 510"/>
                  <a:gd name="T28" fmla="*/ 227 w 624"/>
                  <a:gd name="T29" fmla="*/ 226 h 510"/>
                  <a:gd name="T30" fmla="*/ 227 w 624"/>
                  <a:gd name="T31" fmla="*/ 170 h 510"/>
                  <a:gd name="T32" fmla="*/ 170 w 624"/>
                  <a:gd name="T33" fmla="*/ 170 h 510"/>
                  <a:gd name="T34" fmla="*/ 170 w 624"/>
                  <a:gd name="T35" fmla="*/ 113 h 510"/>
                  <a:gd name="T36" fmla="*/ 114 w 624"/>
                  <a:gd name="T37" fmla="*/ 113 h 510"/>
                  <a:gd name="T38" fmla="*/ 114 w 624"/>
                  <a:gd name="T39" fmla="*/ 56 h 510"/>
                  <a:gd name="T40" fmla="*/ 0 w 624"/>
                  <a:gd name="T41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510">
                    <a:moveTo>
                      <a:pt x="0" y="56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7" name="Freeform 290"/>
              <p:cNvSpPr>
                <a:spLocks/>
              </p:cNvSpPr>
              <p:nvPr/>
            </p:nvSpPr>
            <p:spPr bwMode="auto">
              <a:xfrm>
                <a:off x="5450" y="1436"/>
                <a:ext cx="1134" cy="1134"/>
              </a:xfrm>
              <a:custGeom>
                <a:avLst/>
                <a:gdLst>
                  <a:gd name="T0" fmla="*/ 907 w 1134"/>
                  <a:gd name="T1" fmla="*/ 0 h 1134"/>
                  <a:gd name="T2" fmla="*/ 793 w 1134"/>
                  <a:gd name="T3" fmla="*/ 0 h 1134"/>
                  <a:gd name="T4" fmla="*/ 793 w 1134"/>
                  <a:gd name="T5" fmla="*/ 170 h 1134"/>
                  <a:gd name="T6" fmla="*/ 680 w 1134"/>
                  <a:gd name="T7" fmla="*/ 170 h 1134"/>
                  <a:gd name="T8" fmla="*/ 680 w 1134"/>
                  <a:gd name="T9" fmla="*/ 227 h 1134"/>
                  <a:gd name="T10" fmla="*/ 623 w 1134"/>
                  <a:gd name="T11" fmla="*/ 227 h 1134"/>
                  <a:gd name="T12" fmla="*/ 623 w 1134"/>
                  <a:gd name="T13" fmla="*/ 170 h 1134"/>
                  <a:gd name="T14" fmla="*/ 510 w 1134"/>
                  <a:gd name="T15" fmla="*/ 170 h 1134"/>
                  <a:gd name="T16" fmla="*/ 510 w 1134"/>
                  <a:gd name="T17" fmla="*/ 284 h 1134"/>
                  <a:gd name="T18" fmla="*/ 567 w 1134"/>
                  <a:gd name="T19" fmla="*/ 284 h 1134"/>
                  <a:gd name="T20" fmla="*/ 567 w 1134"/>
                  <a:gd name="T21" fmla="*/ 454 h 1134"/>
                  <a:gd name="T22" fmla="*/ 510 w 1134"/>
                  <a:gd name="T23" fmla="*/ 454 h 1134"/>
                  <a:gd name="T24" fmla="*/ 510 w 1134"/>
                  <a:gd name="T25" fmla="*/ 397 h 1134"/>
                  <a:gd name="T26" fmla="*/ 396 w 1134"/>
                  <a:gd name="T27" fmla="*/ 397 h 1134"/>
                  <a:gd name="T28" fmla="*/ 396 w 1134"/>
                  <a:gd name="T29" fmla="*/ 511 h 1134"/>
                  <a:gd name="T30" fmla="*/ 340 w 1134"/>
                  <a:gd name="T31" fmla="*/ 511 h 1134"/>
                  <a:gd name="T32" fmla="*/ 340 w 1134"/>
                  <a:gd name="T33" fmla="*/ 624 h 1134"/>
                  <a:gd name="T34" fmla="*/ 0 w 1134"/>
                  <a:gd name="T35" fmla="*/ 624 h 1134"/>
                  <a:gd name="T36" fmla="*/ 0 w 1134"/>
                  <a:gd name="T37" fmla="*/ 681 h 1134"/>
                  <a:gd name="T38" fmla="*/ 56 w 1134"/>
                  <a:gd name="T39" fmla="*/ 681 h 1134"/>
                  <a:gd name="T40" fmla="*/ 56 w 1134"/>
                  <a:gd name="T41" fmla="*/ 908 h 1134"/>
                  <a:gd name="T42" fmla="*/ 170 w 1134"/>
                  <a:gd name="T43" fmla="*/ 908 h 1134"/>
                  <a:gd name="T44" fmla="*/ 170 w 1134"/>
                  <a:gd name="T45" fmla="*/ 964 h 1134"/>
                  <a:gd name="T46" fmla="*/ 113 w 1134"/>
                  <a:gd name="T47" fmla="*/ 964 h 1134"/>
                  <a:gd name="T48" fmla="*/ 113 w 1134"/>
                  <a:gd name="T49" fmla="*/ 1134 h 1134"/>
                  <a:gd name="T50" fmla="*/ 510 w 1134"/>
                  <a:gd name="T51" fmla="*/ 1134 h 1134"/>
                  <a:gd name="T52" fmla="*/ 510 w 1134"/>
                  <a:gd name="T53" fmla="*/ 1078 h 1134"/>
                  <a:gd name="T54" fmla="*/ 737 w 1134"/>
                  <a:gd name="T55" fmla="*/ 1078 h 1134"/>
                  <a:gd name="T56" fmla="*/ 737 w 1134"/>
                  <a:gd name="T57" fmla="*/ 1021 h 1134"/>
                  <a:gd name="T58" fmla="*/ 793 w 1134"/>
                  <a:gd name="T59" fmla="*/ 1021 h 1134"/>
                  <a:gd name="T60" fmla="*/ 793 w 1134"/>
                  <a:gd name="T61" fmla="*/ 908 h 1134"/>
                  <a:gd name="T62" fmla="*/ 963 w 1134"/>
                  <a:gd name="T63" fmla="*/ 908 h 1134"/>
                  <a:gd name="T64" fmla="*/ 963 w 1134"/>
                  <a:gd name="T65" fmla="*/ 851 h 1134"/>
                  <a:gd name="T66" fmla="*/ 907 w 1134"/>
                  <a:gd name="T67" fmla="*/ 851 h 1134"/>
                  <a:gd name="T68" fmla="*/ 907 w 1134"/>
                  <a:gd name="T69" fmla="*/ 794 h 1134"/>
                  <a:gd name="T70" fmla="*/ 963 w 1134"/>
                  <a:gd name="T71" fmla="*/ 794 h 1134"/>
                  <a:gd name="T72" fmla="*/ 963 w 1134"/>
                  <a:gd name="T73" fmla="*/ 737 h 1134"/>
                  <a:gd name="T74" fmla="*/ 1020 w 1134"/>
                  <a:gd name="T75" fmla="*/ 737 h 1134"/>
                  <a:gd name="T76" fmla="*/ 1020 w 1134"/>
                  <a:gd name="T77" fmla="*/ 624 h 1134"/>
                  <a:gd name="T78" fmla="*/ 1134 w 1134"/>
                  <a:gd name="T79" fmla="*/ 624 h 1134"/>
                  <a:gd name="T80" fmla="*/ 1134 w 1134"/>
                  <a:gd name="T81" fmla="*/ 454 h 1134"/>
                  <a:gd name="T82" fmla="*/ 1077 w 1134"/>
                  <a:gd name="T83" fmla="*/ 454 h 1134"/>
                  <a:gd name="T84" fmla="*/ 1077 w 1134"/>
                  <a:gd name="T85" fmla="*/ 170 h 1134"/>
                  <a:gd name="T86" fmla="*/ 1077 w 1134"/>
                  <a:gd name="T87" fmla="*/ 114 h 1134"/>
                  <a:gd name="T88" fmla="*/ 963 w 1134"/>
                  <a:gd name="T89" fmla="*/ 114 h 1134"/>
                  <a:gd name="T90" fmla="*/ 963 w 1134"/>
                  <a:gd name="T91" fmla="*/ 57 h 1134"/>
                  <a:gd name="T92" fmla="*/ 907 w 1134"/>
                  <a:gd name="T93" fmla="*/ 57 h 1134"/>
                  <a:gd name="T94" fmla="*/ 907 w 1134"/>
                  <a:gd name="T9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1134">
                    <a:moveTo>
                      <a:pt x="907" y="0"/>
                    </a:moveTo>
                    <a:lnTo>
                      <a:pt x="793" y="0"/>
                    </a:lnTo>
                    <a:lnTo>
                      <a:pt x="793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10" y="17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134"/>
                    </a:lnTo>
                    <a:lnTo>
                      <a:pt x="510" y="1134"/>
                    </a:lnTo>
                    <a:lnTo>
                      <a:pt x="510" y="1078"/>
                    </a:lnTo>
                    <a:lnTo>
                      <a:pt x="737" y="1078"/>
                    </a:lnTo>
                    <a:lnTo>
                      <a:pt x="737" y="1021"/>
                    </a:lnTo>
                    <a:lnTo>
                      <a:pt x="793" y="1021"/>
                    </a:lnTo>
                    <a:lnTo>
                      <a:pt x="793" y="908"/>
                    </a:lnTo>
                    <a:lnTo>
                      <a:pt x="963" y="908"/>
                    </a:lnTo>
                    <a:lnTo>
                      <a:pt x="963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963" y="794"/>
                    </a:lnTo>
                    <a:lnTo>
                      <a:pt x="963" y="737"/>
                    </a:lnTo>
                    <a:lnTo>
                      <a:pt x="1020" y="737"/>
                    </a:lnTo>
                    <a:lnTo>
                      <a:pt x="1020" y="624"/>
                    </a:lnTo>
                    <a:lnTo>
                      <a:pt x="1134" y="624"/>
                    </a:lnTo>
                    <a:lnTo>
                      <a:pt x="1134" y="454"/>
                    </a:lnTo>
                    <a:lnTo>
                      <a:pt x="1077" y="454"/>
                    </a:lnTo>
                    <a:lnTo>
                      <a:pt x="1077" y="170"/>
                    </a:lnTo>
                    <a:lnTo>
                      <a:pt x="1077" y="114"/>
                    </a:lnTo>
                    <a:lnTo>
                      <a:pt x="963" y="114"/>
                    </a:lnTo>
                    <a:lnTo>
                      <a:pt x="963" y="57"/>
                    </a:lnTo>
                    <a:lnTo>
                      <a:pt x="907" y="57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8" name="Freeform 291"/>
              <p:cNvSpPr>
                <a:spLocks/>
              </p:cNvSpPr>
              <p:nvPr/>
            </p:nvSpPr>
            <p:spPr bwMode="auto">
              <a:xfrm>
                <a:off x="5223" y="1493"/>
                <a:ext cx="794" cy="567"/>
              </a:xfrm>
              <a:custGeom>
                <a:avLst/>
                <a:gdLst>
                  <a:gd name="T0" fmla="*/ 794 w 794"/>
                  <a:gd name="T1" fmla="*/ 57 h 567"/>
                  <a:gd name="T2" fmla="*/ 794 w 794"/>
                  <a:gd name="T3" fmla="*/ 113 h 567"/>
                  <a:gd name="T4" fmla="*/ 737 w 794"/>
                  <a:gd name="T5" fmla="*/ 113 h 567"/>
                  <a:gd name="T6" fmla="*/ 737 w 794"/>
                  <a:gd name="T7" fmla="*/ 227 h 567"/>
                  <a:gd name="T8" fmla="*/ 794 w 794"/>
                  <a:gd name="T9" fmla="*/ 227 h 567"/>
                  <a:gd name="T10" fmla="*/ 794 w 794"/>
                  <a:gd name="T11" fmla="*/ 397 h 567"/>
                  <a:gd name="T12" fmla="*/ 737 w 794"/>
                  <a:gd name="T13" fmla="*/ 397 h 567"/>
                  <a:gd name="T14" fmla="*/ 737 w 794"/>
                  <a:gd name="T15" fmla="*/ 340 h 567"/>
                  <a:gd name="T16" fmla="*/ 623 w 794"/>
                  <a:gd name="T17" fmla="*/ 340 h 567"/>
                  <a:gd name="T18" fmla="*/ 623 w 794"/>
                  <a:gd name="T19" fmla="*/ 454 h 567"/>
                  <a:gd name="T20" fmla="*/ 567 w 794"/>
                  <a:gd name="T21" fmla="*/ 454 h 567"/>
                  <a:gd name="T22" fmla="*/ 567 w 794"/>
                  <a:gd name="T23" fmla="*/ 567 h 567"/>
                  <a:gd name="T24" fmla="*/ 170 w 794"/>
                  <a:gd name="T25" fmla="*/ 567 h 567"/>
                  <a:gd name="T26" fmla="*/ 170 w 794"/>
                  <a:gd name="T27" fmla="*/ 454 h 567"/>
                  <a:gd name="T28" fmla="*/ 56 w 794"/>
                  <a:gd name="T29" fmla="*/ 454 h 567"/>
                  <a:gd name="T30" fmla="*/ 56 w 794"/>
                  <a:gd name="T31" fmla="*/ 340 h 567"/>
                  <a:gd name="T32" fmla="*/ 0 w 794"/>
                  <a:gd name="T33" fmla="*/ 340 h 567"/>
                  <a:gd name="T34" fmla="*/ 0 w 794"/>
                  <a:gd name="T35" fmla="*/ 284 h 567"/>
                  <a:gd name="T36" fmla="*/ 56 w 794"/>
                  <a:gd name="T37" fmla="*/ 284 h 567"/>
                  <a:gd name="T38" fmla="*/ 56 w 794"/>
                  <a:gd name="T39" fmla="*/ 113 h 567"/>
                  <a:gd name="T40" fmla="*/ 170 w 794"/>
                  <a:gd name="T41" fmla="*/ 113 h 567"/>
                  <a:gd name="T42" fmla="*/ 170 w 794"/>
                  <a:gd name="T43" fmla="*/ 170 h 567"/>
                  <a:gd name="T44" fmla="*/ 283 w 794"/>
                  <a:gd name="T45" fmla="*/ 170 h 567"/>
                  <a:gd name="T46" fmla="*/ 283 w 794"/>
                  <a:gd name="T47" fmla="*/ 113 h 567"/>
                  <a:gd name="T48" fmla="*/ 397 w 794"/>
                  <a:gd name="T49" fmla="*/ 113 h 567"/>
                  <a:gd name="T50" fmla="*/ 397 w 794"/>
                  <a:gd name="T51" fmla="*/ 57 h 567"/>
                  <a:gd name="T52" fmla="*/ 567 w 794"/>
                  <a:gd name="T53" fmla="*/ 57 h 567"/>
                  <a:gd name="T54" fmla="*/ 567 w 794"/>
                  <a:gd name="T55" fmla="*/ 0 h 567"/>
                  <a:gd name="T56" fmla="*/ 737 w 794"/>
                  <a:gd name="T57" fmla="*/ 0 h 567"/>
                  <a:gd name="T58" fmla="*/ 737 w 794"/>
                  <a:gd name="T59" fmla="*/ 57 h 567"/>
                  <a:gd name="T60" fmla="*/ 794 w 794"/>
                  <a:gd name="T6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67">
                    <a:moveTo>
                      <a:pt x="794" y="57"/>
                    </a:move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170" y="567"/>
                    </a:lnTo>
                    <a:lnTo>
                      <a:pt x="17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9" name="Freeform 292"/>
              <p:cNvSpPr>
                <a:spLocks/>
              </p:cNvSpPr>
              <p:nvPr/>
            </p:nvSpPr>
            <p:spPr bwMode="auto">
              <a:xfrm>
                <a:off x="4769" y="1606"/>
                <a:ext cx="737" cy="851"/>
              </a:xfrm>
              <a:custGeom>
                <a:avLst/>
                <a:gdLst>
                  <a:gd name="T0" fmla="*/ 510 w 737"/>
                  <a:gd name="T1" fmla="*/ 0 h 851"/>
                  <a:gd name="T2" fmla="*/ 510 w 737"/>
                  <a:gd name="T3" fmla="*/ 171 h 851"/>
                  <a:gd name="T4" fmla="*/ 454 w 737"/>
                  <a:gd name="T5" fmla="*/ 171 h 851"/>
                  <a:gd name="T6" fmla="*/ 454 w 737"/>
                  <a:gd name="T7" fmla="*/ 227 h 851"/>
                  <a:gd name="T8" fmla="*/ 510 w 737"/>
                  <a:gd name="T9" fmla="*/ 227 h 851"/>
                  <a:gd name="T10" fmla="*/ 51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454 h 851"/>
                  <a:gd name="T16" fmla="*/ 681 w 737"/>
                  <a:gd name="T17" fmla="*/ 454 h 851"/>
                  <a:gd name="T18" fmla="*/ 681 w 737"/>
                  <a:gd name="T19" fmla="*/ 511 h 851"/>
                  <a:gd name="T20" fmla="*/ 737 w 737"/>
                  <a:gd name="T21" fmla="*/ 511 h 851"/>
                  <a:gd name="T22" fmla="*/ 737 w 737"/>
                  <a:gd name="T23" fmla="*/ 624 h 851"/>
                  <a:gd name="T24" fmla="*/ 624 w 737"/>
                  <a:gd name="T25" fmla="*/ 624 h 851"/>
                  <a:gd name="T26" fmla="*/ 624 w 737"/>
                  <a:gd name="T27" fmla="*/ 567 h 851"/>
                  <a:gd name="T28" fmla="*/ 567 w 737"/>
                  <a:gd name="T29" fmla="*/ 567 h 851"/>
                  <a:gd name="T30" fmla="*/ 567 w 737"/>
                  <a:gd name="T31" fmla="*/ 681 h 851"/>
                  <a:gd name="T32" fmla="*/ 510 w 737"/>
                  <a:gd name="T33" fmla="*/ 681 h 851"/>
                  <a:gd name="T34" fmla="*/ 510 w 737"/>
                  <a:gd name="T35" fmla="*/ 851 h 851"/>
                  <a:gd name="T36" fmla="*/ 454 w 737"/>
                  <a:gd name="T37" fmla="*/ 851 h 851"/>
                  <a:gd name="T38" fmla="*/ 454 w 737"/>
                  <a:gd name="T39" fmla="*/ 794 h 851"/>
                  <a:gd name="T40" fmla="*/ 397 w 737"/>
                  <a:gd name="T41" fmla="*/ 794 h 851"/>
                  <a:gd name="T42" fmla="*/ 397 w 737"/>
                  <a:gd name="T43" fmla="*/ 738 h 851"/>
                  <a:gd name="T44" fmla="*/ 340 w 737"/>
                  <a:gd name="T45" fmla="*/ 738 h 851"/>
                  <a:gd name="T46" fmla="*/ 340 w 737"/>
                  <a:gd name="T47" fmla="*/ 681 h 851"/>
                  <a:gd name="T48" fmla="*/ 227 w 737"/>
                  <a:gd name="T49" fmla="*/ 681 h 851"/>
                  <a:gd name="T50" fmla="*/ 227 w 737"/>
                  <a:gd name="T51" fmla="*/ 624 h 851"/>
                  <a:gd name="T52" fmla="*/ 114 w 737"/>
                  <a:gd name="T53" fmla="*/ 624 h 851"/>
                  <a:gd name="T54" fmla="*/ 114 w 737"/>
                  <a:gd name="T55" fmla="*/ 511 h 851"/>
                  <a:gd name="T56" fmla="*/ 57 w 737"/>
                  <a:gd name="T57" fmla="*/ 511 h 851"/>
                  <a:gd name="T58" fmla="*/ 57 w 737"/>
                  <a:gd name="T59" fmla="*/ 397 h 851"/>
                  <a:gd name="T60" fmla="*/ 114 w 737"/>
                  <a:gd name="T61" fmla="*/ 397 h 851"/>
                  <a:gd name="T62" fmla="*/ 114 w 737"/>
                  <a:gd name="T63" fmla="*/ 227 h 851"/>
                  <a:gd name="T64" fmla="*/ 0 w 737"/>
                  <a:gd name="T65" fmla="*/ 227 h 851"/>
                  <a:gd name="T66" fmla="*/ 0 w 737"/>
                  <a:gd name="T67" fmla="*/ 0 h 851"/>
                  <a:gd name="T68" fmla="*/ 227 w 737"/>
                  <a:gd name="T69" fmla="*/ 0 h 851"/>
                  <a:gd name="T70" fmla="*/ 227 w 737"/>
                  <a:gd name="T71" fmla="*/ 57 h 851"/>
                  <a:gd name="T72" fmla="*/ 454 w 737"/>
                  <a:gd name="T73" fmla="*/ 57 h 851"/>
                  <a:gd name="T74" fmla="*/ 454 w 737"/>
                  <a:gd name="T75" fmla="*/ 0 h 851"/>
                  <a:gd name="T76" fmla="*/ 510 w 737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510" y="0"/>
                    </a:moveTo>
                    <a:lnTo>
                      <a:pt x="510" y="171"/>
                    </a:lnTo>
                    <a:lnTo>
                      <a:pt x="454" y="171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341"/>
                    </a:lnTo>
                    <a:lnTo>
                      <a:pt x="624" y="341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0" name="Freeform 293"/>
              <p:cNvSpPr>
                <a:spLocks/>
              </p:cNvSpPr>
              <p:nvPr/>
            </p:nvSpPr>
            <p:spPr bwMode="auto">
              <a:xfrm>
                <a:off x="4883" y="2173"/>
                <a:ext cx="850" cy="738"/>
              </a:xfrm>
              <a:custGeom>
                <a:avLst/>
                <a:gdLst>
                  <a:gd name="T0" fmla="*/ 0 w 850"/>
                  <a:gd name="T1" fmla="*/ 57 h 738"/>
                  <a:gd name="T2" fmla="*/ 113 w 850"/>
                  <a:gd name="T3" fmla="*/ 57 h 738"/>
                  <a:gd name="T4" fmla="*/ 113 w 850"/>
                  <a:gd name="T5" fmla="*/ 114 h 738"/>
                  <a:gd name="T6" fmla="*/ 226 w 850"/>
                  <a:gd name="T7" fmla="*/ 114 h 738"/>
                  <a:gd name="T8" fmla="*/ 226 w 850"/>
                  <a:gd name="T9" fmla="*/ 171 h 738"/>
                  <a:gd name="T10" fmla="*/ 283 w 850"/>
                  <a:gd name="T11" fmla="*/ 171 h 738"/>
                  <a:gd name="T12" fmla="*/ 283 w 850"/>
                  <a:gd name="T13" fmla="*/ 227 h 738"/>
                  <a:gd name="T14" fmla="*/ 340 w 850"/>
                  <a:gd name="T15" fmla="*/ 227 h 738"/>
                  <a:gd name="T16" fmla="*/ 340 w 850"/>
                  <a:gd name="T17" fmla="*/ 284 h 738"/>
                  <a:gd name="T18" fmla="*/ 396 w 850"/>
                  <a:gd name="T19" fmla="*/ 284 h 738"/>
                  <a:gd name="T20" fmla="*/ 396 w 850"/>
                  <a:gd name="T21" fmla="*/ 114 h 738"/>
                  <a:gd name="T22" fmla="*/ 453 w 850"/>
                  <a:gd name="T23" fmla="*/ 114 h 738"/>
                  <a:gd name="T24" fmla="*/ 453 w 850"/>
                  <a:gd name="T25" fmla="*/ 0 h 738"/>
                  <a:gd name="T26" fmla="*/ 510 w 850"/>
                  <a:gd name="T27" fmla="*/ 0 h 738"/>
                  <a:gd name="T28" fmla="*/ 510 w 850"/>
                  <a:gd name="T29" fmla="*/ 57 h 738"/>
                  <a:gd name="T30" fmla="*/ 623 w 850"/>
                  <a:gd name="T31" fmla="*/ 57 h 738"/>
                  <a:gd name="T32" fmla="*/ 623 w 850"/>
                  <a:gd name="T33" fmla="*/ 171 h 738"/>
                  <a:gd name="T34" fmla="*/ 737 w 850"/>
                  <a:gd name="T35" fmla="*/ 171 h 738"/>
                  <a:gd name="T36" fmla="*/ 737 w 850"/>
                  <a:gd name="T37" fmla="*/ 227 h 738"/>
                  <a:gd name="T38" fmla="*/ 680 w 850"/>
                  <a:gd name="T39" fmla="*/ 227 h 738"/>
                  <a:gd name="T40" fmla="*/ 680 w 850"/>
                  <a:gd name="T41" fmla="*/ 397 h 738"/>
                  <a:gd name="T42" fmla="*/ 850 w 850"/>
                  <a:gd name="T43" fmla="*/ 397 h 738"/>
                  <a:gd name="T44" fmla="*/ 850 w 850"/>
                  <a:gd name="T45" fmla="*/ 567 h 738"/>
                  <a:gd name="T46" fmla="*/ 850 w 850"/>
                  <a:gd name="T47" fmla="*/ 681 h 738"/>
                  <a:gd name="T48" fmla="*/ 793 w 850"/>
                  <a:gd name="T49" fmla="*/ 681 h 738"/>
                  <a:gd name="T50" fmla="*/ 793 w 850"/>
                  <a:gd name="T51" fmla="*/ 624 h 738"/>
                  <a:gd name="T52" fmla="*/ 680 w 850"/>
                  <a:gd name="T53" fmla="*/ 624 h 738"/>
                  <a:gd name="T54" fmla="*/ 680 w 850"/>
                  <a:gd name="T55" fmla="*/ 567 h 738"/>
                  <a:gd name="T56" fmla="*/ 623 w 850"/>
                  <a:gd name="T57" fmla="*/ 567 h 738"/>
                  <a:gd name="T58" fmla="*/ 623 w 850"/>
                  <a:gd name="T59" fmla="*/ 511 h 738"/>
                  <a:gd name="T60" fmla="*/ 567 w 850"/>
                  <a:gd name="T61" fmla="*/ 511 h 738"/>
                  <a:gd name="T62" fmla="*/ 567 w 850"/>
                  <a:gd name="T63" fmla="*/ 738 h 738"/>
                  <a:gd name="T64" fmla="*/ 396 w 850"/>
                  <a:gd name="T65" fmla="*/ 738 h 738"/>
                  <a:gd name="T66" fmla="*/ 396 w 850"/>
                  <a:gd name="T67" fmla="*/ 681 h 738"/>
                  <a:gd name="T68" fmla="*/ 340 w 850"/>
                  <a:gd name="T69" fmla="*/ 681 h 738"/>
                  <a:gd name="T70" fmla="*/ 340 w 850"/>
                  <a:gd name="T71" fmla="*/ 567 h 738"/>
                  <a:gd name="T72" fmla="*/ 283 w 850"/>
                  <a:gd name="T73" fmla="*/ 567 h 738"/>
                  <a:gd name="T74" fmla="*/ 283 w 850"/>
                  <a:gd name="T75" fmla="*/ 511 h 738"/>
                  <a:gd name="T76" fmla="*/ 226 w 850"/>
                  <a:gd name="T77" fmla="*/ 511 h 738"/>
                  <a:gd name="T78" fmla="*/ 226 w 850"/>
                  <a:gd name="T79" fmla="*/ 397 h 738"/>
                  <a:gd name="T80" fmla="*/ 170 w 850"/>
                  <a:gd name="T81" fmla="*/ 397 h 738"/>
                  <a:gd name="T82" fmla="*/ 170 w 850"/>
                  <a:gd name="T83" fmla="*/ 341 h 738"/>
                  <a:gd name="T84" fmla="*/ 0 w 850"/>
                  <a:gd name="T85" fmla="*/ 341 h 738"/>
                  <a:gd name="T86" fmla="*/ 0 w 850"/>
                  <a:gd name="T87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0" h="738">
                    <a:moveTo>
                      <a:pt x="0" y="57"/>
                    </a:moveTo>
                    <a:lnTo>
                      <a:pt x="113" y="5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6" y="284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3" y="57"/>
                    </a:lnTo>
                    <a:lnTo>
                      <a:pt x="623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850" y="681"/>
                    </a:lnTo>
                    <a:lnTo>
                      <a:pt x="793" y="681"/>
                    </a:lnTo>
                    <a:lnTo>
                      <a:pt x="79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738"/>
                    </a:lnTo>
                    <a:lnTo>
                      <a:pt x="396" y="738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26" y="511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0" y="341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1" name="Freeform 294"/>
              <p:cNvSpPr>
                <a:spLocks/>
              </p:cNvSpPr>
              <p:nvPr/>
            </p:nvSpPr>
            <p:spPr bwMode="auto">
              <a:xfrm>
                <a:off x="4769" y="2514"/>
                <a:ext cx="567" cy="567"/>
              </a:xfrm>
              <a:custGeom>
                <a:avLst/>
                <a:gdLst>
                  <a:gd name="T0" fmla="*/ 114 w 567"/>
                  <a:gd name="T1" fmla="*/ 0 h 567"/>
                  <a:gd name="T2" fmla="*/ 114 w 567"/>
                  <a:gd name="T3" fmla="*/ 56 h 567"/>
                  <a:gd name="T4" fmla="*/ 57 w 567"/>
                  <a:gd name="T5" fmla="*/ 56 h 567"/>
                  <a:gd name="T6" fmla="*/ 57 w 567"/>
                  <a:gd name="T7" fmla="*/ 113 h 567"/>
                  <a:gd name="T8" fmla="*/ 0 w 567"/>
                  <a:gd name="T9" fmla="*/ 113 h 567"/>
                  <a:gd name="T10" fmla="*/ 0 w 567"/>
                  <a:gd name="T11" fmla="*/ 340 h 567"/>
                  <a:gd name="T12" fmla="*/ 57 w 567"/>
                  <a:gd name="T13" fmla="*/ 340 h 567"/>
                  <a:gd name="T14" fmla="*/ 57 w 567"/>
                  <a:gd name="T15" fmla="*/ 453 h 567"/>
                  <a:gd name="T16" fmla="*/ 114 w 567"/>
                  <a:gd name="T17" fmla="*/ 453 h 567"/>
                  <a:gd name="T18" fmla="*/ 114 w 567"/>
                  <a:gd name="T19" fmla="*/ 510 h 567"/>
                  <a:gd name="T20" fmla="*/ 227 w 567"/>
                  <a:gd name="T21" fmla="*/ 510 h 567"/>
                  <a:gd name="T22" fmla="*/ 227 w 567"/>
                  <a:gd name="T23" fmla="*/ 567 h 567"/>
                  <a:gd name="T24" fmla="*/ 340 w 567"/>
                  <a:gd name="T25" fmla="*/ 567 h 567"/>
                  <a:gd name="T26" fmla="*/ 340 w 567"/>
                  <a:gd name="T27" fmla="*/ 510 h 567"/>
                  <a:gd name="T28" fmla="*/ 567 w 567"/>
                  <a:gd name="T29" fmla="*/ 510 h 567"/>
                  <a:gd name="T30" fmla="*/ 567 w 567"/>
                  <a:gd name="T31" fmla="*/ 397 h 567"/>
                  <a:gd name="T32" fmla="*/ 510 w 567"/>
                  <a:gd name="T33" fmla="*/ 397 h 567"/>
                  <a:gd name="T34" fmla="*/ 510 w 567"/>
                  <a:gd name="T35" fmla="*/ 340 h 567"/>
                  <a:gd name="T36" fmla="*/ 454 w 567"/>
                  <a:gd name="T37" fmla="*/ 340 h 567"/>
                  <a:gd name="T38" fmla="*/ 454 w 567"/>
                  <a:gd name="T39" fmla="*/ 226 h 567"/>
                  <a:gd name="T40" fmla="*/ 397 w 567"/>
                  <a:gd name="T41" fmla="*/ 226 h 567"/>
                  <a:gd name="T42" fmla="*/ 397 w 567"/>
                  <a:gd name="T43" fmla="*/ 170 h 567"/>
                  <a:gd name="T44" fmla="*/ 340 w 567"/>
                  <a:gd name="T45" fmla="*/ 170 h 567"/>
                  <a:gd name="T46" fmla="*/ 340 w 567"/>
                  <a:gd name="T47" fmla="*/ 56 h 567"/>
                  <a:gd name="T48" fmla="*/ 284 w 567"/>
                  <a:gd name="T49" fmla="*/ 56 h 567"/>
                  <a:gd name="T50" fmla="*/ 284 w 567"/>
                  <a:gd name="T51" fmla="*/ 0 h 567"/>
                  <a:gd name="T52" fmla="*/ 114 w 567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567">
                    <a:moveTo>
                      <a:pt x="114" y="0"/>
                    </a:move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2" name="Freeform 295"/>
              <p:cNvSpPr>
                <a:spLocks/>
              </p:cNvSpPr>
              <p:nvPr/>
            </p:nvSpPr>
            <p:spPr bwMode="auto">
              <a:xfrm>
                <a:off x="5279" y="2684"/>
                <a:ext cx="397" cy="510"/>
              </a:xfrm>
              <a:custGeom>
                <a:avLst/>
                <a:gdLst>
                  <a:gd name="T0" fmla="*/ 0 w 397"/>
                  <a:gd name="T1" fmla="*/ 340 h 510"/>
                  <a:gd name="T2" fmla="*/ 0 w 397"/>
                  <a:gd name="T3" fmla="*/ 397 h 510"/>
                  <a:gd name="T4" fmla="*/ 57 w 397"/>
                  <a:gd name="T5" fmla="*/ 397 h 510"/>
                  <a:gd name="T6" fmla="*/ 57 w 397"/>
                  <a:gd name="T7" fmla="*/ 510 h 510"/>
                  <a:gd name="T8" fmla="*/ 114 w 397"/>
                  <a:gd name="T9" fmla="*/ 510 h 510"/>
                  <a:gd name="T10" fmla="*/ 114 w 397"/>
                  <a:gd name="T11" fmla="*/ 453 h 510"/>
                  <a:gd name="T12" fmla="*/ 171 w 397"/>
                  <a:gd name="T13" fmla="*/ 453 h 510"/>
                  <a:gd name="T14" fmla="*/ 171 w 397"/>
                  <a:gd name="T15" fmla="*/ 397 h 510"/>
                  <a:gd name="T16" fmla="*/ 397 w 397"/>
                  <a:gd name="T17" fmla="*/ 397 h 510"/>
                  <a:gd name="T18" fmla="*/ 397 w 397"/>
                  <a:gd name="T19" fmla="*/ 113 h 510"/>
                  <a:gd name="T20" fmla="*/ 284 w 397"/>
                  <a:gd name="T21" fmla="*/ 113 h 510"/>
                  <a:gd name="T22" fmla="*/ 284 w 397"/>
                  <a:gd name="T23" fmla="*/ 56 h 510"/>
                  <a:gd name="T24" fmla="*/ 227 w 397"/>
                  <a:gd name="T25" fmla="*/ 56 h 510"/>
                  <a:gd name="T26" fmla="*/ 227 w 397"/>
                  <a:gd name="T27" fmla="*/ 0 h 510"/>
                  <a:gd name="T28" fmla="*/ 171 w 397"/>
                  <a:gd name="T29" fmla="*/ 0 h 510"/>
                  <a:gd name="T30" fmla="*/ 171 w 397"/>
                  <a:gd name="T31" fmla="*/ 227 h 510"/>
                  <a:gd name="T32" fmla="*/ 57 w 397"/>
                  <a:gd name="T33" fmla="*/ 227 h 510"/>
                  <a:gd name="T34" fmla="*/ 57 w 397"/>
                  <a:gd name="T35" fmla="*/ 340 h 510"/>
                  <a:gd name="T36" fmla="*/ 0 w 397"/>
                  <a:gd name="T37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510">
                    <a:moveTo>
                      <a:pt x="0" y="34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397" y="39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3" name="Freeform 296"/>
              <p:cNvSpPr>
                <a:spLocks/>
              </p:cNvSpPr>
              <p:nvPr/>
            </p:nvSpPr>
            <p:spPr bwMode="auto">
              <a:xfrm>
                <a:off x="4826" y="3024"/>
                <a:ext cx="737" cy="567"/>
              </a:xfrm>
              <a:custGeom>
                <a:avLst/>
                <a:gdLst>
                  <a:gd name="T0" fmla="*/ 510 w 737"/>
                  <a:gd name="T1" fmla="*/ 170 h 567"/>
                  <a:gd name="T2" fmla="*/ 510 w 737"/>
                  <a:gd name="T3" fmla="*/ 57 h 567"/>
                  <a:gd name="T4" fmla="*/ 453 w 737"/>
                  <a:gd name="T5" fmla="*/ 57 h 567"/>
                  <a:gd name="T6" fmla="*/ 453 w 737"/>
                  <a:gd name="T7" fmla="*/ 0 h 567"/>
                  <a:gd name="T8" fmla="*/ 283 w 737"/>
                  <a:gd name="T9" fmla="*/ 0 h 567"/>
                  <a:gd name="T10" fmla="*/ 283 w 737"/>
                  <a:gd name="T11" fmla="*/ 57 h 567"/>
                  <a:gd name="T12" fmla="*/ 170 w 737"/>
                  <a:gd name="T13" fmla="*/ 57 h 567"/>
                  <a:gd name="T14" fmla="*/ 170 w 737"/>
                  <a:gd name="T15" fmla="*/ 113 h 567"/>
                  <a:gd name="T16" fmla="*/ 0 w 737"/>
                  <a:gd name="T17" fmla="*/ 113 h 567"/>
                  <a:gd name="T18" fmla="*/ 0 w 737"/>
                  <a:gd name="T19" fmla="*/ 170 h 567"/>
                  <a:gd name="T20" fmla="*/ 57 w 737"/>
                  <a:gd name="T21" fmla="*/ 170 h 567"/>
                  <a:gd name="T22" fmla="*/ 57 w 737"/>
                  <a:gd name="T23" fmla="*/ 227 h 567"/>
                  <a:gd name="T24" fmla="*/ 113 w 737"/>
                  <a:gd name="T25" fmla="*/ 227 h 567"/>
                  <a:gd name="T26" fmla="*/ 113 w 737"/>
                  <a:gd name="T27" fmla="*/ 284 h 567"/>
                  <a:gd name="T28" fmla="*/ 227 w 737"/>
                  <a:gd name="T29" fmla="*/ 284 h 567"/>
                  <a:gd name="T30" fmla="*/ 227 w 737"/>
                  <a:gd name="T31" fmla="*/ 454 h 567"/>
                  <a:gd name="T32" fmla="*/ 340 w 737"/>
                  <a:gd name="T33" fmla="*/ 454 h 567"/>
                  <a:gd name="T34" fmla="*/ 340 w 737"/>
                  <a:gd name="T35" fmla="*/ 510 h 567"/>
                  <a:gd name="T36" fmla="*/ 567 w 737"/>
                  <a:gd name="T37" fmla="*/ 510 h 567"/>
                  <a:gd name="T38" fmla="*/ 567 w 737"/>
                  <a:gd name="T39" fmla="*/ 567 h 567"/>
                  <a:gd name="T40" fmla="*/ 737 w 737"/>
                  <a:gd name="T41" fmla="*/ 567 h 567"/>
                  <a:gd name="T42" fmla="*/ 737 w 737"/>
                  <a:gd name="T43" fmla="*/ 454 h 567"/>
                  <a:gd name="T44" fmla="*/ 624 w 737"/>
                  <a:gd name="T45" fmla="*/ 454 h 567"/>
                  <a:gd name="T46" fmla="*/ 624 w 737"/>
                  <a:gd name="T47" fmla="*/ 340 h 567"/>
                  <a:gd name="T48" fmla="*/ 567 w 737"/>
                  <a:gd name="T49" fmla="*/ 340 h 567"/>
                  <a:gd name="T50" fmla="*/ 567 w 737"/>
                  <a:gd name="T51" fmla="*/ 170 h 567"/>
                  <a:gd name="T52" fmla="*/ 510 w 737"/>
                  <a:gd name="T53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567">
                    <a:moveTo>
                      <a:pt x="510" y="170"/>
                    </a:move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4" name="Freeform 297"/>
              <p:cNvSpPr>
                <a:spLocks/>
              </p:cNvSpPr>
              <p:nvPr/>
            </p:nvSpPr>
            <p:spPr bwMode="auto">
              <a:xfrm>
                <a:off x="5393" y="2854"/>
                <a:ext cx="510" cy="624"/>
              </a:xfrm>
              <a:custGeom>
                <a:avLst/>
                <a:gdLst>
                  <a:gd name="T0" fmla="*/ 510 w 510"/>
                  <a:gd name="T1" fmla="*/ 57 h 624"/>
                  <a:gd name="T2" fmla="*/ 397 w 510"/>
                  <a:gd name="T3" fmla="*/ 57 h 624"/>
                  <a:gd name="T4" fmla="*/ 397 w 510"/>
                  <a:gd name="T5" fmla="*/ 0 h 624"/>
                  <a:gd name="T6" fmla="*/ 283 w 510"/>
                  <a:gd name="T7" fmla="*/ 0 h 624"/>
                  <a:gd name="T8" fmla="*/ 283 w 510"/>
                  <a:gd name="T9" fmla="*/ 227 h 624"/>
                  <a:gd name="T10" fmla="*/ 57 w 510"/>
                  <a:gd name="T11" fmla="*/ 227 h 624"/>
                  <a:gd name="T12" fmla="*/ 57 w 510"/>
                  <a:gd name="T13" fmla="*/ 283 h 624"/>
                  <a:gd name="T14" fmla="*/ 0 w 510"/>
                  <a:gd name="T15" fmla="*/ 283 h 624"/>
                  <a:gd name="T16" fmla="*/ 0 w 510"/>
                  <a:gd name="T17" fmla="*/ 510 h 624"/>
                  <a:gd name="T18" fmla="*/ 57 w 510"/>
                  <a:gd name="T19" fmla="*/ 510 h 624"/>
                  <a:gd name="T20" fmla="*/ 57 w 510"/>
                  <a:gd name="T21" fmla="*/ 624 h 624"/>
                  <a:gd name="T22" fmla="*/ 113 w 510"/>
                  <a:gd name="T23" fmla="*/ 624 h 624"/>
                  <a:gd name="T24" fmla="*/ 113 w 510"/>
                  <a:gd name="T25" fmla="*/ 510 h 624"/>
                  <a:gd name="T26" fmla="*/ 170 w 510"/>
                  <a:gd name="T27" fmla="*/ 510 h 624"/>
                  <a:gd name="T28" fmla="*/ 170 w 510"/>
                  <a:gd name="T29" fmla="*/ 397 h 624"/>
                  <a:gd name="T30" fmla="*/ 397 w 510"/>
                  <a:gd name="T31" fmla="*/ 397 h 624"/>
                  <a:gd name="T32" fmla="*/ 397 w 510"/>
                  <a:gd name="T33" fmla="*/ 227 h 624"/>
                  <a:gd name="T34" fmla="*/ 510 w 510"/>
                  <a:gd name="T35" fmla="*/ 227 h 624"/>
                  <a:gd name="T36" fmla="*/ 510 w 510"/>
                  <a:gd name="T37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624">
                    <a:moveTo>
                      <a:pt x="510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Freeform 298"/>
              <p:cNvSpPr>
                <a:spLocks/>
              </p:cNvSpPr>
              <p:nvPr/>
            </p:nvSpPr>
            <p:spPr bwMode="auto">
              <a:xfrm>
                <a:off x="5506" y="3081"/>
                <a:ext cx="794" cy="623"/>
              </a:xfrm>
              <a:custGeom>
                <a:avLst/>
                <a:gdLst>
                  <a:gd name="T0" fmla="*/ 57 w 794"/>
                  <a:gd name="T1" fmla="*/ 510 h 623"/>
                  <a:gd name="T2" fmla="*/ 57 w 794"/>
                  <a:gd name="T3" fmla="*/ 397 h 623"/>
                  <a:gd name="T4" fmla="*/ 0 w 794"/>
                  <a:gd name="T5" fmla="*/ 397 h 623"/>
                  <a:gd name="T6" fmla="*/ 0 w 794"/>
                  <a:gd name="T7" fmla="*/ 283 h 623"/>
                  <a:gd name="T8" fmla="*/ 57 w 794"/>
                  <a:gd name="T9" fmla="*/ 283 h 623"/>
                  <a:gd name="T10" fmla="*/ 57 w 794"/>
                  <a:gd name="T11" fmla="*/ 170 h 623"/>
                  <a:gd name="T12" fmla="*/ 284 w 794"/>
                  <a:gd name="T13" fmla="*/ 170 h 623"/>
                  <a:gd name="T14" fmla="*/ 284 w 794"/>
                  <a:gd name="T15" fmla="*/ 0 h 623"/>
                  <a:gd name="T16" fmla="*/ 397 w 794"/>
                  <a:gd name="T17" fmla="*/ 0 h 623"/>
                  <a:gd name="T18" fmla="*/ 397 w 794"/>
                  <a:gd name="T19" fmla="*/ 56 h 623"/>
                  <a:gd name="T20" fmla="*/ 454 w 794"/>
                  <a:gd name="T21" fmla="*/ 56 h 623"/>
                  <a:gd name="T22" fmla="*/ 454 w 794"/>
                  <a:gd name="T23" fmla="*/ 113 h 623"/>
                  <a:gd name="T24" fmla="*/ 511 w 794"/>
                  <a:gd name="T25" fmla="*/ 113 h 623"/>
                  <a:gd name="T26" fmla="*/ 511 w 794"/>
                  <a:gd name="T27" fmla="*/ 227 h 623"/>
                  <a:gd name="T28" fmla="*/ 567 w 794"/>
                  <a:gd name="T29" fmla="*/ 227 h 623"/>
                  <a:gd name="T30" fmla="*/ 567 w 794"/>
                  <a:gd name="T31" fmla="*/ 283 h 623"/>
                  <a:gd name="T32" fmla="*/ 737 w 794"/>
                  <a:gd name="T33" fmla="*/ 283 h 623"/>
                  <a:gd name="T34" fmla="*/ 737 w 794"/>
                  <a:gd name="T35" fmla="*/ 340 h 623"/>
                  <a:gd name="T36" fmla="*/ 794 w 794"/>
                  <a:gd name="T37" fmla="*/ 340 h 623"/>
                  <a:gd name="T38" fmla="*/ 794 w 794"/>
                  <a:gd name="T39" fmla="*/ 397 h 623"/>
                  <a:gd name="T40" fmla="*/ 737 w 794"/>
                  <a:gd name="T41" fmla="*/ 397 h 623"/>
                  <a:gd name="T42" fmla="*/ 737 w 794"/>
                  <a:gd name="T43" fmla="*/ 453 h 623"/>
                  <a:gd name="T44" fmla="*/ 567 w 794"/>
                  <a:gd name="T45" fmla="*/ 453 h 623"/>
                  <a:gd name="T46" fmla="*/ 567 w 794"/>
                  <a:gd name="T47" fmla="*/ 340 h 623"/>
                  <a:gd name="T48" fmla="*/ 511 w 794"/>
                  <a:gd name="T49" fmla="*/ 340 h 623"/>
                  <a:gd name="T50" fmla="*/ 511 w 794"/>
                  <a:gd name="T51" fmla="*/ 397 h 623"/>
                  <a:gd name="T52" fmla="*/ 397 w 794"/>
                  <a:gd name="T53" fmla="*/ 397 h 623"/>
                  <a:gd name="T54" fmla="*/ 397 w 794"/>
                  <a:gd name="T55" fmla="*/ 510 h 623"/>
                  <a:gd name="T56" fmla="*/ 454 w 794"/>
                  <a:gd name="T57" fmla="*/ 510 h 623"/>
                  <a:gd name="T58" fmla="*/ 454 w 794"/>
                  <a:gd name="T59" fmla="*/ 567 h 623"/>
                  <a:gd name="T60" fmla="*/ 340 w 794"/>
                  <a:gd name="T61" fmla="*/ 567 h 623"/>
                  <a:gd name="T62" fmla="*/ 340 w 794"/>
                  <a:gd name="T63" fmla="*/ 510 h 623"/>
                  <a:gd name="T64" fmla="*/ 227 w 794"/>
                  <a:gd name="T65" fmla="*/ 510 h 623"/>
                  <a:gd name="T66" fmla="*/ 227 w 794"/>
                  <a:gd name="T67" fmla="*/ 623 h 623"/>
                  <a:gd name="T68" fmla="*/ 114 w 794"/>
                  <a:gd name="T69" fmla="*/ 623 h 623"/>
                  <a:gd name="T70" fmla="*/ 114 w 794"/>
                  <a:gd name="T71" fmla="*/ 567 h 623"/>
                  <a:gd name="T72" fmla="*/ 57 w 794"/>
                  <a:gd name="T73" fmla="*/ 567 h 623"/>
                  <a:gd name="T74" fmla="*/ 57 w 794"/>
                  <a:gd name="T75" fmla="*/ 51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623">
                    <a:moveTo>
                      <a:pt x="57" y="510"/>
                    </a:moveTo>
                    <a:lnTo>
                      <a:pt x="57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6" name="Freeform 300"/>
              <p:cNvSpPr>
                <a:spLocks/>
              </p:cNvSpPr>
              <p:nvPr/>
            </p:nvSpPr>
            <p:spPr bwMode="auto">
              <a:xfrm>
                <a:off x="6357" y="4498"/>
                <a:ext cx="283" cy="114"/>
              </a:xfrm>
              <a:custGeom>
                <a:avLst/>
                <a:gdLst>
                  <a:gd name="T0" fmla="*/ 0 w 283"/>
                  <a:gd name="T1" fmla="*/ 0 h 114"/>
                  <a:gd name="T2" fmla="*/ 170 w 283"/>
                  <a:gd name="T3" fmla="*/ 0 h 114"/>
                  <a:gd name="T4" fmla="*/ 170 w 283"/>
                  <a:gd name="T5" fmla="*/ 57 h 114"/>
                  <a:gd name="T6" fmla="*/ 283 w 283"/>
                  <a:gd name="T7" fmla="*/ 57 h 114"/>
                  <a:gd name="T8" fmla="*/ 283 w 283"/>
                  <a:gd name="T9" fmla="*/ 114 h 114"/>
                  <a:gd name="T10" fmla="*/ 56 w 283"/>
                  <a:gd name="T11" fmla="*/ 114 h 114"/>
                  <a:gd name="T12" fmla="*/ 56 w 283"/>
                  <a:gd name="T13" fmla="*/ 57 h 114"/>
                  <a:gd name="T14" fmla="*/ 0 w 283"/>
                  <a:gd name="T15" fmla="*/ 57 h 114"/>
                  <a:gd name="T16" fmla="*/ 0 w 283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11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7" name="Freeform 303"/>
              <p:cNvSpPr>
                <a:spLocks/>
              </p:cNvSpPr>
              <p:nvPr/>
            </p:nvSpPr>
            <p:spPr bwMode="auto">
              <a:xfrm>
                <a:off x="5790" y="4498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284 h 397"/>
                  <a:gd name="T4" fmla="*/ 170 w 283"/>
                  <a:gd name="T5" fmla="*/ 284 h 397"/>
                  <a:gd name="T6" fmla="*/ 170 w 283"/>
                  <a:gd name="T7" fmla="*/ 397 h 397"/>
                  <a:gd name="T8" fmla="*/ 56 w 283"/>
                  <a:gd name="T9" fmla="*/ 397 h 397"/>
                  <a:gd name="T10" fmla="*/ 56 w 283"/>
                  <a:gd name="T11" fmla="*/ 340 h 397"/>
                  <a:gd name="T12" fmla="*/ 0 w 283"/>
                  <a:gd name="T13" fmla="*/ 340 h 397"/>
                  <a:gd name="T14" fmla="*/ 0 w 283"/>
                  <a:gd name="T15" fmla="*/ 57 h 397"/>
                  <a:gd name="T16" fmla="*/ 56 w 283"/>
                  <a:gd name="T17" fmla="*/ 57 h 397"/>
                  <a:gd name="T18" fmla="*/ 56 w 283"/>
                  <a:gd name="T19" fmla="*/ 0 h 397"/>
                  <a:gd name="T20" fmla="*/ 283 w 283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Freeform 304"/>
              <p:cNvSpPr>
                <a:spLocks/>
              </p:cNvSpPr>
              <p:nvPr/>
            </p:nvSpPr>
            <p:spPr bwMode="auto">
              <a:xfrm>
                <a:off x="6073" y="4498"/>
                <a:ext cx="511" cy="284"/>
              </a:xfrm>
              <a:custGeom>
                <a:avLst/>
                <a:gdLst>
                  <a:gd name="T0" fmla="*/ 511 w 511"/>
                  <a:gd name="T1" fmla="*/ 114 h 284"/>
                  <a:gd name="T2" fmla="*/ 511 w 511"/>
                  <a:gd name="T3" fmla="*/ 227 h 284"/>
                  <a:gd name="T4" fmla="*/ 397 w 511"/>
                  <a:gd name="T5" fmla="*/ 227 h 284"/>
                  <a:gd name="T6" fmla="*/ 397 w 511"/>
                  <a:gd name="T7" fmla="*/ 284 h 284"/>
                  <a:gd name="T8" fmla="*/ 170 w 511"/>
                  <a:gd name="T9" fmla="*/ 284 h 284"/>
                  <a:gd name="T10" fmla="*/ 170 w 511"/>
                  <a:gd name="T11" fmla="*/ 170 h 284"/>
                  <a:gd name="T12" fmla="*/ 0 w 511"/>
                  <a:gd name="T13" fmla="*/ 170 h 284"/>
                  <a:gd name="T14" fmla="*/ 0 w 511"/>
                  <a:gd name="T15" fmla="*/ 0 h 284"/>
                  <a:gd name="T16" fmla="*/ 284 w 511"/>
                  <a:gd name="T17" fmla="*/ 0 h 284"/>
                  <a:gd name="T18" fmla="*/ 284 w 511"/>
                  <a:gd name="T19" fmla="*/ 57 h 284"/>
                  <a:gd name="T20" fmla="*/ 340 w 511"/>
                  <a:gd name="T21" fmla="*/ 57 h 284"/>
                  <a:gd name="T22" fmla="*/ 340 w 511"/>
                  <a:gd name="T23" fmla="*/ 114 h 284"/>
                  <a:gd name="T24" fmla="*/ 511 w 511"/>
                  <a:gd name="T25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284">
                    <a:moveTo>
                      <a:pt x="511" y="114"/>
                    </a:move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1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9" name="Freeform 305"/>
              <p:cNvSpPr>
                <a:spLocks/>
              </p:cNvSpPr>
              <p:nvPr/>
            </p:nvSpPr>
            <p:spPr bwMode="auto">
              <a:xfrm>
                <a:off x="5393" y="4555"/>
                <a:ext cx="510" cy="567"/>
              </a:xfrm>
              <a:custGeom>
                <a:avLst/>
                <a:gdLst>
                  <a:gd name="T0" fmla="*/ 397 w 510"/>
                  <a:gd name="T1" fmla="*/ 57 h 567"/>
                  <a:gd name="T2" fmla="*/ 283 w 510"/>
                  <a:gd name="T3" fmla="*/ 57 h 567"/>
                  <a:gd name="T4" fmla="*/ 283 w 510"/>
                  <a:gd name="T5" fmla="*/ 0 h 567"/>
                  <a:gd name="T6" fmla="*/ 227 w 510"/>
                  <a:gd name="T7" fmla="*/ 0 h 567"/>
                  <a:gd name="T8" fmla="*/ 227 w 510"/>
                  <a:gd name="T9" fmla="*/ 57 h 567"/>
                  <a:gd name="T10" fmla="*/ 170 w 510"/>
                  <a:gd name="T11" fmla="*/ 57 h 567"/>
                  <a:gd name="T12" fmla="*/ 170 w 510"/>
                  <a:gd name="T13" fmla="*/ 113 h 567"/>
                  <a:gd name="T14" fmla="*/ 227 w 510"/>
                  <a:gd name="T15" fmla="*/ 113 h 567"/>
                  <a:gd name="T16" fmla="*/ 227 w 510"/>
                  <a:gd name="T17" fmla="*/ 227 h 567"/>
                  <a:gd name="T18" fmla="*/ 170 w 510"/>
                  <a:gd name="T19" fmla="*/ 227 h 567"/>
                  <a:gd name="T20" fmla="*/ 170 w 510"/>
                  <a:gd name="T21" fmla="*/ 340 h 567"/>
                  <a:gd name="T22" fmla="*/ 113 w 510"/>
                  <a:gd name="T23" fmla="*/ 340 h 567"/>
                  <a:gd name="T24" fmla="*/ 113 w 510"/>
                  <a:gd name="T25" fmla="*/ 397 h 567"/>
                  <a:gd name="T26" fmla="*/ 0 w 510"/>
                  <a:gd name="T27" fmla="*/ 397 h 567"/>
                  <a:gd name="T28" fmla="*/ 0 w 510"/>
                  <a:gd name="T29" fmla="*/ 454 h 567"/>
                  <a:gd name="T30" fmla="*/ 170 w 510"/>
                  <a:gd name="T31" fmla="*/ 454 h 567"/>
                  <a:gd name="T32" fmla="*/ 170 w 510"/>
                  <a:gd name="T33" fmla="*/ 397 h 567"/>
                  <a:gd name="T34" fmla="*/ 227 w 510"/>
                  <a:gd name="T35" fmla="*/ 397 h 567"/>
                  <a:gd name="T36" fmla="*/ 227 w 510"/>
                  <a:gd name="T37" fmla="*/ 567 h 567"/>
                  <a:gd name="T38" fmla="*/ 283 w 510"/>
                  <a:gd name="T39" fmla="*/ 567 h 567"/>
                  <a:gd name="T40" fmla="*/ 283 w 510"/>
                  <a:gd name="T41" fmla="*/ 510 h 567"/>
                  <a:gd name="T42" fmla="*/ 340 w 510"/>
                  <a:gd name="T43" fmla="*/ 510 h 567"/>
                  <a:gd name="T44" fmla="*/ 340 w 510"/>
                  <a:gd name="T45" fmla="*/ 454 h 567"/>
                  <a:gd name="T46" fmla="*/ 397 w 510"/>
                  <a:gd name="T47" fmla="*/ 454 h 567"/>
                  <a:gd name="T48" fmla="*/ 453 w 510"/>
                  <a:gd name="T49" fmla="*/ 454 h 567"/>
                  <a:gd name="T50" fmla="*/ 453 w 510"/>
                  <a:gd name="T51" fmla="*/ 397 h 567"/>
                  <a:gd name="T52" fmla="*/ 510 w 510"/>
                  <a:gd name="T53" fmla="*/ 397 h 567"/>
                  <a:gd name="T54" fmla="*/ 510 w 510"/>
                  <a:gd name="T55" fmla="*/ 340 h 567"/>
                  <a:gd name="T56" fmla="*/ 453 w 510"/>
                  <a:gd name="T57" fmla="*/ 340 h 567"/>
                  <a:gd name="T58" fmla="*/ 453 w 510"/>
                  <a:gd name="T59" fmla="*/ 283 h 567"/>
                  <a:gd name="T60" fmla="*/ 397 w 510"/>
                  <a:gd name="T61" fmla="*/ 283 h 567"/>
                  <a:gd name="T62" fmla="*/ 397 w 510"/>
                  <a:gd name="T6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67">
                    <a:moveTo>
                      <a:pt x="397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0" name="Freeform 306"/>
              <p:cNvSpPr>
                <a:spLocks/>
              </p:cNvSpPr>
              <p:nvPr/>
            </p:nvSpPr>
            <p:spPr bwMode="auto">
              <a:xfrm>
                <a:off x="5676" y="4328"/>
                <a:ext cx="341" cy="284"/>
              </a:xfrm>
              <a:custGeom>
                <a:avLst/>
                <a:gdLst>
                  <a:gd name="T0" fmla="*/ 341 w 341"/>
                  <a:gd name="T1" fmla="*/ 114 h 284"/>
                  <a:gd name="T2" fmla="*/ 284 w 341"/>
                  <a:gd name="T3" fmla="*/ 114 h 284"/>
                  <a:gd name="T4" fmla="*/ 284 w 341"/>
                  <a:gd name="T5" fmla="*/ 57 h 284"/>
                  <a:gd name="T6" fmla="*/ 227 w 341"/>
                  <a:gd name="T7" fmla="*/ 57 h 284"/>
                  <a:gd name="T8" fmla="*/ 227 w 341"/>
                  <a:gd name="T9" fmla="*/ 0 h 284"/>
                  <a:gd name="T10" fmla="*/ 114 w 341"/>
                  <a:gd name="T11" fmla="*/ 0 h 284"/>
                  <a:gd name="T12" fmla="*/ 114 w 341"/>
                  <a:gd name="T13" fmla="*/ 114 h 284"/>
                  <a:gd name="T14" fmla="*/ 57 w 341"/>
                  <a:gd name="T15" fmla="*/ 114 h 284"/>
                  <a:gd name="T16" fmla="*/ 57 w 341"/>
                  <a:gd name="T17" fmla="*/ 170 h 284"/>
                  <a:gd name="T18" fmla="*/ 0 w 341"/>
                  <a:gd name="T19" fmla="*/ 170 h 284"/>
                  <a:gd name="T20" fmla="*/ 0 w 341"/>
                  <a:gd name="T21" fmla="*/ 284 h 284"/>
                  <a:gd name="T22" fmla="*/ 114 w 341"/>
                  <a:gd name="T23" fmla="*/ 284 h 284"/>
                  <a:gd name="T24" fmla="*/ 114 w 341"/>
                  <a:gd name="T25" fmla="*/ 227 h 284"/>
                  <a:gd name="T26" fmla="*/ 170 w 341"/>
                  <a:gd name="T27" fmla="*/ 227 h 284"/>
                  <a:gd name="T28" fmla="*/ 170 w 341"/>
                  <a:gd name="T29" fmla="*/ 170 h 284"/>
                  <a:gd name="T30" fmla="*/ 341 w 341"/>
                  <a:gd name="T31" fmla="*/ 170 h 284"/>
                  <a:gd name="T32" fmla="*/ 341 w 341"/>
                  <a:gd name="T33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341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341" y="170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Freeform 307"/>
              <p:cNvSpPr>
                <a:spLocks/>
              </p:cNvSpPr>
              <p:nvPr/>
            </p:nvSpPr>
            <p:spPr bwMode="auto">
              <a:xfrm>
                <a:off x="5506" y="4101"/>
                <a:ext cx="340" cy="454"/>
              </a:xfrm>
              <a:custGeom>
                <a:avLst/>
                <a:gdLst>
                  <a:gd name="T0" fmla="*/ 284 w 340"/>
                  <a:gd name="T1" fmla="*/ 114 h 454"/>
                  <a:gd name="T2" fmla="*/ 170 w 340"/>
                  <a:gd name="T3" fmla="*/ 114 h 454"/>
                  <a:gd name="T4" fmla="*/ 170 w 340"/>
                  <a:gd name="T5" fmla="*/ 0 h 454"/>
                  <a:gd name="T6" fmla="*/ 114 w 340"/>
                  <a:gd name="T7" fmla="*/ 0 h 454"/>
                  <a:gd name="T8" fmla="*/ 114 w 340"/>
                  <a:gd name="T9" fmla="*/ 114 h 454"/>
                  <a:gd name="T10" fmla="*/ 0 w 340"/>
                  <a:gd name="T11" fmla="*/ 114 h 454"/>
                  <a:gd name="T12" fmla="*/ 0 w 340"/>
                  <a:gd name="T13" fmla="*/ 284 h 454"/>
                  <a:gd name="T14" fmla="*/ 57 w 340"/>
                  <a:gd name="T15" fmla="*/ 284 h 454"/>
                  <a:gd name="T16" fmla="*/ 57 w 340"/>
                  <a:gd name="T17" fmla="*/ 397 h 454"/>
                  <a:gd name="T18" fmla="*/ 114 w 340"/>
                  <a:gd name="T19" fmla="*/ 397 h 454"/>
                  <a:gd name="T20" fmla="*/ 114 w 340"/>
                  <a:gd name="T21" fmla="*/ 454 h 454"/>
                  <a:gd name="T22" fmla="*/ 170 w 340"/>
                  <a:gd name="T23" fmla="*/ 454 h 454"/>
                  <a:gd name="T24" fmla="*/ 170 w 340"/>
                  <a:gd name="T25" fmla="*/ 397 h 454"/>
                  <a:gd name="T26" fmla="*/ 227 w 340"/>
                  <a:gd name="T27" fmla="*/ 397 h 454"/>
                  <a:gd name="T28" fmla="*/ 227 w 340"/>
                  <a:gd name="T29" fmla="*/ 341 h 454"/>
                  <a:gd name="T30" fmla="*/ 284 w 340"/>
                  <a:gd name="T31" fmla="*/ 341 h 454"/>
                  <a:gd name="T32" fmla="*/ 284 w 340"/>
                  <a:gd name="T33" fmla="*/ 227 h 454"/>
                  <a:gd name="T34" fmla="*/ 340 w 340"/>
                  <a:gd name="T35" fmla="*/ 227 h 454"/>
                  <a:gd name="T36" fmla="*/ 340 w 340"/>
                  <a:gd name="T37" fmla="*/ 170 h 454"/>
                  <a:gd name="T38" fmla="*/ 284 w 340"/>
                  <a:gd name="T39" fmla="*/ 170 h 454"/>
                  <a:gd name="T40" fmla="*/ 284 w 34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4" y="114"/>
                    </a:move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2" name="Freeform 308"/>
              <p:cNvSpPr>
                <a:spLocks/>
              </p:cNvSpPr>
              <p:nvPr/>
            </p:nvSpPr>
            <p:spPr bwMode="auto">
              <a:xfrm>
                <a:off x="5166" y="4328"/>
                <a:ext cx="454" cy="284"/>
              </a:xfrm>
              <a:custGeom>
                <a:avLst/>
                <a:gdLst>
                  <a:gd name="T0" fmla="*/ 397 w 454"/>
                  <a:gd name="T1" fmla="*/ 57 h 284"/>
                  <a:gd name="T2" fmla="*/ 227 w 454"/>
                  <a:gd name="T3" fmla="*/ 57 h 284"/>
                  <a:gd name="T4" fmla="*/ 227 w 454"/>
                  <a:gd name="T5" fmla="*/ 0 h 284"/>
                  <a:gd name="T6" fmla="*/ 113 w 454"/>
                  <a:gd name="T7" fmla="*/ 0 h 284"/>
                  <a:gd name="T8" fmla="*/ 113 w 454"/>
                  <a:gd name="T9" fmla="*/ 57 h 284"/>
                  <a:gd name="T10" fmla="*/ 57 w 454"/>
                  <a:gd name="T11" fmla="*/ 57 h 284"/>
                  <a:gd name="T12" fmla="*/ 57 w 454"/>
                  <a:gd name="T13" fmla="*/ 114 h 284"/>
                  <a:gd name="T14" fmla="*/ 0 w 454"/>
                  <a:gd name="T15" fmla="*/ 114 h 284"/>
                  <a:gd name="T16" fmla="*/ 0 w 454"/>
                  <a:gd name="T17" fmla="*/ 170 h 284"/>
                  <a:gd name="T18" fmla="*/ 57 w 454"/>
                  <a:gd name="T19" fmla="*/ 170 h 284"/>
                  <a:gd name="T20" fmla="*/ 57 w 454"/>
                  <a:gd name="T21" fmla="*/ 227 h 284"/>
                  <a:gd name="T22" fmla="*/ 113 w 454"/>
                  <a:gd name="T23" fmla="*/ 227 h 284"/>
                  <a:gd name="T24" fmla="*/ 113 w 454"/>
                  <a:gd name="T25" fmla="*/ 284 h 284"/>
                  <a:gd name="T26" fmla="*/ 284 w 454"/>
                  <a:gd name="T27" fmla="*/ 284 h 284"/>
                  <a:gd name="T28" fmla="*/ 284 w 454"/>
                  <a:gd name="T29" fmla="*/ 227 h 284"/>
                  <a:gd name="T30" fmla="*/ 340 w 454"/>
                  <a:gd name="T31" fmla="*/ 227 h 284"/>
                  <a:gd name="T32" fmla="*/ 340 w 454"/>
                  <a:gd name="T33" fmla="*/ 284 h 284"/>
                  <a:gd name="T34" fmla="*/ 454 w 454"/>
                  <a:gd name="T35" fmla="*/ 284 h 284"/>
                  <a:gd name="T36" fmla="*/ 454 w 454"/>
                  <a:gd name="T37" fmla="*/ 170 h 284"/>
                  <a:gd name="T38" fmla="*/ 397 w 454"/>
                  <a:gd name="T39" fmla="*/ 170 h 284"/>
                  <a:gd name="T40" fmla="*/ 397 w 454"/>
                  <a:gd name="T41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284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Freeform 309"/>
              <p:cNvSpPr>
                <a:spLocks/>
              </p:cNvSpPr>
              <p:nvPr/>
            </p:nvSpPr>
            <p:spPr bwMode="auto">
              <a:xfrm>
                <a:off x="5223" y="4045"/>
                <a:ext cx="397" cy="340"/>
              </a:xfrm>
              <a:custGeom>
                <a:avLst/>
                <a:gdLst>
                  <a:gd name="T0" fmla="*/ 397 w 397"/>
                  <a:gd name="T1" fmla="*/ 56 h 340"/>
                  <a:gd name="T2" fmla="*/ 227 w 397"/>
                  <a:gd name="T3" fmla="*/ 56 h 340"/>
                  <a:gd name="T4" fmla="*/ 227 w 397"/>
                  <a:gd name="T5" fmla="*/ 0 h 340"/>
                  <a:gd name="T6" fmla="*/ 170 w 397"/>
                  <a:gd name="T7" fmla="*/ 0 h 340"/>
                  <a:gd name="T8" fmla="*/ 170 w 397"/>
                  <a:gd name="T9" fmla="*/ 56 h 340"/>
                  <a:gd name="T10" fmla="*/ 113 w 397"/>
                  <a:gd name="T11" fmla="*/ 56 h 340"/>
                  <a:gd name="T12" fmla="*/ 113 w 397"/>
                  <a:gd name="T13" fmla="*/ 170 h 340"/>
                  <a:gd name="T14" fmla="*/ 0 w 397"/>
                  <a:gd name="T15" fmla="*/ 170 h 340"/>
                  <a:gd name="T16" fmla="*/ 0 w 397"/>
                  <a:gd name="T17" fmla="*/ 340 h 340"/>
                  <a:gd name="T18" fmla="*/ 56 w 397"/>
                  <a:gd name="T19" fmla="*/ 340 h 340"/>
                  <a:gd name="T20" fmla="*/ 56 w 397"/>
                  <a:gd name="T21" fmla="*/ 283 h 340"/>
                  <a:gd name="T22" fmla="*/ 170 w 397"/>
                  <a:gd name="T23" fmla="*/ 283 h 340"/>
                  <a:gd name="T24" fmla="*/ 170 w 397"/>
                  <a:gd name="T25" fmla="*/ 340 h 340"/>
                  <a:gd name="T26" fmla="*/ 283 w 397"/>
                  <a:gd name="T27" fmla="*/ 340 h 340"/>
                  <a:gd name="T28" fmla="*/ 283 w 397"/>
                  <a:gd name="T29" fmla="*/ 170 h 340"/>
                  <a:gd name="T30" fmla="*/ 397 w 397"/>
                  <a:gd name="T31" fmla="*/ 170 h 340"/>
                  <a:gd name="T32" fmla="*/ 397 w 397"/>
                  <a:gd name="T3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Freeform 311"/>
              <p:cNvSpPr>
                <a:spLocks/>
              </p:cNvSpPr>
              <p:nvPr/>
            </p:nvSpPr>
            <p:spPr bwMode="auto">
              <a:xfrm>
                <a:off x="4542" y="3478"/>
                <a:ext cx="1134" cy="964"/>
              </a:xfrm>
              <a:custGeom>
                <a:avLst/>
                <a:gdLst>
                  <a:gd name="T0" fmla="*/ 1021 w 1134"/>
                  <a:gd name="T1" fmla="*/ 113 h 964"/>
                  <a:gd name="T2" fmla="*/ 851 w 1134"/>
                  <a:gd name="T3" fmla="*/ 113 h 964"/>
                  <a:gd name="T4" fmla="*/ 851 w 1134"/>
                  <a:gd name="T5" fmla="*/ 56 h 964"/>
                  <a:gd name="T6" fmla="*/ 624 w 1134"/>
                  <a:gd name="T7" fmla="*/ 56 h 964"/>
                  <a:gd name="T8" fmla="*/ 624 w 1134"/>
                  <a:gd name="T9" fmla="*/ 0 h 964"/>
                  <a:gd name="T10" fmla="*/ 511 w 1134"/>
                  <a:gd name="T11" fmla="*/ 0 h 964"/>
                  <a:gd name="T12" fmla="*/ 511 w 1134"/>
                  <a:gd name="T13" fmla="*/ 113 h 964"/>
                  <a:gd name="T14" fmla="*/ 341 w 1134"/>
                  <a:gd name="T15" fmla="*/ 113 h 964"/>
                  <a:gd name="T16" fmla="*/ 341 w 1134"/>
                  <a:gd name="T17" fmla="*/ 56 h 964"/>
                  <a:gd name="T18" fmla="*/ 397 w 1134"/>
                  <a:gd name="T19" fmla="*/ 56 h 964"/>
                  <a:gd name="T20" fmla="*/ 397 w 1134"/>
                  <a:gd name="T21" fmla="*/ 0 h 964"/>
                  <a:gd name="T22" fmla="*/ 284 w 1134"/>
                  <a:gd name="T23" fmla="*/ 0 h 964"/>
                  <a:gd name="T24" fmla="*/ 284 w 1134"/>
                  <a:gd name="T25" fmla="*/ 170 h 964"/>
                  <a:gd name="T26" fmla="*/ 227 w 1134"/>
                  <a:gd name="T27" fmla="*/ 170 h 964"/>
                  <a:gd name="T28" fmla="*/ 227 w 1134"/>
                  <a:gd name="T29" fmla="*/ 283 h 964"/>
                  <a:gd name="T30" fmla="*/ 170 w 1134"/>
                  <a:gd name="T31" fmla="*/ 283 h 964"/>
                  <a:gd name="T32" fmla="*/ 170 w 1134"/>
                  <a:gd name="T33" fmla="*/ 340 h 964"/>
                  <a:gd name="T34" fmla="*/ 0 w 1134"/>
                  <a:gd name="T35" fmla="*/ 340 h 964"/>
                  <a:gd name="T36" fmla="*/ 0 w 1134"/>
                  <a:gd name="T37" fmla="*/ 397 h 964"/>
                  <a:gd name="T38" fmla="*/ 57 w 1134"/>
                  <a:gd name="T39" fmla="*/ 397 h 964"/>
                  <a:gd name="T40" fmla="*/ 57 w 1134"/>
                  <a:gd name="T41" fmla="*/ 453 h 964"/>
                  <a:gd name="T42" fmla="*/ 114 w 1134"/>
                  <a:gd name="T43" fmla="*/ 453 h 964"/>
                  <a:gd name="T44" fmla="*/ 114 w 1134"/>
                  <a:gd name="T45" fmla="*/ 510 h 964"/>
                  <a:gd name="T46" fmla="*/ 284 w 1134"/>
                  <a:gd name="T47" fmla="*/ 510 h 964"/>
                  <a:gd name="T48" fmla="*/ 284 w 1134"/>
                  <a:gd name="T49" fmla="*/ 567 h 964"/>
                  <a:gd name="T50" fmla="*/ 341 w 1134"/>
                  <a:gd name="T51" fmla="*/ 567 h 964"/>
                  <a:gd name="T52" fmla="*/ 341 w 1134"/>
                  <a:gd name="T53" fmla="*/ 623 h 964"/>
                  <a:gd name="T54" fmla="*/ 454 w 1134"/>
                  <a:gd name="T55" fmla="*/ 623 h 964"/>
                  <a:gd name="T56" fmla="*/ 454 w 1134"/>
                  <a:gd name="T57" fmla="*/ 567 h 964"/>
                  <a:gd name="T58" fmla="*/ 511 w 1134"/>
                  <a:gd name="T59" fmla="*/ 567 h 964"/>
                  <a:gd name="T60" fmla="*/ 511 w 1134"/>
                  <a:gd name="T61" fmla="*/ 623 h 964"/>
                  <a:gd name="T62" fmla="*/ 567 w 1134"/>
                  <a:gd name="T63" fmla="*/ 623 h 964"/>
                  <a:gd name="T64" fmla="*/ 567 w 1134"/>
                  <a:gd name="T65" fmla="*/ 737 h 964"/>
                  <a:gd name="T66" fmla="*/ 511 w 1134"/>
                  <a:gd name="T67" fmla="*/ 737 h 964"/>
                  <a:gd name="T68" fmla="*/ 511 w 1134"/>
                  <a:gd name="T69" fmla="*/ 850 h 964"/>
                  <a:gd name="T70" fmla="*/ 567 w 1134"/>
                  <a:gd name="T71" fmla="*/ 850 h 964"/>
                  <a:gd name="T72" fmla="*/ 567 w 1134"/>
                  <a:gd name="T73" fmla="*/ 907 h 964"/>
                  <a:gd name="T74" fmla="*/ 624 w 1134"/>
                  <a:gd name="T75" fmla="*/ 907 h 964"/>
                  <a:gd name="T76" fmla="*/ 624 w 1134"/>
                  <a:gd name="T77" fmla="*/ 964 h 964"/>
                  <a:gd name="T78" fmla="*/ 681 w 1134"/>
                  <a:gd name="T79" fmla="*/ 964 h 964"/>
                  <a:gd name="T80" fmla="*/ 681 w 1134"/>
                  <a:gd name="T81" fmla="*/ 737 h 964"/>
                  <a:gd name="T82" fmla="*/ 794 w 1134"/>
                  <a:gd name="T83" fmla="*/ 737 h 964"/>
                  <a:gd name="T84" fmla="*/ 794 w 1134"/>
                  <a:gd name="T85" fmla="*/ 623 h 964"/>
                  <a:gd name="T86" fmla="*/ 851 w 1134"/>
                  <a:gd name="T87" fmla="*/ 623 h 964"/>
                  <a:gd name="T88" fmla="*/ 851 w 1134"/>
                  <a:gd name="T89" fmla="*/ 567 h 964"/>
                  <a:gd name="T90" fmla="*/ 908 w 1134"/>
                  <a:gd name="T91" fmla="*/ 567 h 964"/>
                  <a:gd name="T92" fmla="*/ 908 w 1134"/>
                  <a:gd name="T93" fmla="*/ 623 h 964"/>
                  <a:gd name="T94" fmla="*/ 1078 w 1134"/>
                  <a:gd name="T95" fmla="*/ 623 h 964"/>
                  <a:gd name="T96" fmla="*/ 1078 w 1134"/>
                  <a:gd name="T97" fmla="*/ 567 h 964"/>
                  <a:gd name="T98" fmla="*/ 1134 w 1134"/>
                  <a:gd name="T99" fmla="*/ 567 h 964"/>
                  <a:gd name="T100" fmla="*/ 1134 w 1134"/>
                  <a:gd name="T101" fmla="*/ 510 h 964"/>
                  <a:gd name="T102" fmla="*/ 1078 w 1134"/>
                  <a:gd name="T103" fmla="*/ 510 h 964"/>
                  <a:gd name="T104" fmla="*/ 1078 w 1134"/>
                  <a:gd name="T105" fmla="*/ 170 h 964"/>
                  <a:gd name="T106" fmla="*/ 1021 w 1134"/>
                  <a:gd name="T107" fmla="*/ 170 h 964"/>
                  <a:gd name="T108" fmla="*/ 1021 w 1134"/>
                  <a:gd name="T109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4" h="964">
                    <a:moveTo>
                      <a:pt x="1021" y="113"/>
                    </a:moveTo>
                    <a:lnTo>
                      <a:pt x="851" y="113"/>
                    </a:lnTo>
                    <a:lnTo>
                      <a:pt x="85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341" y="113"/>
                    </a:lnTo>
                    <a:lnTo>
                      <a:pt x="341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567" y="623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850"/>
                    </a:lnTo>
                    <a:lnTo>
                      <a:pt x="567" y="850"/>
                    </a:lnTo>
                    <a:lnTo>
                      <a:pt x="567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681" y="964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623"/>
                    </a:lnTo>
                    <a:lnTo>
                      <a:pt x="851" y="567"/>
                    </a:lnTo>
                    <a:lnTo>
                      <a:pt x="908" y="567"/>
                    </a:lnTo>
                    <a:lnTo>
                      <a:pt x="908" y="623"/>
                    </a:lnTo>
                    <a:lnTo>
                      <a:pt x="1078" y="623"/>
                    </a:lnTo>
                    <a:lnTo>
                      <a:pt x="1078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078" y="510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5" name="Freeform 312"/>
              <p:cNvSpPr>
                <a:spLocks/>
              </p:cNvSpPr>
              <p:nvPr/>
            </p:nvSpPr>
            <p:spPr bwMode="auto">
              <a:xfrm>
                <a:off x="4542" y="4442"/>
                <a:ext cx="1021" cy="567"/>
              </a:xfrm>
              <a:custGeom>
                <a:avLst/>
                <a:gdLst>
                  <a:gd name="T0" fmla="*/ 1021 w 1021"/>
                  <a:gd name="T1" fmla="*/ 170 h 567"/>
                  <a:gd name="T2" fmla="*/ 1021 w 1021"/>
                  <a:gd name="T3" fmla="*/ 283 h 567"/>
                  <a:gd name="T4" fmla="*/ 964 w 1021"/>
                  <a:gd name="T5" fmla="*/ 283 h 567"/>
                  <a:gd name="T6" fmla="*/ 964 w 1021"/>
                  <a:gd name="T7" fmla="*/ 396 h 567"/>
                  <a:gd name="T8" fmla="*/ 851 w 1021"/>
                  <a:gd name="T9" fmla="*/ 396 h 567"/>
                  <a:gd name="T10" fmla="*/ 851 w 1021"/>
                  <a:gd name="T11" fmla="*/ 453 h 567"/>
                  <a:gd name="T12" fmla="*/ 624 w 1021"/>
                  <a:gd name="T13" fmla="*/ 453 h 567"/>
                  <a:gd name="T14" fmla="*/ 624 w 1021"/>
                  <a:gd name="T15" fmla="*/ 510 h 567"/>
                  <a:gd name="T16" fmla="*/ 511 w 1021"/>
                  <a:gd name="T17" fmla="*/ 510 h 567"/>
                  <a:gd name="T18" fmla="*/ 511 w 1021"/>
                  <a:gd name="T19" fmla="*/ 567 h 567"/>
                  <a:gd name="T20" fmla="*/ 0 w 1021"/>
                  <a:gd name="T21" fmla="*/ 567 h 567"/>
                  <a:gd name="T22" fmla="*/ 0 w 1021"/>
                  <a:gd name="T23" fmla="*/ 510 h 567"/>
                  <a:gd name="T24" fmla="*/ 114 w 1021"/>
                  <a:gd name="T25" fmla="*/ 510 h 567"/>
                  <a:gd name="T26" fmla="*/ 114 w 1021"/>
                  <a:gd name="T27" fmla="*/ 453 h 567"/>
                  <a:gd name="T28" fmla="*/ 57 w 1021"/>
                  <a:gd name="T29" fmla="*/ 453 h 567"/>
                  <a:gd name="T30" fmla="*/ 57 w 1021"/>
                  <a:gd name="T31" fmla="*/ 226 h 567"/>
                  <a:gd name="T32" fmla="*/ 227 w 1021"/>
                  <a:gd name="T33" fmla="*/ 226 h 567"/>
                  <a:gd name="T34" fmla="*/ 227 w 1021"/>
                  <a:gd name="T35" fmla="*/ 170 h 567"/>
                  <a:gd name="T36" fmla="*/ 341 w 1021"/>
                  <a:gd name="T37" fmla="*/ 170 h 567"/>
                  <a:gd name="T38" fmla="*/ 341 w 1021"/>
                  <a:gd name="T39" fmla="*/ 113 h 567"/>
                  <a:gd name="T40" fmla="*/ 454 w 1021"/>
                  <a:gd name="T41" fmla="*/ 113 h 567"/>
                  <a:gd name="T42" fmla="*/ 454 w 1021"/>
                  <a:gd name="T43" fmla="*/ 0 h 567"/>
                  <a:gd name="T44" fmla="*/ 567 w 1021"/>
                  <a:gd name="T45" fmla="*/ 0 h 567"/>
                  <a:gd name="T46" fmla="*/ 567 w 1021"/>
                  <a:gd name="T47" fmla="*/ 56 h 567"/>
                  <a:gd name="T48" fmla="*/ 681 w 1021"/>
                  <a:gd name="T49" fmla="*/ 56 h 567"/>
                  <a:gd name="T50" fmla="*/ 681 w 1021"/>
                  <a:gd name="T51" fmla="*/ 113 h 567"/>
                  <a:gd name="T52" fmla="*/ 737 w 1021"/>
                  <a:gd name="T53" fmla="*/ 113 h 567"/>
                  <a:gd name="T54" fmla="*/ 737 w 1021"/>
                  <a:gd name="T55" fmla="*/ 170 h 567"/>
                  <a:gd name="T56" fmla="*/ 908 w 1021"/>
                  <a:gd name="T57" fmla="*/ 170 h 567"/>
                  <a:gd name="T58" fmla="*/ 908 w 1021"/>
                  <a:gd name="T59" fmla="*/ 113 h 567"/>
                  <a:gd name="T60" fmla="*/ 964 w 1021"/>
                  <a:gd name="T61" fmla="*/ 113 h 567"/>
                  <a:gd name="T62" fmla="*/ 964 w 1021"/>
                  <a:gd name="T63" fmla="*/ 170 h 567"/>
                  <a:gd name="T64" fmla="*/ 1021 w 1021"/>
                  <a:gd name="T65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567">
                    <a:moveTo>
                      <a:pt x="1021" y="170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511" y="510"/>
                    </a:lnTo>
                    <a:lnTo>
                      <a:pt x="511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908" y="170"/>
                    </a:lnTo>
                    <a:lnTo>
                      <a:pt x="908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7" name="Freeform 314"/>
              <p:cNvSpPr>
                <a:spLocks/>
              </p:cNvSpPr>
              <p:nvPr/>
            </p:nvSpPr>
            <p:spPr bwMode="auto">
              <a:xfrm>
                <a:off x="7491" y="4215"/>
                <a:ext cx="397" cy="680"/>
              </a:xfrm>
              <a:custGeom>
                <a:avLst/>
                <a:gdLst>
                  <a:gd name="T0" fmla="*/ 0 w 397"/>
                  <a:gd name="T1" fmla="*/ 56 h 680"/>
                  <a:gd name="T2" fmla="*/ 113 w 397"/>
                  <a:gd name="T3" fmla="*/ 56 h 680"/>
                  <a:gd name="T4" fmla="*/ 113 w 397"/>
                  <a:gd name="T5" fmla="*/ 0 h 680"/>
                  <a:gd name="T6" fmla="*/ 397 w 397"/>
                  <a:gd name="T7" fmla="*/ 0 h 680"/>
                  <a:gd name="T8" fmla="*/ 397 w 397"/>
                  <a:gd name="T9" fmla="*/ 113 h 680"/>
                  <a:gd name="T10" fmla="*/ 340 w 397"/>
                  <a:gd name="T11" fmla="*/ 113 h 680"/>
                  <a:gd name="T12" fmla="*/ 340 w 397"/>
                  <a:gd name="T13" fmla="*/ 680 h 680"/>
                  <a:gd name="T14" fmla="*/ 227 w 397"/>
                  <a:gd name="T15" fmla="*/ 680 h 680"/>
                  <a:gd name="T16" fmla="*/ 227 w 397"/>
                  <a:gd name="T17" fmla="*/ 567 h 680"/>
                  <a:gd name="T18" fmla="*/ 113 w 397"/>
                  <a:gd name="T19" fmla="*/ 567 h 680"/>
                  <a:gd name="T20" fmla="*/ 113 w 397"/>
                  <a:gd name="T21" fmla="*/ 453 h 680"/>
                  <a:gd name="T22" fmla="*/ 170 w 397"/>
                  <a:gd name="T23" fmla="*/ 453 h 680"/>
                  <a:gd name="T24" fmla="*/ 170 w 397"/>
                  <a:gd name="T25" fmla="*/ 340 h 680"/>
                  <a:gd name="T26" fmla="*/ 56 w 397"/>
                  <a:gd name="T27" fmla="*/ 340 h 680"/>
                  <a:gd name="T28" fmla="*/ 56 w 397"/>
                  <a:gd name="T29" fmla="*/ 227 h 680"/>
                  <a:gd name="T30" fmla="*/ 0 w 397"/>
                  <a:gd name="T31" fmla="*/ 227 h 680"/>
                  <a:gd name="T32" fmla="*/ 0 w 397"/>
                  <a:gd name="T33" fmla="*/ 5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680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8" name="Freeform 315"/>
              <p:cNvSpPr>
                <a:spLocks/>
              </p:cNvSpPr>
              <p:nvPr/>
            </p:nvSpPr>
            <p:spPr bwMode="auto">
              <a:xfrm>
                <a:off x="6980" y="4215"/>
                <a:ext cx="511" cy="510"/>
              </a:xfrm>
              <a:custGeom>
                <a:avLst/>
                <a:gdLst>
                  <a:gd name="T0" fmla="*/ 341 w 511"/>
                  <a:gd name="T1" fmla="*/ 453 h 510"/>
                  <a:gd name="T2" fmla="*/ 227 w 511"/>
                  <a:gd name="T3" fmla="*/ 453 h 510"/>
                  <a:gd name="T4" fmla="*/ 227 w 511"/>
                  <a:gd name="T5" fmla="*/ 510 h 510"/>
                  <a:gd name="T6" fmla="*/ 114 w 511"/>
                  <a:gd name="T7" fmla="*/ 510 h 510"/>
                  <a:gd name="T8" fmla="*/ 114 w 511"/>
                  <a:gd name="T9" fmla="*/ 340 h 510"/>
                  <a:gd name="T10" fmla="*/ 171 w 511"/>
                  <a:gd name="T11" fmla="*/ 340 h 510"/>
                  <a:gd name="T12" fmla="*/ 171 w 511"/>
                  <a:gd name="T13" fmla="*/ 283 h 510"/>
                  <a:gd name="T14" fmla="*/ 114 w 511"/>
                  <a:gd name="T15" fmla="*/ 283 h 510"/>
                  <a:gd name="T16" fmla="*/ 114 w 511"/>
                  <a:gd name="T17" fmla="*/ 170 h 510"/>
                  <a:gd name="T18" fmla="*/ 57 w 511"/>
                  <a:gd name="T19" fmla="*/ 170 h 510"/>
                  <a:gd name="T20" fmla="*/ 57 w 511"/>
                  <a:gd name="T21" fmla="*/ 113 h 510"/>
                  <a:gd name="T22" fmla="*/ 0 w 511"/>
                  <a:gd name="T23" fmla="*/ 113 h 510"/>
                  <a:gd name="T24" fmla="*/ 0 w 511"/>
                  <a:gd name="T25" fmla="*/ 56 h 510"/>
                  <a:gd name="T26" fmla="*/ 227 w 511"/>
                  <a:gd name="T27" fmla="*/ 56 h 510"/>
                  <a:gd name="T28" fmla="*/ 227 w 511"/>
                  <a:gd name="T29" fmla="*/ 113 h 510"/>
                  <a:gd name="T30" fmla="*/ 284 w 511"/>
                  <a:gd name="T31" fmla="*/ 113 h 510"/>
                  <a:gd name="T32" fmla="*/ 284 w 511"/>
                  <a:gd name="T33" fmla="*/ 56 h 510"/>
                  <a:gd name="T34" fmla="*/ 397 w 511"/>
                  <a:gd name="T35" fmla="*/ 56 h 510"/>
                  <a:gd name="T36" fmla="*/ 397 w 511"/>
                  <a:gd name="T37" fmla="*/ 0 h 510"/>
                  <a:gd name="T38" fmla="*/ 511 w 511"/>
                  <a:gd name="T39" fmla="*/ 0 h 510"/>
                  <a:gd name="T40" fmla="*/ 511 w 511"/>
                  <a:gd name="T41" fmla="*/ 113 h 510"/>
                  <a:gd name="T42" fmla="*/ 454 w 511"/>
                  <a:gd name="T43" fmla="*/ 113 h 510"/>
                  <a:gd name="T44" fmla="*/ 454 w 511"/>
                  <a:gd name="T45" fmla="*/ 283 h 510"/>
                  <a:gd name="T46" fmla="*/ 341 w 511"/>
                  <a:gd name="T47" fmla="*/ 283 h 510"/>
                  <a:gd name="T48" fmla="*/ 341 w 511"/>
                  <a:gd name="T49" fmla="*/ 340 h 510"/>
                  <a:gd name="T50" fmla="*/ 397 w 511"/>
                  <a:gd name="T51" fmla="*/ 340 h 510"/>
                  <a:gd name="T52" fmla="*/ 397 w 511"/>
                  <a:gd name="T53" fmla="*/ 397 h 510"/>
                  <a:gd name="T54" fmla="*/ 341 w 511"/>
                  <a:gd name="T55" fmla="*/ 397 h 510"/>
                  <a:gd name="T56" fmla="*/ 341 w 511"/>
                  <a:gd name="T57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1" h="510">
                    <a:moveTo>
                      <a:pt x="341" y="453"/>
                    </a:move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9" name="Freeform 317"/>
              <p:cNvSpPr>
                <a:spLocks/>
              </p:cNvSpPr>
              <p:nvPr/>
            </p:nvSpPr>
            <p:spPr bwMode="auto">
              <a:xfrm>
                <a:off x="7434" y="3704"/>
                <a:ext cx="454" cy="567"/>
              </a:xfrm>
              <a:custGeom>
                <a:avLst/>
                <a:gdLst>
                  <a:gd name="T0" fmla="*/ 227 w 454"/>
                  <a:gd name="T1" fmla="*/ 0 h 567"/>
                  <a:gd name="T2" fmla="*/ 57 w 454"/>
                  <a:gd name="T3" fmla="*/ 0 h 567"/>
                  <a:gd name="T4" fmla="*/ 57 w 454"/>
                  <a:gd name="T5" fmla="*/ 114 h 567"/>
                  <a:gd name="T6" fmla="*/ 113 w 454"/>
                  <a:gd name="T7" fmla="*/ 114 h 567"/>
                  <a:gd name="T8" fmla="*/ 113 w 454"/>
                  <a:gd name="T9" fmla="*/ 171 h 567"/>
                  <a:gd name="T10" fmla="*/ 0 w 454"/>
                  <a:gd name="T11" fmla="*/ 171 h 567"/>
                  <a:gd name="T12" fmla="*/ 0 w 454"/>
                  <a:gd name="T13" fmla="*/ 284 h 567"/>
                  <a:gd name="T14" fmla="*/ 57 w 454"/>
                  <a:gd name="T15" fmla="*/ 284 h 567"/>
                  <a:gd name="T16" fmla="*/ 57 w 454"/>
                  <a:gd name="T17" fmla="*/ 567 h 567"/>
                  <a:gd name="T18" fmla="*/ 170 w 454"/>
                  <a:gd name="T19" fmla="*/ 567 h 567"/>
                  <a:gd name="T20" fmla="*/ 170 w 454"/>
                  <a:gd name="T21" fmla="*/ 511 h 567"/>
                  <a:gd name="T22" fmla="*/ 454 w 454"/>
                  <a:gd name="T23" fmla="*/ 511 h 567"/>
                  <a:gd name="T24" fmla="*/ 454 w 454"/>
                  <a:gd name="T25" fmla="*/ 454 h 567"/>
                  <a:gd name="T26" fmla="*/ 397 w 454"/>
                  <a:gd name="T27" fmla="*/ 454 h 567"/>
                  <a:gd name="T28" fmla="*/ 397 w 454"/>
                  <a:gd name="T29" fmla="*/ 284 h 567"/>
                  <a:gd name="T30" fmla="*/ 340 w 454"/>
                  <a:gd name="T31" fmla="*/ 284 h 567"/>
                  <a:gd name="T32" fmla="*/ 340 w 454"/>
                  <a:gd name="T33" fmla="*/ 227 h 567"/>
                  <a:gd name="T34" fmla="*/ 284 w 454"/>
                  <a:gd name="T35" fmla="*/ 227 h 567"/>
                  <a:gd name="T36" fmla="*/ 284 w 454"/>
                  <a:gd name="T37" fmla="*/ 114 h 567"/>
                  <a:gd name="T38" fmla="*/ 227 w 454"/>
                  <a:gd name="T39" fmla="*/ 114 h 567"/>
                  <a:gd name="T40" fmla="*/ 227 w 454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227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0" name="Freeform 318"/>
              <p:cNvSpPr>
                <a:spLocks/>
              </p:cNvSpPr>
              <p:nvPr/>
            </p:nvSpPr>
            <p:spPr bwMode="auto">
              <a:xfrm>
                <a:off x="6924" y="3534"/>
                <a:ext cx="567" cy="794"/>
              </a:xfrm>
              <a:custGeom>
                <a:avLst/>
                <a:gdLst>
                  <a:gd name="T0" fmla="*/ 340 w 567"/>
                  <a:gd name="T1" fmla="*/ 57 h 794"/>
                  <a:gd name="T2" fmla="*/ 283 w 567"/>
                  <a:gd name="T3" fmla="*/ 57 h 794"/>
                  <a:gd name="T4" fmla="*/ 283 w 567"/>
                  <a:gd name="T5" fmla="*/ 0 h 794"/>
                  <a:gd name="T6" fmla="*/ 170 w 567"/>
                  <a:gd name="T7" fmla="*/ 0 h 794"/>
                  <a:gd name="T8" fmla="*/ 170 w 567"/>
                  <a:gd name="T9" fmla="*/ 114 h 794"/>
                  <a:gd name="T10" fmla="*/ 0 w 567"/>
                  <a:gd name="T11" fmla="*/ 114 h 794"/>
                  <a:gd name="T12" fmla="*/ 0 w 567"/>
                  <a:gd name="T13" fmla="*/ 624 h 794"/>
                  <a:gd name="T14" fmla="*/ 56 w 567"/>
                  <a:gd name="T15" fmla="*/ 624 h 794"/>
                  <a:gd name="T16" fmla="*/ 56 w 567"/>
                  <a:gd name="T17" fmla="*/ 681 h 794"/>
                  <a:gd name="T18" fmla="*/ 113 w 567"/>
                  <a:gd name="T19" fmla="*/ 681 h 794"/>
                  <a:gd name="T20" fmla="*/ 113 w 567"/>
                  <a:gd name="T21" fmla="*/ 737 h 794"/>
                  <a:gd name="T22" fmla="*/ 283 w 567"/>
                  <a:gd name="T23" fmla="*/ 737 h 794"/>
                  <a:gd name="T24" fmla="*/ 283 w 567"/>
                  <a:gd name="T25" fmla="*/ 794 h 794"/>
                  <a:gd name="T26" fmla="*/ 340 w 567"/>
                  <a:gd name="T27" fmla="*/ 794 h 794"/>
                  <a:gd name="T28" fmla="*/ 340 w 567"/>
                  <a:gd name="T29" fmla="*/ 737 h 794"/>
                  <a:gd name="T30" fmla="*/ 453 w 567"/>
                  <a:gd name="T31" fmla="*/ 737 h 794"/>
                  <a:gd name="T32" fmla="*/ 453 w 567"/>
                  <a:gd name="T33" fmla="*/ 681 h 794"/>
                  <a:gd name="T34" fmla="*/ 567 w 567"/>
                  <a:gd name="T35" fmla="*/ 681 h 794"/>
                  <a:gd name="T36" fmla="*/ 567 w 567"/>
                  <a:gd name="T37" fmla="*/ 454 h 794"/>
                  <a:gd name="T38" fmla="*/ 510 w 567"/>
                  <a:gd name="T39" fmla="*/ 454 h 794"/>
                  <a:gd name="T40" fmla="*/ 510 w 567"/>
                  <a:gd name="T41" fmla="*/ 341 h 794"/>
                  <a:gd name="T42" fmla="*/ 397 w 567"/>
                  <a:gd name="T43" fmla="*/ 341 h 794"/>
                  <a:gd name="T44" fmla="*/ 397 w 567"/>
                  <a:gd name="T45" fmla="*/ 284 h 794"/>
                  <a:gd name="T46" fmla="*/ 340 w 567"/>
                  <a:gd name="T47" fmla="*/ 284 h 794"/>
                  <a:gd name="T48" fmla="*/ 340 w 567"/>
                  <a:gd name="T49" fmla="*/ 227 h 794"/>
                  <a:gd name="T50" fmla="*/ 397 w 567"/>
                  <a:gd name="T51" fmla="*/ 227 h 794"/>
                  <a:gd name="T52" fmla="*/ 397 w 567"/>
                  <a:gd name="T53" fmla="*/ 114 h 794"/>
                  <a:gd name="T54" fmla="*/ 340 w 567"/>
                  <a:gd name="T55" fmla="*/ 114 h 794"/>
                  <a:gd name="T56" fmla="*/ 340 w 567"/>
                  <a:gd name="T57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794">
                    <a:moveTo>
                      <a:pt x="340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1" name="Freeform 320"/>
              <p:cNvSpPr>
                <a:spLocks/>
              </p:cNvSpPr>
              <p:nvPr/>
            </p:nvSpPr>
            <p:spPr bwMode="auto">
              <a:xfrm>
                <a:off x="6640" y="2854"/>
                <a:ext cx="794" cy="794"/>
              </a:xfrm>
              <a:custGeom>
                <a:avLst/>
                <a:gdLst>
                  <a:gd name="T0" fmla="*/ 0 w 794"/>
                  <a:gd name="T1" fmla="*/ 340 h 794"/>
                  <a:gd name="T2" fmla="*/ 0 w 794"/>
                  <a:gd name="T3" fmla="*/ 283 h 794"/>
                  <a:gd name="T4" fmla="*/ 114 w 794"/>
                  <a:gd name="T5" fmla="*/ 283 h 794"/>
                  <a:gd name="T6" fmla="*/ 114 w 794"/>
                  <a:gd name="T7" fmla="*/ 340 h 794"/>
                  <a:gd name="T8" fmla="*/ 284 w 794"/>
                  <a:gd name="T9" fmla="*/ 340 h 794"/>
                  <a:gd name="T10" fmla="*/ 284 w 794"/>
                  <a:gd name="T11" fmla="*/ 283 h 794"/>
                  <a:gd name="T12" fmla="*/ 340 w 794"/>
                  <a:gd name="T13" fmla="*/ 283 h 794"/>
                  <a:gd name="T14" fmla="*/ 340 w 794"/>
                  <a:gd name="T15" fmla="*/ 227 h 794"/>
                  <a:gd name="T16" fmla="*/ 454 w 794"/>
                  <a:gd name="T17" fmla="*/ 227 h 794"/>
                  <a:gd name="T18" fmla="*/ 454 w 794"/>
                  <a:gd name="T19" fmla="*/ 57 h 794"/>
                  <a:gd name="T20" fmla="*/ 624 w 794"/>
                  <a:gd name="T21" fmla="*/ 57 h 794"/>
                  <a:gd name="T22" fmla="*/ 624 w 794"/>
                  <a:gd name="T23" fmla="*/ 0 h 794"/>
                  <a:gd name="T24" fmla="*/ 681 w 794"/>
                  <a:gd name="T25" fmla="*/ 0 h 794"/>
                  <a:gd name="T26" fmla="*/ 681 w 794"/>
                  <a:gd name="T27" fmla="*/ 340 h 794"/>
                  <a:gd name="T28" fmla="*/ 737 w 794"/>
                  <a:gd name="T29" fmla="*/ 340 h 794"/>
                  <a:gd name="T30" fmla="*/ 737 w 794"/>
                  <a:gd name="T31" fmla="*/ 454 h 794"/>
                  <a:gd name="T32" fmla="*/ 794 w 794"/>
                  <a:gd name="T33" fmla="*/ 454 h 794"/>
                  <a:gd name="T34" fmla="*/ 794 w 794"/>
                  <a:gd name="T35" fmla="*/ 567 h 794"/>
                  <a:gd name="T36" fmla="*/ 737 w 794"/>
                  <a:gd name="T37" fmla="*/ 567 h 794"/>
                  <a:gd name="T38" fmla="*/ 737 w 794"/>
                  <a:gd name="T39" fmla="*/ 624 h 794"/>
                  <a:gd name="T40" fmla="*/ 681 w 794"/>
                  <a:gd name="T41" fmla="*/ 624 h 794"/>
                  <a:gd name="T42" fmla="*/ 681 w 794"/>
                  <a:gd name="T43" fmla="*/ 680 h 794"/>
                  <a:gd name="T44" fmla="*/ 624 w 794"/>
                  <a:gd name="T45" fmla="*/ 680 h 794"/>
                  <a:gd name="T46" fmla="*/ 624 w 794"/>
                  <a:gd name="T47" fmla="*/ 737 h 794"/>
                  <a:gd name="T48" fmla="*/ 567 w 794"/>
                  <a:gd name="T49" fmla="*/ 737 h 794"/>
                  <a:gd name="T50" fmla="*/ 567 w 794"/>
                  <a:gd name="T51" fmla="*/ 680 h 794"/>
                  <a:gd name="T52" fmla="*/ 454 w 794"/>
                  <a:gd name="T53" fmla="*/ 680 h 794"/>
                  <a:gd name="T54" fmla="*/ 454 w 794"/>
                  <a:gd name="T55" fmla="*/ 794 h 794"/>
                  <a:gd name="T56" fmla="*/ 284 w 794"/>
                  <a:gd name="T57" fmla="*/ 794 h 794"/>
                  <a:gd name="T58" fmla="*/ 284 w 794"/>
                  <a:gd name="T59" fmla="*/ 680 h 794"/>
                  <a:gd name="T60" fmla="*/ 57 w 794"/>
                  <a:gd name="T61" fmla="*/ 680 h 794"/>
                  <a:gd name="T62" fmla="*/ 57 w 794"/>
                  <a:gd name="T63" fmla="*/ 567 h 794"/>
                  <a:gd name="T64" fmla="*/ 114 w 794"/>
                  <a:gd name="T65" fmla="*/ 567 h 794"/>
                  <a:gd name="T66" fmla="*/ 114 w 794"/>
                  <a:gd name="T67" fmla="*/ 397 h 794"/>
                  <a:gd name="T68" fmla="*/ 57 w 794"/>
                  <a:gd name="T69" fmla="*/ 397 h 794"/>
                  <a:gd name="T70" fmla="*/ 57 w 794"/>
                  <a:gd name="T71" fmla="*/ 340 h 794"/>
                  <a:gd name="T72" fmla="*/ 0 w 794"/>
                  <a:gd name="T73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794">
                    <a:moveTo>
                      <a:pt x="0" y="340"/>
                    </a:move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" name="Freeform 321"/>
              <p:cNvSpPr>
                <a:spLocks/>
              </p:cNvSpPr>
              <p:nvPr/>
            </p:nvSpPr>
            <p:spPr bwMode="auto">
              <a:xfrm>
                <a:off x="5733" y="2003"/>
                <a:ext cx="1021" cy="908"/>
              </a:xfrm>
              <a:custGeom>
                <a:avLst/>
                <a:gdLst>
                  <a:gd name="T0" fmla="*/ 851 w 1021"/>
                  <a:gd name="T1" fmla="*/ 0 h 908"/>
                  <a:gd name="T2" fmla="*/ 851 w 1021"/>
                  <a:gd name="T3" fmla="*/ 57 h 908"/>
                  <a:gd name="T4" fmla="*/ 737 w 1021"/>
                  <a:gd name="T5" fmla="*/ 57 h 908"/>
                  <a:gd name="T6" fmla="*/ 737 w 1021"/>
                  <a:gd name="T7" fmla="*/ 170 h 908"/>
                  <a:gd name="T8" fmla="*/ 680 w 1021"/>
                  <a:gd name="T9" fmla="*/ 170 h 908"/>
                  <a:gd name="T10" fmla="*/ 680 w 1021"/>
                  <a:gd name="T11" fmla="*/ 227 h 908"/>
                  <a:gd name="T12" fmla="*/ 624 w 1021"/>
                  <a:gd name="T13" fmla="*/ 227 h 908"/>
                  <a:gd name="T14" fmla="*/ 624 w 1021"/>
                  <a:gd name="T15" fmla="*/ 284 h 908"/>
                  <a:gd name="T16" fmla="*/ 680 w 1021"/>
                  <a:gd name="T17" fmla="*/ 284 h 908"/>
                  <a:gd name="T18" fmla="*/ 680 w 1021"/>
                  <a:gd name="T19" fmla="*/ 341 h 908"/>
                  <a:gd name="T20" fmla="*/ 510 w 1021"/>
                  <a:gd name="T21" fmla="*/ 341 h 908"/>
                  <a:gd name="T22" fmla="*/ 510 w 1021"/>
                  <a:gd name="T23" fmla="*/ 454 h 908"/>
                  <a:gd name="T24" fmla="*/ 454 w 1021"/>
                  <a:gd name="T25" fmla="*/ 454 h 908"/>
                  <a:gd name="T26" fmla="*/ 454 w 1021"/>
                  <a:gd name="T27" fmla="*/ 511 h 908"/>
                  <a:gd name="T28" fmla="*/ 227 w 1021"/>
                  <a:gd name="T29" fmla="*/ 511 h 908"/>
                  <a:gd name="T30" fmla="*/ 227 w 1021"/>
                  <a:gd name="T31" fmla="*/ 567 h 908"/>
                  <a:gd name="T32" fmla="*/ 0 w 1021"/>
                  <a:gd name="T33" fmla="*/ 567 h 908"/>
                  <a:gd name="T34" fmla="*/ 0 w 1021"/>
                  <a:gd name="T35" fmla="*/ 851 h 908"/>
                  <a:gd name="T36" fmla="*/ 57 w 1021"/>
                  <a:gd name="T37" fmla="*/ 851 h 908"/>
                  <a:gd name="T38" fmla="*/ 57 w 1021"/>
                  <a:gd name="T39" fmla="*/ 908 h 908"/>
                  <a:gd name="T40" fmla="*/ 227 w 1021"/>
                  <a:gd name="T41" fmla="*/ 908 h 908"/>
                  <a:gd name="T42" fmla="*/ 227 w 1021"/>
                  <a:gd name="T43" fmla="*/ 851 h 908"/>
                  <a:gd name="T44" fmla="*/ 284 w 1021"/>
                  <a:gd name="T45" fmla="*/ 851 h 908"/>
                  <a:gd name="T46" fmla="*/ 284 w 1021"/>
                  <a:gd name="T47" fmla="*/ 794 h 908"/>
                  <a:gd name="T48" fmla="*/ 454 w 1021"/>
                  <a:gd name="T49" fmla="*/ 794 h 908"/>
                  <a:gd name="T50" fmla="*/ 454 w 1021"/>
                  <a:gd name="T51" fmla="*/ 737 h 908"/>
                  <a:gd name="T52" fmla="*/ 567 w 1021"/>
                  <a:gd name="T53" fmla="*/ 737 h 908"/>
                  <a:gd name="T54" fmla="*/ 567 w 1021"/>
                  <a:gd name="T55" fmla="*/ 794 h 908"/>
                  <a:gd name="T56" fmla="*/ 624 w 1021"/>
                  <a:gd name="T57" fmla="*/ 794 h 908"/>
                  <a:gd name="T58" fmla="*/ 624 w 1021"/>
                  <a:gd name="T59" fmla="*/ 851 h 908"/>
                  <a:gd name="T60" fmla="*/ 794 w 1021"/>
                  <a:gd name="T61" fmla="*/ 851 h 908"/>
                  <a:gd name="T62" fmla="*/ 794 w 1021"/>
                  <a:gd name="T63" fmla="*/ 737 h 908"/>
                  <a:gd name="T64" fmla="*/ 851 w 1021"/>
                  <a:gd name="T65" fmla="*/ 737 h 908"/>
                  <a:gd name="T66" fmla="*/ 851 w 1021"/>
                  <a:gd name="T67" fmla="*/ 681 h 908"/>
                  <a:gd name="T68" fmla="*/ 907 w 1021"/>
                  <a:gd name="T69" fmla="*/ 681 h 908"/>
                  <a:gd name="T70" fmla="*/ 907 w 1021"/>
                  <a:gd name="T71" fmla="*/ 567 h 908"/>
                  <a:gd name="T72" fmla="*/ 794 w 1021"/>
                  <a:gd name="T73" fmla="*/ 567 h 908"/>
                  <a:gd name="T74" fmla="*/ 794 w 1021"/>
                  <a:gd name="T75" fmla="*/ 454 h 908"/>
                  <a:gd name="T76" fmla="*/ 851 w 1021"/>
                  <a:gd name="T77" fmla="*/ 454 h 908"/>
                  <a:gd name="T78" fmla="*/ 851 w 1021"/>
                  <a:gd name="T79" fmla="*/ 397 h 908"/>
                  <a:gd name="T80" fmla="*/ 964 w 1021"/>
                  <a:gd name="T81" fmla="*/ 397 h 908"/>
                  <a:gd name="T82" fmla="*/ 964 w 1021"/>
                  <a:gd name="T83" fmla="*/ 341 h 908"/>
                  <a:gd name="T84" fmla="*/ 1021 w 1021"/>
                  <a:gd name="T85" fmla="*/ 341 h 908"/>
                  <a:gd name="T86" fmla="*/ 1021 w 1021"/>
                  <a:gd name="T87" fmla="*/ 227 h 908"/>
                  <a:gd name="T88" fmla="*/ 964 w 1021"/>
                  <a:gd name="T89" fmla="*/ 227 h 908"/>
                  <a:gd name="T90" fmla="*/ 964 w 1021"/>
                  <a:gd name="T91" fmla="*/ 170 h 908"/>
                  <a:gd name="T92" fmla="*/ 964 w 1021"/>
                  <a:gd name="T93" fmla="*/ 114 h 908"/>
                  <a:gd name="T94" fmla="*/ 907 w 1021"/>
                  <a:gd name="T95" fmla="*/ 114 h 908"/>
                  <a:gd name="T96" fmla="*/ 907 w 1021"/>
                  <a:gd name="T97" fmla="*/ 0 h 908"/>
                  <a:gd name="T98" fmla="*/ 851 w 1021"/>
                  <a:gd name="T9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1" h="908">
                    <a:moveTo>
                      <a:pt x="851" y="0"/>
                    </a:moveTo>
                    <a:lnTo>
                      <a:pt x="851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0" y="284"/>
                    </a:lnTo>
                    <a:lnTo>
                      <a:pt x="680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1" y="341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" name="Freeform 322"/>
              <p:cNvSpPr>
                <a:spLocks/>
              </p:cNvSpPr>
              <p:nvPr/>
            </p:nvSpPr>
            <p:spPr bwMode="auto">
              <a:xfrm>
                <a:off x="5960" y="2740"/>
                <a:ext cx="680" cy="454"/>
              </a:xfrm>
              <a:custGeom>
                <a:avLst/>
                <a:gdLst>
                  <a:gd name="T0" fmla="*/ 567 w 680"/>
                  <a:gd name="T1" fmla="*/ 114 h 454"/>
                  <a:gd name="T2" fmla="*/ 567 w 680"/>
                  <a:gd name="T3" fmla="*/ 227 h 454"/>
                  <a:gd name="T4" fmla="*/ 680 w 680"/>
                  <a:gd name="T5" fmla="*/ 227 h 454"/>
                  <a:gd name="T6" fmla="*/ 680 w 680"/>
                  <a:gd name="T7" fmla="*/ 454 h 454"/>
                  <a:gd name="T8" fmla="*/ 624 w 680"/>
                  <a:gd name="T9" fmla="*/ 454 h 454"/>
                  <a:gd name="T10" fmla="*/ 624 w 680"/>
                  <a:gd name="T11" fmla="*/ 397 h 454"/>
                  <a:gd name="T12" fmla="*/ 397 w 680"/>
                  <a:gd name="T13" fmla="*/ 397 h 454"/>
                  <a:gd name="T14" fmla="*/ 397 w 680"/>
                  <a:gd name="T15" fmla="*/ 341 h 454"/>
                  <a:gd name="T16" fmla="*/ 283 w 680"/>
                  <a:gd name="T17" fmla="*/ 341 h 454"/>
                  <a:gd name="T18" fmla="*/ 283 w 680"/>
                  <a:gd name="T19" fmla="*/ 171 h 454"/>
                  <a:gd name="T20" fmla="*/ 0 w 680"/>
                  <a:gd name="T21" fmla="*/ 171 h 454"/>
                  <a:gd name="T22" fmla="*/ 0 w 680"/>
                  <a:gd name="T23" fmla="*/ 114 h 454"/>
                  <a:gd name="T24" fmla="*/ 57 w 680"/>
                  <a:gd name="T25" fmla="*/ 114 h 454"/>
                  <a:gd name="T26" fmla="*/ 57 w 680"/>
                  <a:gd name="T27" fmla="*/ 57 h 454"/>
                  <a:gd name="T28" fmla="*/ 227 w 680"/>
                  <a:gd name="T29" fmla="*/ 57 h 454"/>
                  <a:gd name="T30" fmla="*/ 227 w 680"/>
                  <a:gd name="T31" fmla="*/ 0 h 454"/>
                  <a:gd name="T32" fmla="*/ 340 w 680"/>
                  <a:gd name="T33" fmla="*/ 0 h 454"/>
                  <a:gd name="T34" fmla="*/ 340 w 680"/>
                  <a:gd name="T35" fmla="*/ 57 h 454"/>
                  <a:gd name="T36" fmla="*/ 397 w 680"/>
                  <a:gd name="T37" fmla="*/ 57 h 454"/>
                  <a:gd name="T38" fmla="*/ 397 w 680"/>
                  <a:gd name="T39" fmla="*/ 114 h 454"/>
                  <a:gd name="T40" fmla="*/ 567 w 680"/>
                  <a:gd name="T4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454">
                    <a:moveTo>
                      <a:pt x="567" y="114"/>
                    </a:move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283" y="341"/>
                    </a:lnTo>
                    <a:lnTo>
                      <a:pt x="283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" name="Freeform 324"/>
              <p:cNvSpPr>
                <a:spLocks/>
              </p:cNvSpPr>
              <p:nvPr/>
            </p:nvSpPr>
            <p:spPr bwMode="auto">
              <a:xfrm>
                <a:off x="6527" y="2740"/>
                <a:ext cx="397" cy="454"/>
              </a:xfrm>
              <a:custGeom>
                <a:avLst/>
                <a:gdLst>
                  <a:gd name="T0" fmla="*/ 57 w 397"/>
                  <a:gd name="T1" fmla="*/ 0 h 454"/>
                  <a:gd name="T2" fmla="*/ 0 w 397"/>
                  <a:gd name="T3" fmla="*/ 0 h 454"/>
                  <a:gd name="T4" fmla="*/ 0 w 397"/>
                  <a:gd name="T5" fmla="*/ 227 h 454"/>
                  <a:gd name="T6" fmla="*/ 113 w 397"/>
                  <a:gd name="T7" fmla="*/ 227 h 454"/>
                  <a:gd name="T8" fmla="*/ 113 w 397"/>
                  <a:gd name="T9" fmla="*/ 397 h 454"/>
                  <a:gd name="T10" fmla="*/ 227 w 397"/>
                  <a:gd name="T11" fmla="*/ 397 h 454"/>
                  <a:gd name="T12" fmla="*/ 227 w 397"/>
                  <a:gd name="T13" fmla="*/ 454 h 454"/>
                  <a:gd name="T14" fmla="*/ 340 w 397"/>
                  <a:gd name="T15" fmla="*/ 454 h 454"/>
                  <a:gd name="T16" fmla="*/ 340 w 397"/>
                  <a:gd name="T17" fmla="*/ 341 h 454"/>
                  <a:gd name="T18" fmla="*/ 397 w 397"/>
                  <a:gd name="T19" fmla="*/ 341 h 454"/>
                  <a:gd name="T20" fmla="*/ 397 w 397"/>
                  <a:gd name="T21" fmla="*/ 284 h 454"/>
                  <a:gd name="T22" fmla="*/ 340 w 397"/>
                  <a:gd name="T23" fmla="*/ 284 h 454"/>
                  <a:gd name="T24" fmla="*/ 340 w 397"/>
                  <a:gd name="T25" fmla="*/ 227 h 454"/>
                  <a:gd name="T26" fmla="*/ 227 w 397"/>
                  <a:gd name="T27" fmla="*/ 227 h 454"/>
                  <a:gd name="T28" fmla="*/ 227 w 397"/>
                  <a:gd name="T29" fmla="*/ 171 h 454"/>
                  <a:gd name="T30" fmla="*/ 170 w 397"/>
                  <a:gd name="T31" fmla="*/ 171 h 454"/>
                  <a:gd name="T32" fmla="*/ 170 w 397"/>
                  <a:gd name="T33" fmla="*/ 114 h 454"/>
                  <a:gd name="T34" fmla="*/ 57 w 397"/>
                  <a:gd name="T35" fmla="*/ 114 h 454"/>
                  <a:gd name="T36" fmla="*/ 57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" name="Freeform 325"/>
              <p:cNvSpPr>
                <a:spLocks/>
              </p:cNvSpPr>
              <p:nvPr/>
            </p:nvSpPr>
            <p:spPr bwMode="auto">
              <a:xfrm>
                <a:off x="6584" y="2684"/>
                <a:ext cx="680" cy="510"/>
              </a:xfrm>
              <a:custGeom>
                <a:avLst/>
                <a:gdLst>
                  <a:gd name="T0" fmla="*/ 680 w 680"/>
                  <a:gd name="T1" fmla="*/ 113 h 510"/>
                  <a:gd name="T2" fmla="*/ 680 w 680"/>
                  <a:gd name="T3" fmla="*/ 227 h 510"/>
                  <a:gd name="T4" fmla="*/ 510 w 680"/>
                  <a:gd name="T5" fmla="*/ 227 h 510"/>
                  <a:gd name="T6" fmla="*/ 510 w 680"/>
                  <a:gd name="T7" fmla="*/ 397 h 510"/>
                  <a:gd name="T8" fmla="*/ 396 w 680"/>
                  <a:gd name="T9" fmla="*/ 397 h 510"/>
                  <a:gd name="T10" fmla="*/ 396 w 680"/>
                  <a:gd name="T11" fmla="*/ 453 h 510"/>
                  <a:gd name="T12" fmla="*/ 340 w 680"/>
                  <a:gd name="T13" fmla="*/ 453 h 510"/>
                  <a:gd name="T14" fmla="*/ 340 w 680"/>
                  <a:gd name="T15" fmla="*/ 510 h 510"/>
                  <a:gd name="T16" fmla="*/ 283 w 680"/>
                  <a:gd name="T17" fmla="*/ 510 h 510"/>
                  <a:gd name="T18" fmla="*/ 283 w 680"/>
                  <a:gd name="T19" fmla="*/ 397 h 510"/>
                  <a:gd name="T20" fmla="*/ 340 w 680"/>
                  <a:gd name="T21" fmla="*/ 397 h 510"/>
                  <a:gd name="T22" fmla="*/ 340 w 680"/>
                  <a:gd name="T23" fmla="*/ 340 h 510"/>
                  <a:gd name="T24" fmla="*/ 283 w 680"/>
                  <a:gd name="T25" fmla="*/ 340 h 510"/>
                  <a:gd name="T26" fmla="*/ 283 w 680"/>
                  <a:gd name="T27" fmla="*/ 283 h 510"/>
                  <a:gd name="T28" fmla="*/ 170 w 680"/>
                  <a:gd name="T29" fmla="*/ 283 h 510"/>
                  <a:gd name="T30" fmla="*/ 170 w 680"/>
                  <a:gd name="T31" fmla="*/ 227 h 510"/>
                  <a:gd name="T32" fmla="*/ 113 w 680"/>
                  <a:gd name="T33" fmla="*/ 227 h 510"/>
                  <a:gd name="T34" fmla="*/ 113 w 680"/>
                  <a:gd name="T35" fmla="*/ 170 h 510"/>
                  <a:gd name="T36" fmla="*/ 0 w 680"/>
                  <a:gd name="T37" fmla="*/ 170 h 510"/>
                  <a:gd name="T38" fmla="*/ 0 w 680"/>
                  <a:gd name="T39" fmla="*/ 0 h 510"/>
                  <a:gd name="T40" fmla="*/ 56 w 680"/>
                  <a:gd name="T41" fmla="*/ 0 h 510"/>
                  <a:gd name="T42" fmla="*/ 56 w 680"/>
                  <a:gd name="T43" fmla="*/ 56 h 510"/>
                  <a:gd name="T44" fmla="*/ 170 w 680"/>
                  <a:gd name="T45" fmla="*/ 56 h 510"/>
                  <a:gd name="T46" fmla="*/ 170 w 680"/>
                  <a:gd name="T47" fmla="*/ 113 h 510"/>
                  <a:gd name="T48" fmla="*/ 226 w 680"/>
                  <a:gd name="T49" fmla="*/ 113 h 510"/>
                  <a:gd name="T50" fmla="*/ 226 w 680"/>
                  <a:gd name="T51" fmla="*/ 170 h 510"/>
                  <a:gd name="T52" fmla="*/ 283 w 680"/>
                  <a:gd name="T53" fmla="*/ 170 h 510"/>
                  <a:gd name="T54" fmla="*/ 283 w 680"/>
                  <a:gd name="T55" fmla="*/ 56 h 510"/>
                  <a:gd name="T56" fmla="*/ 396 w 680"/>
                  <a:gd name="T57" fmla="*/ 56 h 510"/>
                  <a:gd name="T58" fmla="*/ 396 w 680"/>
                  <a:gd name="T59" fmla="*/ 113 h 510"/>
                  <a:gd name="T60" fmla="*/ 453 w 680"/>
                  <a:gd name="T61" fmla="*/ 113 h 510"/>
                  <a:gd name="T62" fmla="*/ 453 w 680"/>
                  <a:gd name="T63" fmla="*/ 170 h 510"/>
                  <a:gd name="T64" fmla="*/ 510 w 680"/>
                  <a:gd name="T65" fmla="*/ 170 h 510"/>
                  <a:gd name="T66" fmla="*/ 510 w 680"/>
                  <a:gd name="T67" fmla="*/ 56 h 510"/>
                  <a:gd name="T68" fmla="*/ 567 w 680"/>
                  <a:gd name="T69" fmla="*/ 56 h 510"/>
                  <a:gd name="T70" fmla="*/ 567 w 680"/>
                  <a:gd name="T71" fmla="*/ 0 h 510"/>
                  <a:gd name="T72" fmla="*/ 623 w 680"/>
                  <a:gd name="T73" fmla="*/ 0 h 510"/>
                  <a:gd name="T74" fmla="*/ 623 w 680"/>
                  <a:gd name="T75" fmla="*/ 56 h 510"/>
                  <a:gd name="T76" fmla="*/ 680 w 680"/>
                  <a:gd name="T77" fmla="*/ 56 h 510"/>
                  <a:gd name="T78" fmla="*/ 680 w 680"/>
                  <a:gd name="T79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80" h="510">
                    <a:moveTo>
                      <a:pt x="680" y="113"/>
                    </a:moveTo>
                    <a:lnTo>
                      <a:pt x="680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396" y="56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" name="Freeform 326"/>
              <p:cNvSpPr>
                <a:spLocks/>
              </p:cNvSpPr>
              <p:nvPr/>
            </p:nvSpPr>
            <p:spPr bwMode="auto">
              <a:xfrm>
                <a:off x="6527" y="2344"/>
                <a:ext cx="624" cy="510"/>
              </a:xfrm>
              <a:custGeom>
                <a:avLst/>
                <a:gdLst>
                  <a:gd name="T0" fmla="*/ 227 w 624"/>
                  <a:gd name="T1" fmla="*/ 0 h 510"/>
                  <a:gd name="T2" fmla="*/ 227 w 624"/>
                  <a:gd name="T3" fmla="*/ 113 h 510"/>
                  <a:gd name="T4" fmla="*/ 397 w 624"/>
                  <a:gd name="T5" fmla="*/ 113 h 510"/>
                  <a:gd name="T6" fmla="*/ 397 w 624"/>
                  <a:gd name="T7" fmla="*/ 170 h 510"/>
                  <a:gd name="T8" fmla="*/ 510 w 624"/>
                  <a:gd name="T9" fmla="*/ 170 h 510"/>
                  <a:gd name="T10" fmla="*/ 510 w 624"/>
                  <a:gd name="T11" fmla="*/ 113 h 510"/>
                  <a:gd name="T12" fmla="*/ 567 w 624"/>
                  <a:gd name="T13" fmla="*/ 113 h 510"/>
                  <a:gd name="T14" fmla="*/ 567 w 624"/>
                  <a:gd name="T15" fmla="*/ 170 h 510"/>
                  <a:gd name="T16" fmla="*/ 624 w 624"/>
                  <a:gd name="T17" fmla="*/ 170 h 510"/>
                  <a:gd name="T18" fmla="*/ 624 w 624"/>
                  <a:gd name="T19" fmla="*/ 396 h 510"/>
                  <a:gd name="T20" fmla="*/ 567 w 624"/>
                  <a:gd name="T21" fmla="*/ 396 h 510"/>
                  <a:gd name="T22" fmla="*/ 567 w 624"/>
                  <a:gd name="T23" fmla="*/ 510 h 510"/>
                  <a:gd name="T24" fmla="*/ 510 w 624"/>
                  <a:gd name="T25" fmla="*/ 510 h 510"/>
                  <a:gd name="T26" fmla="*/ 510 w 624"/>
                  <a:gd name="T27" fmla="*/ 453 h 510"/>
                  <a:gd name="T28" fmla="*/ 453 w 624"/>
                  <a:gd name="T29" fmla="*/ 453 h 510"/>
                  <a:gd name="T30" fmla="*/ 453 w 624"/>
                  <a:gd name="T31" fmla="*/ 396 h 510"/>
                  <a:gd name="T32" fmla="*/ 340 w 624"/>
                  <a:gd name="T33" fmla="*/ 396 h 510"/>
                  <a:gd name="T34" fmla="*/ 340 w 624"/>
                  <a:gd name="T35" fmla="*/ 510 h 510"/>
                  <a:gd name="T36" fmla="*/ 283 w 624"/>
                  <a:gd name="T37" fmla="*/ 510 h 510"/>
                  <a:gd name="T38" fmla="*/ 283 w 624"/>
                  <a:gd name="T39" fmla="*/ 453 h 510"/>
                  <a:gd name="T40" fmla="*/ 227 w 624"/>
                  <a:gd name="T41" fmla="*/ 453 h 510"/>
                  <a:gd name="T42" fmla="*/ 227 w 624"/>
                  <a:gd name="T43" fmla="*/ 396 h 510"/>
                  <a:gd name="T44" fmla="*/ 113 w 624"/>
                  <a:gd name="T45" fmla="*/ 396 h 510"/>
                  <a:gd name="T46" fmla="*/ 113 w 624"/>
                  <a:gd name="T47" fmla="*/ 226 h 510"/>
                  <a:gd name="T48" fmla="*/ 0 w 624"/>
                  <a:gd name="T49" fmla="*/ 226 h 510"/>
                  <a:gd name="T50" fmla="*/ 0 w 624"/>
                  <a:gd name="T51" fmla="*/ 113 h 510"/>
                  <a:gd name="T52" fmla="*/ 57 w 624"/>
                  <a:gd name="T53" fmla="*/ 113 h 510"/>
                  <a:gd name="T54" fmla="*/ 57 w 624"/>
                  <a:gd name="T55" fmla="*/ 56 h 510"/>
                  <a:gd name="T56" fmla="*/ 170 w 624"/>
                  <a:gd name="T57" fmla="*/ 56 h 510"/>
                  <a:gd name="T58" fmla="*/ 170 w 624"/>
                  <a:gd name="T59" fmla="*/ 0 h 510"/>
                  <a:gd name="T60" fmla="*/ 227 w 624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396"/>
                    </a:lnTo>
                    <a:lnTo>
                      <a:pt x="567" y="396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453" y="453"/>
                    </a:lnTo>
                    <a:lnTo>
                      <a:pt x="453" y="396"/>
                    </a:lnTo>
                    <a:lnTo>
                      <a:pt x="340" y="396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6"/>
                    </a:lnTo>
                    <a:lnTo>
                      <a:pt x="113" y="396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" name="Freeform 327"/>
              <p:cNvSpPr>
                <a:spLocks/>
              </p:cNvSpPr>
              <p:nvPr/>
            </p:nvSpPr>
            <p:spPr bwMode="auto">
              <a:xfrm>
                <a:off x="3975" y="1210"/>
                <a:ext cx="964" cy="1360"/>
              </a:xfrm>
              <a:custGeom>
                <a:avLst/>
                <a:gdLst>
                  <a:gd name="T0" fmla="*/ 964 w 964"/>
                  <a:gd name="T1" fmla="*/ 396 h 1360"/>
                  <a:gd name="T2" fmla="*/ 794 w 964"/>
                  <a:gd name="T3" fmla="*/ 396 h 1360"/>
                  <a:gd name="T4" fmla="*/ 794 w 964"/>
                  <a:gd name="T5" fmla="*/ 623 h 1360"/>
                  <a:gd name="T6" fmla="*/ 908 w 964"/>
                  <a:gd name="T7" fmla="*/ 623 h 1360"/>
                  <a:gd name="T8" fmla="*/ 908 w 964"/>
                  <a:gd name="T9" fmla="*/ 793 h 1360"/>
                  <a:gd name="T10" fmla="*/ 851 w 964"/>
                  <a:gd name="T11" fmla="*/ 793 h 1360"/>
                  <a:gd name="T12" fmla="*/ 851 w 964"/>
                  <a:gd name="T13" fmla="*/ 907 h 1360"/>
                  <a:gd name="T14" fmla="*/ 908 w 964"/>
                  <a:gd name="T15" fmla="*/ 907 h 1360"/>
                  <a:gd name="T16" fmla="*/ 908 w 964"/>
                  <a:gd name="T17" fmla="*/ 1360 h 1360"/>
                  <a:gd name="T18" fmla="*/ 737 w 964"/>
                  <a:gd name="T19" fmla="*/ 1360 h 1360"/>
                  <a:gd name="T20" fmla="*/ 737 w 964"/>
                  <a:gd name="T21" fmla="*/ 1304 h 1360"/>
                  <a:gd name="T22" fmla="*/ 794 w 964"/>
                  <a:gd name="T23" fmla="*/ 1304 h 1360"/>
                  <a:gd name="T24" fmla="*/ 794 w 964"/>
                  <a:gd name="T25" fmla="*/ 1190 h 1360"/>
                  <a:gd name="T26" fmla="*/ 681 w 964"/>
                  <a:gd name="T27" fmla="*/ 1190 h 1360"/>
                  <a:gd name="T28" fmla="*/ 681 w 964"/>
                  <a:gd name="T29" fmla="*/ 1134 h 1360"/>
                  <a:gd name="T30" fmla="*/ 341 w 964"/>
                  <a:gd name="T31" fmla="*/ 1134 h 1360"/>
                  <a:gd name="T32" fmla="*/ 341 w 964"/>
                  <a:gd name="T33" fmla="*/ 1247 h 1360"/>
                  <a:gd name="T34" fmla="*/ 284 w 964"/>
                  <a:gd name="T35" fmla="*/ 1247 h 1360"/>
                  <a:gd name="T36" fmla="*/ 284 w 964"/>
                  <a:gd name="T37" fmla="*/ 1190 h 1360"/>
                  <a:gd name="T38" fmla="*/ 114 w 964"/>
                  <a:gd name="T39" fmla="*/ 1190 h 1360"/>
                  <a:gd name="T40" fmla="*/ 114 w 964"/>
                  <a:gd name="T41" fmla="*/ 737 h 1360"/>
                  <a:gd name="T42" fmla="*/ 0 w 964"/>
                  <a:gd name="T43" fmla="*/ 737 h 1360"/>
                  <a:gd name="T44" fmla="*/ 0 w 964"/>
                  <a:gd name="T45" fmla="*/ 623 h 1360"/>
                  <a:gd name="T46" fmla="*/ 57 w 964"/>
                  <a:gd name="T47" fmla="*/ 623 h 1360"/>
                  <a:gd name="T48" fmla="*/ 57 w 964"/>
                  <a:gd name="T49" fmla="*/ 567 h 1360"/>
                  <a:gd name="T50" fmla="*/ 227 w 964"/>
                  <a:gd name="T51" fmla="*/ 567 h 1360"/>
                  <a:gd name="T52" fmla="*/ 227 w 964"/>
                  <a:gd name="T53" fmla="*/ 396 h 1360"/>
                  <a:gd name="T54" fmla="*/ 284 w 964"/>
                  <a:gd name="T55" fmla="*/ 396 h 1360"/>
                  <a:gd name="T56" fmla="*/ 284 w 964"/>
                  <a:gd name="T57" fmla="*/ 0 h 1360"/>
                  <a:gd name="T58" fmla="*/ 511 w 964"/>
                  <a:gd name="T59" fmla="*/ 0 h 1360"/>
                  <a:gd name="T60" fmla="*/ 511 w 964"/>
                  <a:gd name="T61" fmla="*/ 56 h 1360"/>
                  <a:gd name="T62" fmla="*/ 624 w 964"/>
                  <a:gd name="T63" fmla="*/ 56 h 1360"/>
                  <a:gd name="T64" fmla="*/ 624 w 964"/>
                  <a:gd name="T65" fmla="*/ 113 h 1360"/>
                  <a:gd name="T66" fmla="*/ 681 w 964"/>
                  <a:gd name="T67" fmla="*/ 113 h 1360"/>
                  <a:gd name="T68" fmla="*/ 681 w 964"/>
                  <a:gd name="T69" fmla="*/ 170 h 1360"/>
                  <a:gd name="T70" fmla="*/ 737 w 964"/>
                  <a:gd name="T71" fmla="*/ 170 h 1360"/>
                  <a:gd name="T72" fmla="*/ 737 w 964"/>
                  <a:gd name="T73" fmla="*/ 226 h 1360"/>
                  <a:gd name="T74" fmla="*/ 851 w 964"/>
                  <a:gd name="T75" fmla="*/ 226 h 1360"/>
                  <a:gd name="T76" fmla="*/ 851 w 964"/>
                  <a:gd name="T77" fmla="*/ 283 h 1360"/>
                  <a:gd name="T78" fmla="*/ 908 w 964"/>
                  <a:gd name="T79" fmla="*/ 283 h 1360"/>
                  <a:gd name="T80" fmla="*/ 908 w 964"/>
                  <a:gd name="T81" fmla="*/ 340 h 1360"/>
                  <a:gd name="T82" fmla="*/ 964 w 964"/>
                  <a:gd name="T83" fmla="*/ 340 h 1360"/>
                  <a:gd name="T84" fmla="*/ 964 w 964"/>
                  <a:gd name="T85" fmla="*/ 396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4" h="1360">
                    <a:moveTo>
                      <a:pt x="964" y="396"/>
                    </a:moveTo>
                    <a:lnTo>
                      <a:pt x="794" y="396"/>
                    </a:lnTo>
                    <a:lnTo>
                      <a:pt x="794" y="623"/>
                    </a:lnTo>
                    <a:lnTo>
                      <a:pt x="908" y="623"/>
                    </a:lnTo>
                    <a:lnTo>
                      <a:pt x="908" y="793"/>
                    </a:lnTo>
                    <a:lnTo>
                      <a:pt x="851" y="793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360"/>
                    </a:lnTo>
                    <a:lnTo>
                      <a:pt x="737" y="1360"/>
                    </a:lnTo>
                    <a:lnTo>
                      <a:pt x="737" y="1304"/>
                    </a:lnTo>
                    <a:lnTo>
                      <a:pt x="794" y="1304"/>
                    </a:lnTo>
                    <a:lnTo>
                      <a:pt x="794" y="1190"/>
                    </a:lnTo>
                    <a:lnTo>
                      <a:pt x="681" y="1190"/>
                    </a:lnTo>
                    <a:lnTo>
                      <a:pt x="681" y="1134"/>
                    </a:lnTo>
                    <a:lnTo>
                      <a:pt x="341" y="1134"/>
                    </a:lnTo>
                    <a:lnTo>
                      <a:pt x="341" y="1247"/>
                    </a:lnTo>
                    <a:lnTo>
                      <a:pt x="284" y="1247"/>
                    </a:lnTo>
                    <a:lnTo>
                      <a:pt x="284" y="1190"/>
                    </a:lnTo>
                    <a:lnTo>
                      <a:pt x="114" y="1190"/>
                    </a:lnTo>
                    <a:lnTo>
                      <a:pt x="114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396"/>
                    </a:lnTo>
                    <a:lnTo>
                      <a:pt x="284" y="396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6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964" y="340"/>
                    </a:lnTo>
                    <a:lnTo>
                      <a:pt x="964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" name="Freeform 328"/>
              <p:cNvSpPr>
                <a:spLocks/>
              </p:cNvSpPr>
              <p:nvPr/>
            </p:nvSpPr>
            <p:spPr bwMode="auto">
              <a:xfrm>
                <a:off x="3068" y="2457"/>
                <a:ext cx="567" cy="737"/>
              </a:xfrm>
              <a:custGeom>
                <a:avLst/>
                <a:gdLst>
                  <a:gd name="T0" fmla="*/ 284 w 567"/>
                  <a:gd name="T1" fmla="*/ 170 h 737"/>
                  <a:gd name="T2" fmla="*/ 227 w 567"/>
                  <a:gd name="T3" fmla="*/ 170 h 737"/>
                  <a:gd name="T4" fmla="*/ 227 w 567"/>
                  <a:gd name="T5" fmla="*/ 113 h 737"/>
                  <a:gd name="T6" fmla="*/ 170 w 567"/>
                  <a:gd name="T7" fmla="*/ 113 h 737"/>
                  <a:gd name="T8" fmla="*/ 170 w 567"/>
                  <a:gd name="T9" fmla="*/ 0 h 737"/>
                  <a:gd name="T10" fmla="*/ 0 w 567"/>
                  <a:gd name="T11" fmla="*/ 0 h 737"/>
                  <a:gd name="T12" fmla="*/ 0 w 567"/>
                  <a:gd name="T13" fmla="*/ 113 h 737"/>
                  <a:gd name="T14" fmla="*/ 57 w 567"/>
                  <a:gd name="T15" fmla="*/ 113 h 737"/>
                  <a:gd name="T16" fmla="*/ 57 w 567"/>
                  <a:gd name="T17" fmla="*/ 283 h 737"/>
                  <a:gd name="T18" fmla="*/ 0 w 567"/>
                  <a:gd name="T19" fmla="*/ 283 h 737"/>
                  <a:gd name="T20" fmla="*/ 0 w 567"/>
                  <a:gd name="T21" fmla="*/ 510 h 737"/>
                  <a:gd name="T22" fmla="*/ 57 w 567"/>
                  <a:gd name="T23" fmla="*/ 510 h 737"/>
                  <a:gd name="T24" fmla="*/ 57 w 567"/>
                  <a:gd name="T25" fmla="*/ 624 h 737"/>
                  <a:gd name="T26" fmla="*/ 113 w 567"/>
                  <a:gd name="T27" fmla="*/ 624 h 737"/>
                  <a:gd name="T28" fmla="*/ 113 w 567"/>
                  <a:gd name="T29" fmla="*/ 680 h 737"/>
                  <a:gd name="T30" fmla="*/ 170 w 567"/>
                  <a:gd name="T31" fmla="*/ 680 h 737"/>
                  <a:gd name="T32" fmla="*/ 170 w 567"/>
                  <a:gd name="T33" fmla="*/ 737 h 737"/>
                  <a:gd name="T34" fmla="*/ 227 w 567"/>
                  <a:gd name="T35" fmla="*/ 737 h 737"/>
                  <a:gd name="T36" fmla="*/ 227 w 567"/>
                  <a:gd name="T37" fmla="*/ 454 h 737"/>
                  <a:gd name="T38" fmla="*/ 340 w 567"/>
                  <a:gd name="T39" fmla="*/ 454 h 737"/>
                  <a:gd name="T40" fmla="*/ 340 w 567"/>
                  <a:gd name="T41" fmla="*/ 397 h 737"/>
                  <a:gd name="T42" fmla="*/ 397 w 567"/>
                  <a:gd name="T43" fmla="*/ 397 h 737"/>
                  <a:gd name="T44" fmla="*/ 397 w 567"/>
                  <a:gd name="T45" fmla="*/ 340 h 737"/>
                  <a:gd name="T46" fmla="*/ 567 w 567"/>
                  <a:gd name="T47" fmla="*/ 340 h 737"/>
                  <a:gd name="T48" fmla="*/ 567 w 567"/>
                  <a:gd name="T49" fmla="*/ 283 h 737"/>
                  <a:gd name="T50" fmla="*/ 510 w 567"/>
                  <a:gd name="T51" fmla="*/ 283 h 737"/>
                  <a:gd name="T52" fmla="*/ 510 w 567"/>
                  <a:gd name="T53" fmla="*/ 227 h 737"/>
                  <a:gd name="T54" fmla="*/ 340 w 567"/>
                  <a:gd name="T55" fmla="*/ 227 h 737"/>
                  <a:gd name="T56" fmla="*/ 340 w 567"/>
                  <a:gd name="T57" fmla="*/ 170 h 737"/>
                  <a:gd name="T58" fmla="*/ 284 w 567"/>
                  <a:gd name="T59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37">
                    <a:moveTo>
                      <a:pt x="284" y="170"/>
                    </a:move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" name="Freeform 329"/>
              <p:cNvSpPr>
                <a:spLocks/>
              </p:cNvSpPr>
              <p:nvPr/>
            </p:nvSpPr>
            <p:spPr bwMode="auto">
              <a:xfrm>
                <a:off x="2104" y="2173"/>
                <a:ext cx="1021" cy="794"/>
              </a:xfrm>
              <a:custGeom>
                <a:avLst/>
                <a:gdLst>
                  <a:gd name="T0" fmla="*/ 964 w 1021"/>
                  <a:gd name="T1" fmla="*/ 284 h 794"/>
                  <a:gd name="T2" fmla="*/ 737 w 1021"/>
                  <a:gd name="T3" fmla="*/ 284 h 794"/>
                  <a:gd name="T4" fmla="*/ 737 w 1021"/>
                  <a:gd name="T5" fmla="*/ 341 h 794"/>
                  <a:gd name="T6" fmla="*/ 681 w 1021"/>
                  <a:gd name="T7" fmla="*/ 341 h 794"/>
                  <a:gd name="T8" fmla="*/ 681 w 1021"/>
                  <a:gd name="T9" fmla="*/ 284 h 794"/>
                  <a:gd name="T10" fmla="*/ 567 w 1021"/>
                  <a:gd name="T11" fmla="*/ 284 h 794"/>
                  <a:gd name="T12" fmla="*/ 567 w 1021"/>
                  <a:gd name="T13" fmla="*/ 57 h 794"/>
                  <a:gd name="T14" fmla="*/ 397 w 1021"/>
                  <a:gd name="T15" fmla="*/ 57 h 794"/>
                  <a:gd name="T16" fmla="*/ 397 w 1021"/>
                  <a:gd name="T17" fmla="*/ 0 h 794"/>
                  <a:gd name="T18" fmla="*/ 340 w 1021"/>
                  <a:gd name="T19" fmla="*/ 0 h 794"/>
                  <a:gd name="T20" fmla="*/ 340 w 1021"/>
                  <a:gd name="T21" fmla="*/ 57 h 794"/>
                  <a:gd name="T22" fmla="*/ 284 w 1021"/>
                  <a:gd name="T23" fmla="*/ 57 h 794"/>
                  <a:gd name="T24" fmla="*/ 284 w 1021"/>
                  <a:gd name="T25" fmla="*/ 171 h 794"/>
                  <a:gd name="T26" fmla="*/ 170 w 1021"/>
                  <a:gd name="T27" fmla="*/ 171 h 794"/>
                  <a:gd name="T28" fmla="*/ 170 w 1021"/>
                  <a:gd name="T29" fmla="*/ 227 h 794"/>
                  <a:gd name="T30" fmla="*/ 0 w 1021"/>
                  <a:gd name="T31" fmla="*/ 227 h 794"/>
                  <a:gd name="T32" fmla="*/ 0 w 1021"/>
                  <a:gd name="T33" fmla="*/ 341 h 794"/>
                  <a:gd name="T34" fmla="*/ 114 w 1021"/>
                  <a:gd name="T35" fmla="*/ 341 h 794"/>
                  <a:gd name="T36" fmla="*/ 114 w 1021"/>
                  <a:gd name="T37" fmla="*/ 397 h 794"/>
                  <a:gd name="T38" fmla="*/ 340 w 1021"/>
                  <a:gd name="T39" fmla="*/ 397 h 794"/>
                  <a:gd name="T40" fmla="*/ 340 w 1021"/>
                  <a:gd name="T41" fmla="*/ 511 h 794"/>
                  <a:gd name="T42" fmla="*/ 454 w 1021"/>
                  <a:gd name="T43" fmla="*/ 511 h 794"/>
                  <a:gd name="T44" fmla="*/ 454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11 h 794"/>
                  <a:gd name="T50" fmla="*/ 737 w 1021"/>
                  <a:gd name="T51" fmla="*/ 511 h 794"/>
                  <a:gd name="T52" fmla="*/ 737 w 1021"/>
                  <a:gd name="T53" fmla="*/ 624 h 794"/>
                  <a:gd name="T54" fmla="*/ 794 w 1021"/>
                  <a:gd name="T55" fmla="*/ 624 h 794"/>
                  <a:gd name="T56" fmla="*/ 794 w 1021"/>
                  <a:gd name="T57" fmla="*/ 738 h 794"/>
                  <a:gd name="T58" fmla="*/ 907 w 1021"/>
                  <a:gd name="T59" fmla="*/ 738 h 794"/>
                  <a:gd name="T60" fmla="*/ 907 w 1021"/>
                  <a:gd name="T61" fmla="*/ 794 h 794"/>
                  <a:gd name="T62" fmla="*/ 964 w 1021"/>
                  <a:gd name="T63" fmla="*/ 794 h 794"/>
                  <a:gd name="T64" fmla="*/ 964 w 1021"/>
                  <a:gd name="T65" fmla="*/ 567 h 794"/>
                  <a:gd name="T66" fmla="*/ 1021 w 1021"/>
                  <a:gd name="T67" fmla="*/ 567 h 794"/>
                  <a:gd name="T68" fmla="*/ 1021 w 1021"/>
                  <a:gd name="T69" fmla="*/ 397 h 794"/>
                  <a:gd name="T70" fmla="*/ 964 w 1021"/>
                  <a:gd name="T71" fmla="*/ 397 h 794"/>
                  <a:gd name="T72" fmla="*/ 964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64" y="284"/>
                    </a:moveTo>
                    <a:lnTo>
                      <a:pt x="737" y="284"/>
                    </a:lnTo>
                    <a:lnTo>
                      <a:pt x="737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737" y="511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738"/>
                    </a:lnTo>
                    <a:lnTo>
                      <a:pt x="907" y="738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0" name="Freeform 332"/>
              <p:cNvSpPr>
                <a:spLocks/>
              </p:cNvSpPr>
              <p:nvPr/>
            </p:nvSpPr>
            <p:spPr bwMode="auto">
              <a:xfrm>
                <a:off x="3011" y="1833"/>
                <a:ext cx="964" cy="794"/>
              </a:xfrm>
              <a:custGeom>
                <a:avLst/>
                <a:gdLst>
                  <a:gd name="T0" fmla="*/ 0 w 964"/>
                  <a:gd name="T1" fmla="*/ 624 h 794"/>
                  <a:gd name="T2" fmla="*/ 0 w 964"/>
                  <a:gd name="T3" fmla="*/ 397 h 794"/>
                  <a:gd name="T4" fmla="*/ 0 w 964"/>
                  <a:gd name="T5" fmla="*/ 340 h 794"/>
                  <a:gd name="T6" fmla="*/ 0 w 964"/>
                  <a:gd name="T7" fmla="*/ 284 h 794"/>
                  <a:gd name="T8" fmla="*/ 227 w 964"/>
                  <a:gd name="T9" fmla="*/ 284 h 794"/>
                  <a:gd name="T10" fmla="*/ 227 w 964"/>
                  <a:gd name="T11" fmla="*/ 227 h 794"/>
                  <a:gd name="T12" fmla="*/ 284 w 964"/>
                  <a:gd name="T13" fmla="*/ 227 h 794"/>
                  <a:gd name="T14" fmla="*/ 284 w 964"/>
                  <a:gd name="T15" fmla="*/ 170 h 794"/>
                  <a:gd name="T16" fmla="*/ 341 w 964"/>
                  <a:gd name="T17" fmla="*/ 170 h 794"/>
                  <a:gd name="T18" fmla="*/ 341 w 964"/>
                  <a:gd name="T19" fmla="*/ 0 h 794"/>
                  <a:gd name="T20" fmla="*/ 454 w 964"/>
                  <a:gd name="T21" fmla="*/ 0 h 794"/>
                  <a:gd name="T22" fmla="*/ 454 w 964"/>
                  <a:gd name="T23" fmla="*/ 57 h 794"/>
                  <a:gd name="T24" fmla="*/ 567 w 964"/>
                  <a:gd name="T25" fmla="*/ 57 h 794"/>
                  <a:gd name="T26" fmla="*/ 567 w 964"/>
                  <a:gd name="T27" fmla="*/ 170 h 794"/>
                  <a:gd name="T28" fmla="*/ 397 w 964"/>
                  <a:gd name="T29" fmla="*/ 170 h 794"/>
                  <a:gd name="T30" fmla="*/ 397 w 964"/>
                  <a:gd name="T31" fmla="*/ 227 h 794"/>
                  <a:gd name="T32" fmla="*/ 341 w 964"/>
                  <a:gd name="T33" fmla="*/ 227 h 794"/>
                  <a:gd name="T34" fmla="*/ 341 w 964"/>
                  <a:gd name="T35" fmla="*/ 284 h 794"/>
                  <a:gd name="T36" fmla="*/ 454 w 964"/>
                  <a:gd name="T37" fmla="*/ 284 h 794"/>
                  <a:gd name="T38" fmla="*/ 454 w 964"/>
                  <a:gd name="T39" fmla="*/ 397 h 794"/>
                  <a:gd name="T40" fmla="*/ 851 w 964"/>
                  <a:gd name="T41" fmla="*/ 397 h 794"/>
                  <a:gd name="T42" fmla="*/ 851 w 964"/>
                  <a:gd name="T43" fmla="*/ 454 h 794"/>
                  <a:gd name="T44" fmla="*/ 964 w 964"/>
                  <a:gd name="T45" fmla="*/ 454 h 794"/>
                  <a:gd name="T46" fmla="*/ 964 w 964"/>
                  <a:gd name="T47" fmla="*/ 567 h 794"/>
                  <a:gd name="T48" fmla="*/ 794 w 964"/>
                  <a:gd name="T49" fmla="*/ 567 h 794"/>
                  <a:gd name="T50" fmla="*/ 794 w 964"/>
                  <a:gd name="T51" fmla="*/ 624 h 794"/>
                  <a:gd name="T52" fmla="*/ 737 w 964"/>
                  <a:gd name="T53" fmla="*/ 624 h 794"/>
                  <a:gd name="T54" fmla="*/ 737 w 964"/>
                  <a:gd name="T55" fmla="*/ 681 h 794"/>
                  <a:gd name="T56" fmla="*/ 624 w 964"/>
                  <a:gd name="T57" fmla="*/ 681 h 794"/>
                  <a:gd name="T58" fmla="*/ 624 w 964"/>
                  <a:gd name="T59" fmla="*/ 624 h 794"/>
                  <a:gd name="T60" fmla="*/ 397 w 964"/>
                  <a:gd name="T61" fmla="*/ 624 h 794"/>
                  <a:gd name="T62" fmla="*/ 397 w 964"/>
                  <a:gd name="T63" fmla="*/ 737 h 794"/>
                  <a:gd name="T64" fmla="*/ 341 w 964"/>
                  <a:gd name="T65" fmla="*/ 737 h 794"/>
                  <a:gd name="T66" fmla="*/ 341 w 964"/>
                  <a:gd name="T67" fmla="*/ 794 h 794"/>
                  <a:gd name="T68" fmla="*/ 284 w 964"/>
                  <a:gd name="T69" fmla="*/ 794 h 794"/>
                  <a:gd name="T70" fmla="*/ 284 w 964"/>
                  <a:gd name="T71" fmla="*/ 737 h 794"/>
                  <a:gd name="T72" fmla="*/ 227 w 964"/>
                  <a:gd name="T73" fmla="*/ 737 h 794"/>
                  <a:gd name="T74" fmla="*/ 227 w 964"/>
                  <a:gd name="T75" fmla="*/ 624 h 794"/>
                  <a:gd name="T76" fmla="*/ 0 w 964"/>
                  <a:gd name="T77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794">
                    <a:moveTo>
                      <a:pt x="0" y="624"/>
                    </a:moveTo>
                    <a:lnTo>
                      <a:pt x="0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624" y="681"/>
                    </a:lnTo>
                    <a:lnTo>
                      <a:pt x="624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" name="Freeform 335"/>
              <p:cNvSpPr>
                <a:spLocks/>
              </p:cNvSpPr>
              <p:nvPr/>
            </p:nvSpPr>
            <p:spPr bwMode="auto">
              <a:xfrm>
                <a:off x="2614" y="2003"/>
                <a:ext cx="511" cy="511"/>
              </a:xfrm>
              <a:custGeom>
                <a:avLst/>
                <a:gdLst>
                  <a:gd name="T0" fmla="*/ 511 w 511"/>
                  <a:gd name="T1" fmla="*/ 57 h 511"/>
                  <a:gd name="T2" fmla="*/ 397 w 511"/>
                  <a:gd name="T3" fmla="*/ 57 h 511"/>
                  <a:gd name="T4" fmla="*/ 397 w 511"/>
                  <a:gd name="T5" fmla="*/ 0 h 511"/>
                  <a:gd name="T6" fmla="*/ 171 w 511"/>
                  <a:gd name="T7" fmla="*/ 0 h 511"/>
                  <a:gd name="T8" fmla="*/ 171 w 511"/>
                  <a:gd name="T9" fmla="*/ 57 h 511"/>
                  <a:gd name="T10" fmla="*/ 57 w 511"/>
                  <a:gd name="T11" fmla="*/ 57 h 511"/>
                  <a:gd name="T12" fmla="*/ 57 w 511"/>
                  <a:gd name="T13" fmla="*/ 170 h 511"/>
                  <a:gd name="T14" fmla="*/ 0 w 511"/>
                  <a:gd name="T15" fmla="*/ 170 h 511"/>
                  <a:gd name="T16" fmla="*/ 0 w 511"/>
                  <a:gd name="T17" fmla="*/ 227 h 511"/>
                  <a:gd name="T18" fmla="*/ 57 w 511"/>
                  <a:gd name="T19" fmla="*/ 227 h 511"/>
                  <a:gd name="T20" fmla="*/ 57 w 511"/>
                  <a:gd name="T21" fmla="*/ 454 h 511"/>
                  <a:gd name="T22" fmla="*/ 171 w 511"/>
                  <a:gd name="T23" fmla="*/ 454 h 511"/>
                  <a:gd name="T24" fmla="*/ 171 w 511"/>
                  <a:gd name="T25" fmla="*/ 511 h 511"/>
                  <a:gd name="T26" fmla="*/ 227 w 511"/>
                  <a:gd name="T27" fmla="*/ 511 h 511"/>
                  <a:gd name="T28" fmla="*/ 227 w 511"/>
                  <a:gd name="T29" fmla="*/ 454 h 511"/>
                  <a:gd name="T30" fmla="*/ 397 w 511"/>
                  <a:gd name="T31" fmla="*/ 454 h 511"/>
                  <a:gd name="T32" fmla="*/ 397 w 511"/>
                  <a:gd name="T33" fmla="*/ 114 h 511"/>
                  <a:gd name="T34" fmla="*/ 511 w 511"/>
                  <a:gd name="T35" fmla="*/ 114 h 511"/>
                  <a:gd name="T36" fmla="*/ 511 w 511"/>
                  <a:gd name="T37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11">
                    <a:moveTo>
                      <a:pt x="511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71" y="454"/>
                    </a:lnTo>
                    <a:lnTo>
                      <a:pt x="171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114"/>
                    </a:lnTo>
                    <a:lnTo>
                      <a:pt x="511" y="114"/>
                    </a:lnTo>
                    <a:lnTo>
                      <a:pt x="511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" name="Freeform 336"/>
              <p:cNvSpPr>
                <a:spLocks/>
              </p:cNvSpPr>
              <p:nvPr/>
            </p:nvSpPr>
            <p:spPr bwMode="auto">
              <a:xfrm>
                <a:off x="3011" y="1493"/>
                <a:ext cx="454" cy="624"/>
              </a:xfrm>
              <a:custGeom>
                <a:avLst/>
                <a:gdLst>
                  <a:gd name="T0" fmla="*/ 341 w 454"/>
                  <a:gd name="T1" fmla="*/ 227 h 624"/>
                  <a:gd name="T2" fmla="*/ 341 w 454"/>
                  <a:gd name="T3" fmla="*/ 510 h 624"/>
                  <a:gd name="T4" fmla="*/ 284 w 454"/>
                  <a:gd name="T5" fmla="*/ 510 h 624"/>
                  <a:gd name="T6" fmla="*/ 284 w 454"/>
                  <a:gd name="T7" fmla="*/ 567 h 624"/>
                  <a:gd name="T8" fmla="*/ 227 w 454"/>
                  <a:gd name="T9" fmla="*/ 567 h 624"/>
                  <a:gd name="T10" fmla="*/ 227 w 454"/>
                  <a:gd name="T11" fmla="*/ 624 h 624"/>
                  <a:gd name="T12" fmla="*/ 114 w 454"/>
                  <a:gd name="T13" fmla="*/ 624 h 624"/>
                  <a:gd name="T14" fmla="*/ 114 w 454"/>
                  <a:gd name="T15" fmla="*/ 567 h 624"/>
                  <a:gd name="T16" fmla="*/ 0 w 454"/>
                  <a:gd name="T17" fmla="*/ 567 h 624"/>
                  <a:gd name="T18" fmla="*/ 0 w 454"/>
                  <a:gd name="T19" fmla="*/ 454 h 624"/>
                  <a:gd name="T20" fmla="*/ 0 w 454"/>
                  <a:gd name="T21" fmla="*/ 340 h 624"/>
                  <a:gd name="T22" fmla="*/ 57 w 454"/>
                  <a:gd name="T23" fmla="*/ 340 h 624"/>
                  <a:gd name="T24" fmla="*/ 57 w 454"/>
                  <a:gd name="T25" fmla="*/ 170 h 624"/>
                  <a:gd name="T26" fmla="*/ 114 w 454"/>
                  <a:gd name="T27" fmla="*/ 170 h 624"/>
                  <a:gd name="T28" fmla="*/ 114 w 454"/>
                  <a:gd name="T29" fmla="*/ 0 h 624"/>
                  <a:gd name="T30" fmla="*/ 341 w 454"/>
                  <a:gd name="T31" fmla="*/ 0 h 624"/>
                  <a:gd name="T32" fmla="*/ 341 w 454"/>
                  <a:gd name="T33" fmla="*/ 113 h 624"/>
                  <a:gd name="T34" fmla="*/ 454 w 454"/>
                  <a:gd name="T35" fmla="*/ 113 h 624"/>
                  <a:gd name="T36" fmla="*/ 454 w 454"/>
                  <a:gd name="T37" fmla="*/ 227 h 624"/>
                  <a:gd name="T38" fmla="*/ 341 w 454"/>
                  <a:gd name="T3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624">
                    <a:moveTo>
                      <a:pt x="341" y="227"/>
                    </a:move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" name="Freeform 337"/>
              <p:cNvSpPr>
                <a:spLocks/>
              </p:cNvSpPr>
              <p:nvPr/>
            </p:nvSpPr>
            <p:spPr bwMode="auto">
              <a:xfrm>
                <a:off x="3352" y="1210"/>
                <a:ext cx="907" cy="1077"/>
              </a:xfrm>
              <a:custGeom>
                <a:avLst/>
                <a:gdLst>
                  <a:gd name="T0" fmla="*/ 907 w 907"/>
                  <a:gd name="T1" fmla="*/ 56 h 1077"/>
                  <a:gd name="T2" fmla="*/ 623 w 907"/>
                  <a:gd name="T3" fmla="*/ 56 h 1077"/>
                  <a:gd name="T4" fmla="*/ 623 w 907"/>
                  <a:gd name="T5" fmla="*/ 0 h 1077"/>
                  <a:gd name="T6" fmla="*/ 340 w 907"/>
                  <a:gd name="T7" fmla="*/ 0 h 1077"/>
                  <a:gd name="T8" fmla="*/ 340 w 907"/>
                  <a:gd name="T9" fmla="*/ 170 h 1077"/>
                  <a:gd name="T10" fmla="*/ 226 w 907"/>
                  <a:gd name="T11" fmla="*/ 170 h 1077"/>
                  <a:gd name="T12" fmla="*/ 226 w 907"/>
                  <a:gd name="T13" fmla="*/ 113 h 1077"/>
                  <a:gd name="T14" fmla="*/ 170 w 907"/>
                  <a:gd name="T15" fmla="*/ 113 h 1077"/>
                  <a:gd name="T16" fmla="*/ 170 w 907"/>
                  <a:gd name="T17" fmla="*/ 170 h 1077"/>
                  <a:gd name="T18" fmla="*/ 56 w 907"/>
                  <a:gd name="T19" fmla="*/ 170 h 1077"/>
                  <a:gd name="T20" fmla="*/ 56 w 907"/>
                  <a:gd name="T21" fmla="*/ 226 h 1077"/>
                  <a:gd name="T22" fmla="*/ 0 w 907"/>
                  <a:gd name="T23" fmla="*/ 226 h 1077"/>
                  <a:gd name="T24" fmla="*/ 0 w 907"/>
                  <a:gd name="T25" fmla="*/ 396 h 1077"/>
                  <a:gd name="T26" fmla="*/ 113 w 907"/>
                  <a:gd name="T27" fmla="*/ 396 h 1077"/>
                  <a:gd name="T28" fmla="*/ 113 w 907"/>
                  <a:gd name="T29" fmla="*/ 510 h 1077"/>
                  <a:gd name="T30" fmla="*/ 0 w 907"/>
                  <a:gd name="T31" fmla="*/ 510 h 1077"/>
                  <a:gd name="T32" fmla="*/ 0 w 907"/>
                  <a:gd name="T33" fmla="*/ 623 h 1077"/>
                  <a:gd name="T34" fmla="*/ 113 w 907"/>
                  <a:gd name="T35" fmla="*/ 623 h 1077"/>
                  <a:gd name="T36" fmla="*/ 113 w 907"/>
                  <a:gd name="T37" fmla="*/ 680 h 1077"/>
                  <a:gd name="T38" fmla="*/ 226 w 907"/>
                  <a:gd name="T39" fmla="*/ 680 h 1077"/>
                  <a:gd name="T40" fmla="*/ 226 w 907"/>
                  <a:gd name="T41" fmla="*/ 793 h 1077"/>
                  <a:gd name="T42" fmla="*/ 56 w 907"/>
                  <a:gd name="T43" fmla="*/ 793 h 1077"/>
                  <a:gd name="T44" fmla="*/ 56 w 907"/>
                  <a:gd name="T45" fmla="*/ 850 h 1077"/>
                  <a:gd name="T46" fmla="*/ 0 w 907"/>
                  <a:gd name="T47" fmla="*/ 850 h 1077"/>
                  <a:gd name="T48" fmla="*/ 0 w 907"/>
                  <a:gd name="T49" fmla="*/ 907 h 1077"/>
                  <a:gd name="T50" fmla="*/ 113 w 907"/>
                  <a:gd name="T51" fmla="*/ 907 h 1077"/>
                  <a:gd name="T52" fmla="*/ 113 w 907"/>
                  <a:gd name="T53" fmla="*/ 1020 h 1077"/>
                  <a:gd name="T54" fmla="*/ 510 w 907"/>
                  <a:gd name="T55" fmla="*/ 1020 h 1077"/>
                  <a:gd name="T56" fmla="*/ 510 w 907"/>
                  <a:gd name="T57" fmla="*/ 1077 h 1077"/>
                  <a:gd name="T58" fmla="*/ 737 w 907"/>
                  <a:gd name="T59" fmla="*/ 1077 h 1077"/>
                  <a:gd name="T60" fmla="*/ 737 w 907"/>
                  <a:gd name="T61" fmla="*/ 737 h 1077"/>
                  <a:gd name="T62" fmla="*/ 623 w 907"/>
                  <a:gd name="T63" fmla="*/ 737 h 1077"/>
                  <a:gd name="T64" fmla="*/ 623 w 907"/>
                  <a:gd name="T65" fmla="*/ 623 h 1077"/>
                  <a:gd name="T66" fmla="*/ 680 w 907"/>
                  <a:gd name="T67" fmla="*/ 623 h 1077"/>
                  <a:gd name="T68" fmla="*/ 680 w 907"/>
                  <a:gd name="T69" fmla="*/ 567 h 1077"/>
                  <a:gd name="T70" fmla="*/ 850 w 907"/>
                  <a:gd name="T71" fmla="*/ 567 h 1077"/>
                  <a:gd name="T72" fmla="*/ 850 w 907"/>
                  <a:gd name="T73" fmla="*/ 396 h 1077"/>
                  <a:gd name="T74" fmla="*/ 907 w 907"/>
                  <a:gd name="T75" fmla="*/ 396 h 1077"/>
                  <a:gd name="T76" fmla="*/ 907 w 907"/>
                  <a:gd name="T77" fmla="*/ 5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1077">
                    <a:moveTo>
                      <a:pt x="907" y="56"/>
                    </a:moveTo>
                    <a:lnTo>
                      <a:pt x="623" y="56"/>
                    </a:lnTo>
                    <a:lnTo>
                      <a:pt x="623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113" y="396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3"/>
                    </a:lnTo>
                    <a:lnTo>
                      <a:pt x="56" y="793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510" y="1020"/>
                    </a:lnTo>
                    <a:lnTo>
                      <a:pt x="510" y="1077"/>
                    </a:lnTo>
                    <a:lnTo>
                      <a:pt x="737" y="1077"/>
                    </a:lnTo>
                    <a:lnTo>
                      <a:pt x="737" y="737"/>
                    </a:lnTo>
                    <a:lnTo>
                      <a:pt x="623" y="737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67"/>
                    </a:lnTo>
                    <a:lnTo>
                      <a:pt x="850" y="567"/>
                    </a:lnTo>
                    <a:lnTo>
                      <a:pt x="850" y="396"/>
                    </a:lnTo>
                    <a:lnTo>
                      <a:pt x="907" y="396"/>
                    </a:lnTo>
                    <a:lnTo>
                      <a:pt x="90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Freeform 339"/>
              <p:cNvSpPr>
                <a:spLocks/>
              </p:cNvSpPr>
              <p:nvPr/>
            </p:nvSpPr>
            <p:spPr bwMode="auto">
              <a:xfrm>
                <a:off x="2444" y="983"/>
                <a:ext cx="1248" cy="1247"/>
              </a:xfrm>
              <a:custGeom>
                <a:avLst/>
                <a:gdLst>
                  <a:gd name="T0" fmla="*/ 1248 w 1248"/>
                  <a:gd name="T1" fmla="*/ 227 h 1247"/>
                  <a:gd name="T2" fmla="*/ 1134 w 1248"/>
                  <a:gd name="T3" fmla="*/ 227 h 1247"/>
                  <a:gd name="T4" fmla="*/ 1134 w 1248"/>
                  <a:gd name="T5" fmla="*/ 170 h 1247"/>
                  <a:gd name="T6" fmla="*/ 1078 w 1248"/>
                  <a:gd name="T7" fmla="*/ 170 h 1247"/>
                  <a:gd name="T8" fmla="*/ 1078 w 1248"/>
                  <a:gd name="T9" fmla="*/ 113 h 1247"/>
                  <a:gd name="T10" fmla="*/ 908 w 1248"/>
                  <a:gd name="T11" fmla="*/ 113 h 1247"/>
                  <a:gd name="T12" fmla="*/ 908 w 1248"/>
                  <a:gd name="T13" fmla="*/ 56 h 1247"/>
                  <a:gd name="T14" fmla="*/ 851 w 1248"/>
                  <a:gd name="T15" fmla="*/ 56 h 1247"/>
                  <a:gd name="T16" fmla="*/ 851 w 1248"/>
                  <a:gd name="T17" fmla="*/ 0 h 1247"/>
                  <a:gd name="T18" fmla="*/ 737 w 1248"/>
                  <a:gd name="T19" fmla="*/ 0 h 1247"/>
                  <a:gd name="T20" fmla="*/ 737 w 1248"/>
                  <a:gd name="T21" fmla="*/ 56 h 1247"/>
                  <a:gd name="T22" fmla="*/ 681 w 1248"/>
                  <a:gd name="T23" fmla="*/ 56 h 1247"/>
                  <a:gd name="T24" fmla="*/ 681 w 1248"/>
                  <a:gd name="T25" fmla="*/ 283 h 1247"/>
                  <a:gd name="T26" fmla="*/ 737 w 1248"/>
                  <a:gd name="T27" fmla="*/ 283 h 1247"/>
                  <a:gd name="T28" fmla="*/ 737 w 1248"/>
                  <a:gd name="T29" fmla="*/ 340 h 1247"/>
                  <a:gd name="T30" fmla="*/ 624 w 1248"/>
                  <a:gd name="T31" fmla="*/ 340 h 1247"/>
                  <a:gd name="T32" fmla="*/ 624 w 1248"/>
                  <a:gd name="T33" fmla="*/ 397 h 1247"/>
                  <a:gd name="T34" fmla="*/ 511 w 1248"/>
                  <a:gd name="T35" fmla="*/ 397 h 1247"/>
                  <a:gd name="T36" fmla="*/ 511 w 1248"/>
                  <a:gd name="T37" fmla="*/ 453 h 1247"/>
                  <a:gd name="T38" fmla="*/ 454 w 1248"/>
                  <a:gd name="T39" fmla="*/ 453 h 1247"/>
                  <a:gd name="T40" fmla="*/ 454 w 1248"/>
                  <a:gd name="T41" fmla="*/ 567 h 1247"/>
                  <a:gd name="T42" fmla="*/ 341 w 1248"/>
                  <a:gd name="T43" fmla="*/ 567 h 1247"/>
                  <a:gd name="T44" fmla="*/ 341 w 1248"/>
                  <a:gd name="T45" fmla="*/ 623 h 1247"/>
                  <a:gd name="T46" fmla="*/ 284 w 1248"/>
                  <a:gd name="T47" fmla="*/ 623 h 1247"/>
                  <a:gd name="T48" fmla="*/ 284 w 1248"/>
                  <a:gd name="T49" fmla="*/ 680 h 1247"/>
                  <a:gd name="T50" fmla="*/ 170 w 1248"/>
                  <a:gd name="T51" fmla="*/ 680 h 1247"/>
                  <a:gd name="T52" fmla="*/ 170 w 1248"/>
                  <a:gd name="T53" fmla="*/ 907 h 1247"/>
                  <a:gd name="T54" fmla="*/ 114 w 1248"/>
                  <a:gd name="T55" fmla="*/ 907 h 1247"/>
                  <a:gd name="T56" fmla="*/ 114 w 1248"/>
                  <a:gd name="T57" fmla="*/ 1077 h 1247"/>
                  <a:gd name="T58" fmla="*/ 57 w 1248"/>
                  <a:gd name="T59" fmla="*/ 1077 h 1247"/>
                  <a:gd name="T60" fmla="*/ 57 w 1248"/>
                  <a:gd name="T61" fmla="*/ 1134 h 1247"/>
                  <a:gd name="T62" fmla="*/ 0 w 1248"/>
                  <a:gd name="T63" fmla="*/ 1134 h 1247"/>
                  <a:gd name="T64" fmla="*/ 0 w 1248"/>
                  <a:gd name="T65" fmla="*/ 1190 h 1247"/>
                  <a:gd name="T66" fmla="*/ 57 w 1248"/>
                  <a:gd name="T67" fmla="*/ 1190 h 1247"/>
                  <a:gd name="T68" fmla="*/ 57 w 1248"/>
                  <a:gd name="T69" fmla="*/ 1247 h 1247"/>
                  <a:gd name="T70" fmla="*/ 170 w 1248"/>
                  <a:gd name="T71" fmla="*/ 1247 h 1247"/>
                  <a:gd name="T72" fmla="*/ 170 w 1248"/>
                  <a:gd name="T73" fmla="*/ 1190 h 1247"/>
                  <a:gd name="T74" fmla="*/ 227 w 1248"/>
                  <a:gd name="T75" fmla="*/ 1190 h 1247"/>
                  <a:gd name="T76" fmla="*/ 227 w 1248"/>
                  <a:gd name="T77" fmla="*/ 1077 h 1247"/>
                  <a:gd name="T78" fmla="*/ 341 w 1248"/>
                  <a:gd name="T79" fmla="*/ 1077 h 1247"/>
                  <a:gd name="T80" fmla="*/ 341 w 1248"/>
                  <a:gd name="T81" fmla="*/ 1020 h 1247"/>
                  <a:gd name="T82" fmla="*/ 567 w 1248"/>
                  <a:gd name="T83" fmla="*/ 1020 h 1247"/>
                  <a:gd name="T84" fmla="*/ 567 w 1248"/>
                  <a:gd name="T85" fmla="*/ 850 h 1247"/>
                  <a:gd name="T86" fmla="*/ 624 w 1248"/>
                  <a:gd name="T87" fmla="*/ 850 h 1247"/>
                  <a:gd name="T88" fmla="*/ 624 w 1248"/>
                  <a:gd name="T89" fmla="*/ 680 h 1247"/>
                  <a:gd name="T90" fmla="*/ 681 w 1248"/>
                  <a:gd name="T91" fmla="*/ 680 h 1247"/>
                  <a:gd name="T92" fmla="*/ 681 w 1248"/>
                  <a:gd name="T93" fmla="*/ 510 h 1247"/>
                  <a:gd name="T94" fmla="*/ 908 w 1248"/>
                  <a:gd name="T95" fmla="*/ 510 h 1247"/>
                  <a:gd name="T96" fmla="*/ 908 w 1248"/>
                  <a:gd name="T97" fmla="*/ 453 h 1247"/>
                  <a:gd name="T98" fmla="*/ 964 w 1248"/>
                  <a:gd name="T99" fmla="*/ 453 h 1247"/>
                  <a:gd name="T100" fmla="*/ 964 w 1248"/>
                  <a:gd name="T101" fmla="*/ 397 h 1247"/>
                  <a:gd name="T102" fmla="*/ 1078 w 1248"/>
                  <a:gd name="T103" fmla="*/ 397 h 1247"/>
                  <a:gd name="T104" fmla="*/ 1078 w 1248"/>
                  <a:gd name="T105" fmla="*/ 340 h 1247"/>
                  <a:gd name="T106" fmla="*/ 1134 w 1248"/>
                  <a:gd name="T107" fmla="*/ 340 h 1247"/>
                  <a:gd name="T108" fmla="*/ 1134 w 1248"/>
                  <a:gd name="T109" fmla="*/ 397 h 1247"/>
                  <a:gd name="T110" fmla="*/ 1248 w 1248"/>
                  <a:gd name="T111" fmla="*/ 397 h 1247"/>
                  <a:gd name="T112" fmla="*/ 1248 w 1248"/>
                  <a:gd name="T113" fmla="*/ 22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48" h="1247">
                    <a:moveTo>
                      <a:pt x="1248" y="227"/>
                    </a:moveTo>
                    <a:lnTo>
                      <a:pt x="1134" y="227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113"/>
                    </a:lnTo>
                    <a:lnTo>
                      <a:pt x="908" y="113"/>
                    </a:ln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11" y="397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907"/>
                    </a:lnTo>
                    <a:lnTo>
                      <a:pt x="114" y="907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190"/>
                    </a:lnTo>
                    <a:lnTo>
                      <a:pt x="57" y="1190"/>
                    </a:lnTo>
                    <a:lnTo>
                      <a:pt x="57" y="1247"/>
                    </a:lnTo>
                    <a:lnTo>
                      <a:pt x="170" y="1247"/>
                    </a:lnTo>
                    <a:lnTo>
                      <a:pt x="170" y="1190"/>
                    </a:lnTo>
                    <a:lnTo>
                      <a:pt x="227" y="1190"/>
                    </a:lnTo>
                    <a:lnTo>
                      <a:pt x="227" y="1077"/>
                    </a:lnTo>
                    <a:lnTo>
                      <a:pt x="341" y="1077"/>
                    </a:lnTo>
                    <a:lnTo>
                      <a:pt x="341" y="1020"/>
                    </a:lnTo>
                    <a:lnTo>
                      <a:pt x="567" y="1020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680"/>
                    </a:lnTo>
                    <a:lnTo>
                      <a:pt x="681" y="680"/>
                    </a:lnTo>
                    <a:lnTo>
                      <a:pt x="681" y="510"/>
                    </a:lnTo>
                    <a:lnTo>
                      <a:pt x="908" y="510"/>
                    </a:lnTo>
                    <a:lnTo>
                      <a:pt x="908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1078" y="397"/>
                    </a:lnTo>
                    <a:lnTo>
                      <a:pt x="107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248" y="397"/>
                    </a:lnTo>
                    <a:lnTo>
                      <a:pt x="1248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" name="Freeform 340"/>
              <p:cNvSpPr>
                <a:spLocks/>
              </p:cNvSpPr>
              <p:nvPr/>
            </p:nvSpPr>
            <p:spPr bwMode="auto">
              <a:xfrm>
                <a:off x="2728" y="926"/>
                <a:ext cx="453" cy="510"/>
              </a:xfrm>
              <a:custGeom>
                <a:avLst/>
                <a:gdLst>
                  <a:gd name="T0" fmla="*/ 453 w 453"/>
                  <a:gd name="T1" fmla="*/ 0 h 510"/>
                  <a:gd name="T2" fmla="*/ 227 w 453"/>
                  <a:gd name="T3" fmla="*/ 0 h 510"/>
                  <a:gd name="T4" fmla="*/ 227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7 w 453"/>
                  <a:gd name="T11" fmla="*/ 113 h 510"/>
                  <a:gd name="T12" fmla="*/ 57 w 453"/>
                  <a:gd name="T13" fmla="*/ 227 h 510"/>
                  <a:gd name="T14" fmla="*/ 0 w 453"/>
                  <a:gd name="T15" fmla="*/ 227 h 510"/>
                  <a:gd name="T16" fmla="*/ 0 w 453"/>
                  <a:gd name="T17" fmla="*/ 397 h 510"/>
                  <a:gd name="T18" fmla="*/ 113 w 453"/>
                  <a:gd name="T19" fmla="*/ 397 h 510"/>
                  <a:gd name="T20" fmla="*/ 113 w 453"/>
                  <a:gd name="T21" fmla="*/ 510 h 510"/>
                  <a:gd name="T22" fmla="*/ 227 w 453"/>
                  <a:gd name="T23" fmla="*/ 510 h 510"/>
                  <a:gd name="T24" fmla="*/ 227 w 453"/>
                  <a:gd name="T25" fmla="*/ 454 h 510"/>
                  <a:gd name="T26" fmla="*/ 340 w 453"/>
                  <a:gd name="T27" fmla="*/ 454 h 510"/>
                  <a:gd name="T28" fmla="*/ 340 w 453"/>
                  <a:gd name="T29" fmla="*/ 397 h 510"/>
                  <a:gd name="T30" fmla="*/ 453 w 453"/>
                  <a:gd name="T31" fmla="*/ 397 h 510"/>
                  <a:gd name="T32" fmla="*/ 453 w 453"/>
                  <a:gd name="T33" fmla="*/ 340 h 510"/>
                  <a:gd name="T34" fmla="*/ 397 w 453"/>
                  <a:gd name="T35" fmla="*/ 340 h 510"/>
                  <a:gd name="T36" fmla="*/ 397 w 453"/>
                  <a:gd name="T37" fmla="*/ 113 h 510"/>
                  <a:gd name="T38" fmla="*/ 453 w 453"/>
                  <a:gd name="T39" fmla="*/ 113 h 510"/>
                  <a:gd name="T40" fmla="*/ 453 w 453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510">
                    <a:moveTo>
                      <a:pt x="45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" name="Freeform 342"/>
              <p:cNvSpPr>
                <a:spLocks/>
              </p:cNvSpPr>
              <p:nvPr/>
            </p:nvSpPr>
            <p:spPr bwMode="auto">
              <a:xfrm>
                <a:off x="1934" y="1323"/>
                <a:ext cx="964" cy="1077"/>
              </a:xfrm>
              <a:custGeom>
                <a:avLst/>
                <a:gdLst>
                  <a:gd name="T0" fmla="*/ 907 w 964"/>
                  <a:gd name="T1" fmla="*/ 0 h 1077"/>
                  <a:gd name="T2" fmla="*/ 737 w 964"/>
                  <a:gd name="T3" fmla="*/ 0 h 1077"/>
                  <a:gd name="T4" fmla="*/ 737 w 964"/>
                  <a:gd name="T5" fmla="*/ 57 h 1077"/>
                  <a:gd name="T6" fmla="*/ 680 w 964"/>
                  <a:gd name="T7" fmla="*/ 57 h 1077"/>
                  <a:gd name="T8" fmla="*/ 680 w 964"/>
                  <a:gd name="T9" fmla="*/ 170 h 1077"/>
                  <a:gd name="T10" fmla="*/ 624 w 964"/>
                  <a:gd name="T11" fmla="*/ 170 h 1077"/>
                  <a:gd name="T12" fmla="*/ 624 w 964"/>
                  <a:gd name="T13" fmla="*/ 227 h 1077"/>
                  <a:gd name="T14" fmla="*/ 567 w 964"/>
                  <a:gd name="T15" fmla="*/ 227 h 1077"/>
                  <a:gd name="T16" fmla="*/ 567 w 964"/>
                  <a:gd name="T17" fmla="*/ 397 h 1077"/>
                  <a:gd name="T18" fmla="*/ 510 w 964"/>
                  <a:gd name="T19" fmla="*/ 397 h 1077"/>
                  <a:gd name="T20" fmla="*/ 510 w 964"/>
                  <a:gd name="T21" fmla="*/ 510 h 1077"/>
                  <a:gd name="T22" fmla="*/ 567 w 964"/>
                  <a:gd name="T23" fmla="*/ 510 h 1077"/>
                  <a:gd name="T24" fmla="*/ 567 w 964"/>
                  <a:gd name="T25" fmla="*/ 624 h 1077"/>
                  <a:gd name="T26" fmla="*/ 510 w 964"/>
                  <a:gd name="T27" fmla="*/ 624 h 1077"/>
                  <a:gd name="T28" fmla="*/ 454 w 964"/>
                  <a:gd name="T29" fmla="*/ 624 h 1077"/>
                  <a:gd name="T30" fmla="*/ 454 w 964"/>
                  <a:gd name="T31" fmla="*/ 680 h 1077"/>
                  <a:gd name="T32" fmla="*/ 397 w 964"/>
                  <a:gd name="T33" fmla="*/ 680 h 1077"/>
                  <a:gd name="T34" fmla="*/ 397 w 964"/>
                  <a:gd name="T35" fmla="*/ 850 h 1077"/>
                  <a:gd name="T36" fmla="*/ 340 w 964"/>
                  <a:gd name="T37" fmla="*/ 850 h 1077"/>
                  <a:gd name="T38" fmla="*/ 340 w 964"/>
                  <a:gd name="T39" fmla="*/ 794 h 1077"/>
                  <a:gd name="T40" fmla="*/ 170 w 964"/>
                  <a:gd name="T41" fmla="*/ 794 h 1077"/>
                  <a:gd name="T42" fmla="*/ 170 w 964"/>
                  <a:gd name="T43" fmla="*/ 850 h 1077"/>
                  <a:gd name="T44" fmla="*/ 113 w 964"/>
                  <a:gd name="T45" fmla="*/ 850 h 1077"/>
                  <a:gd name="T46" fmla="*/ 113 w 964"/>
                  <a:gd name="T47" fmla="*/ 907 h 1077"/>
                  <a:gd name="T48" fmla="*/ 0 w 964"/>
                  <a:gd name="T49" fmla="*/ 907 h 1077"/>
                  <a:gd name="T50" fmla="*/ 0 w 964"/>
                  <a:gd name="T51" fmla="*/ 964 h 1077"/>
                  <a:gd name="T52" fmla="*/ 113 w 964"/>
                  <a:gd name="T53" fmla="*/ 964 h 1077"/>
                  <a:gd name="T54" fmla="*/ 113 w 964"/>
                  <a:gd name="T55" fmla="*/ 1077 h 1077"/>
                  <a:gd name="T56" fmla="*/ 340 w 964"/>
                  <a:gd name="T57" fmla="*/ 1077 h 1077"/>
                  <a:gd name="T58" fmla="*/ 340 w 964"/>
                  <a:gd name="T59" fmla="*/ 1021 h 1077"/>
                  <a:gd name="T60" fmla="*/ 454 w 964"/>
                  <a:gd name="T61" fmla="*/ 1021 h 1077"/>
                  <a:gd name="T62" fmla="*/ 454 w 964"/>
                  <a:gd name="T63" fmla="*/ 907 h 1077"/>
                  <a:gd name="T64" fmla="*/ 510 w 964"/>
                  <a:gd name="T65" fmla="*/ 907 h 1077"/>
                  <a:gd name="T66" fmla="*/ 510 w 964"/>
                  <a:gd name="T67" fmla="*/ 794 h 1077"/>
                  <a:gd name="T68" fmla="*/ 567 w 964"/>
                  <a:gd name="T69" fmla="*/ 794 h 1077"/>
                  <a:gd name="T70" fmla="*/ 567 w 964"/>
                  <a:gd name="T71" fmla="*/ 737 h 1077"/>
                  <a:gd name="T72" fmla="*/ 624 w 964"/>
                  <a:gd name="T73" fmla="*/ 737 h 1077"/>
                  <a:gd name="T74" fmla="*/ 624 w 964"/>
                  <a:gd name="T75" fmla="*/ 567 h 1077"/>
                  <a:gd name="T76" fmla="*/ 680 w 964"/>
                  <a:gd name="T77" fmla="*/ 567 h 1077"/>
                  <a:gd name="T78" fmla="*/ 680 w 964"/>
                  <a:gd name="T79" fmla="*/ 340 h 1077"/>
                  <a:gd name="T80" fmla="*/ 794 w 964"/>
                  <a:gd name="T81" fmla="*/ 340 h 1077"/>
                  <a:gd name="T82" fmla="*/ 794 w 964"/>
                  <a:gd name="T83" fmla="*/ 283 h 1077"/>
                  <a:gd name="T84" fmla="*/ 851 w 964"/>
                  <a:gd name="T85" fmla="*/ 283 h 1077"/>
                  <a:gd name="T86" fmla="*/ 851 w 964"/>
                  <a:gd name="T87" fmla="*/ 227 h 1077"/>
                  <a:gd name="T88" fmla="*/ 964 w 964"/>
                  <a:gd name="T89" fmla="*/ 227 h 1077"/>
                  <a:gd name="T90" fmla="*/ 964 w 964"/>
                  <a:gd name="T91" fmla="*/ 113 h 1077"/>
                  <a:gd name="T92" fmla="*/ 907 w 964"/>
                  <a:gd name="T93" fmla="*/ 113 h 1077"/>
                  <a:gd name="T94" fmla="*/ 907 w 964"/>
                  <a:gd name="T95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1077">
                    <a:moveTo>
                      <a:pt x="907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77"/>
                    </a:lnTo>
                    <a:lnTo>
                      <a:pt x="340" y="1077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964" y="227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4441120" y="6677640"/>
              <a:ext cx="1146637" cy="876394"/>
              <a:chOff x="8827653" y="5519451"/>
              <a:chExt cx="2382077" cy="1820661"/>
            </a:xfrm>
          </p:grpSpPr>
          <p:sp>
            <p:nvSpPr>
              <p:cNvPr id="474" name="正方形/長方形 473"/>
              <p:cNvSpPr/>
              <p:nvPr/>
            </p:nvSpPr>
            <p:spPr>
              <a:xfrm>
                <a:off x="8827653" y="5987406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9240703" y="5519451"/>
                <a:ext cx="809892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10186706" y="5584901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10193645" y="6265802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9545344" y="6892539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9601768" y="6462325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9124657" y="6527027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9281777" y="6332150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9604942" y="564291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9251886" y="587216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409" name="グループ化 408"/>
            <p:cNvGrpSpPr/>
            <p:nvPr/>
          </p:nvGrpSpPr>
          <p:grpSpPr>
            <a:xfrm>
              <a:off x="1012699" y="4855563"/>
              <a:ext cx="5310985" cy="3052750"/>
              <a:chOff x="1705293" y="1734184"/>
              <a:chExt cx="11033280" cy="6341920"/>
            </a:xfrm>
          </p:grpSpPr>
          <p:sp>
            <p:nvSpPr>
              <p:cNvPr id="410" name="正方形/長方形 409"/>
              <p:cNvSpPr/>
              <p:nvPr/>
            </p:nvSpPr>
            <p:spPr>
              <a:xfrm>
                <a:off x="6495001" y="712311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9255226" y="762853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8681815" y="700481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9503314" y="728623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8428137" y="48671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6926582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10333357" y="401647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6663339" y="565133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3991075" y="26512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9131389" y="6097298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7688240" y="594959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6561677" y="29390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8404582" y="75899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11233556" y="567216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8853845" y="727468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10279381" y="698690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8182508" y="454521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8352553" y="6689962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11298819" y="7277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6150075" y="507047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7449091" y="433011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7679907" y="506717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5509382" y="409350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6061177" y="42798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5537519" y="53594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8029894" y="69814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6456246" y="39847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7712959" y="6462324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11675588" y="700563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10460356" y="44912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9509663" y="44806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4849559" y="35709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4081066" y="17341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1935763" y="4696687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4561375" y="4277988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4575276" y="279040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3535683" y="234352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3938906" y="34397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3764856" y="392122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4118294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4925666" y="4917636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9352062" y="48055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7640737" y="30351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6251894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9155431" y="505390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5523370" y="25321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7983856" y="39070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10849293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9810307" y="7009606"/>
                <a:ext cx="83653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10954862" y="683279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8681815" y="52324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1705293" y="58776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7455792" y="7366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831223" y="62883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6692028" y="462121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9098501" y="32978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10656103" y="5134074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7012087" y="665013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8406705" y="271154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5747465" y="5745261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11675588" y="629423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471" name="テキスト ボックス 470"/>
              <p:cNvSpPr txBox="1"/>
              <p:nvPr/>
            </p:nvSpPr>
            <p:spPr>
              <a:xfrm>
                <a:off x="9393541" y="39720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10100565" y="47461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6397578" y="4774352"/>
            <a:ext cx="5910239" cy="3136348"/>
            <a:chOff x="6397578" y="4774352"/>
            <a:chExt cx="5910239" cy="3136348"/>
          </a:xfrm>
        </p:grpSpPr>
        <p:sp>
          <p:nvSpPr>
            <p:cNvPr id="714" name="Freeform 733"/>
            <p:cNvSpPr>
              <a:spLocks/>
            </p:cNvSpPr>
            <p:nvPr/>
          </p:nvSpPr>
          <p:spPr bwMode="auto">
            <a:xfrm>
              <a:off x="11076528" y="7200559"/>
              <a:ext cx="520393" cy="519629"/>
            </a:xfrm>
            <a:custGeom>
              <a:avLst/>
              <a:gdLst>
                <a:gd name="connsiteX0" fmla="*/ 173464 w 520393"/>
                <a:gd name="connsiteY0" fmla="*/ 0 h 519629"/>
                <a:gd name="connsiteX1" fmla="*/ 433279 w 520393"/>
                <a:gd name="connsiteY1" fmla="*/ 0 h 519629"/>
                <a:gd name="connsiteX2" fmla="*/ 433279 w 520393"/>
                <a:gd name="connsiteY2" fmla="*/ 173465 h 519629"/>
                <a:gd name="connsiteX3" fmla="*/ 520393 w 520393"/>
                <a:gd name="connsiteY3" fmla="*/ 173465 h 519629"/>
                <a:gd name="connsiteX4" fmla="*/ 520393 w 520393"/>
                <a:gd name="connsiteY4" fmla="*/ 346929 h 519629"/>
                <a:gd name="connsiteX5" fmla="*/ 346929 w 520393"/>
                <a:gd name="connsiteY5" fmla="*/ 346929 h 519629"/>
                <a:gd name="connsiteX6" fmla="*/ 346929 w 520393"/>
                <a:gd name="connsiteY6" fmla="*/ 173465 h 519629"/>
                <a:gd name="connsiteX7" fmla="*/ 346928 w 520393"/>
                <a:gd name="connsiteY7" fmla="*/ 346928 h 519629"/>
                <a:gd name="connsiteX8" fmla="*/ 260579 w 520393"/>
                <a:gd name="connsiteY8" fmla="*/ 346928 h 519629"/>
                <a:gd name="connsiteX9" fmla="*/ 260579 w 520393"/>
                <a:gd name="connsiteY9" fmla="*/ 346929 h 519629"/>
                <a:gd name="connsiteX10" fmla="*/ 346929 w 520393"/>
                <a:gd name="connsiteY10" fmla="*/ 346929 h 519629"/>
                <a:gd name="connsiteX11" fmla="*/ 346929 w 520393"/>
                <a:gd name="connsiteY11" fmla="*/ 433279 h 519629"/>
                <a:gd name="connsiteX12" fmla="*/ 433279 w 520393"/>
                <a:gd name="connsiteY12" fmla="*/ 433279 h 519629"/>
                <a:gd name="connsiteX13" fmla="*/ 433279 w 520393"/>
                <a:gd name="connsiteY13" fmla="*/ 519629 h 519629"/>
                <a:gd name="connsiteX14" fmla="*/ 173464 w 520393"/>
                <a:gd name="connsiteY14" fmla="*/ 519629 h 519629"/>
                <a:gd name="connsiteX15" fmla="*/ 173464 w 520393"/>
                <a:gd name="connsiteY15" fmla="*/ 259815 h 519629"/>
                <a:gd name="connsiteX16" fmla="*/ 0 w 520393"/>
                <a:gd name="connsiteY16" fmla="*/ 259815 h 519629"/>
                <a:gd name="connsiteX17" fmla="*/ 0 w 520393"/>
                <a:gd name="connsiteY17" fmla="*/ 173465 h 519629"/>
                <a:gd name="connsiteX18" fmla="*/ 87114 w 520393"/>
                <a:gd name="connsiteY18" fmla="*/ 173465 h 519629"/>
                <a:gd name="connsiteX19" fmla="*/ 87114 w 520393"/>
                <a:gd name="connsiteY19" fmla="*/ 86350 h 519629"/>
                <a:gd name="connsiteX20" fmla="*/ 173464 w 520393"/>
                <a:gd name="connsiteY20" fmla="*/ 86350 h 519629"/>
                <a:gd name="connsiteX21" fmla="*/ 173464 w 520393"/>
                <a:gd name="connsiteY21" fmla="*/ 0 h 519629"/>
                <a:gd name="connsiteX0" fmla="*/ 173464 w 520393"/>
                <a:gd name="connsiteY0" fmla="*/ 0 h 519629"/>
                <a:gd name="connsiteX1" fmla="*/ 433279 w 520393"/>
                <a:gd name="connsiteY1" fmla="*/ 0 h 519629"/>
                <a:gd name="connsiteX2" fmla="*/ 433279 w 520393"/>
                <a:gd name="connsiteY2" fmla="*/ 173465 h 519629"/>
                <a:gd name="connsiteX3" fmla="*/ 520393 w 520393"/>
                <a:gd name="connsiteY3" fmla="*/ 173465 h 519629"/>
                <a:gd name="connsiteX4" fmla="*/ 520393 w 520393"/>
                <a:gd name="connsiteY4" fmla="*/ 346929 h 519629"/>
                <a:gd name="connsiteX5" fmla="*/ 346929 w 520393"/>
                <a:gd name="connsiteY5" fmla="*/ 346929 h 519629"/>
                <a:gd name="connsiteX6" fmla="*/ 346929 w 520393"/>
                <a:gd name="connsiteY6" fmla="*/ 173465 h 519629"/>
                <a:gd name="connsiteX7" fmla="*/ 346928 w 520393"/>
                <a:gd name="connsiteY7" fmla="*/ 346928 h 519629"/>
                <a:gd name="connsiteX8" fmla="*/ 260579 w 520393"/>
                <a:gd name="connsiteY8" fmla="*/ 346928 h 519629"/>
                <a:gd name="connsiteX9" fmla="*/ 346929 w 520393"/>
                <a:gd name="connsiteY9" fmla="*/ 346929 h 519629"/>
                <a:gd name="connsiteX10" fmla="*/ 346929 w 520393"/>
                <a:gd name="connsiteY10" fmla="*/ 433279 h 519629"/>
                <a:gd name="connsiteX11" fmla="*/ 433279 w 520393"/>
                <a:gd name="connsiteY11" fmla="*/ 433279 h 519629"/>
                <a:gd name="connsiteX12" fmla="*/ 433279 w 520393"/>
                <a:gd name="connsiteY12" fmla="*/ 519629 h 519629"/>
                <a:gd name="connsiteX13" fmla="*/ 173464 w 520393"/>
                <a:gd name="connsiteY13" fmla="*/ 519629 h 519629"/>
                <a:gd name="connsiteX14" fmla="*/ 173464 w 520393"/>
                <a:gd name="connsiteY14" fmla="*/ 259815 h 519629"/>
                <a:gd name="connsiteX15" fmla="*/ 0 w 520393"/>
                <a:gd name="connsiteY15" fmla="*/ 259815 h 519629"/>
                <a:gd name="connsiteX16" fmla="*/ 0 w 520393"/>
                <a:gd name="connsiteY16" fmla="*/ 173465 h 519629"/>
                <a:gd name="connsiteX17" fmla="*/ 87114 w 520393"/>
                <a:gd name="connsiteY17" fmla="*/ 173465 h 519629"/>
                <a:gd name="connsiteX18" fmla="*/ 87114 w 520393"/>
                <a:gd name="connsiteY18" fmla="*/ 86350 h 519629"/>
                <a:gd name="connsiteX19" fmla="*/ 173464 w 520393"/>
                <a:gd name="connsiteY19" fmla="*/ 86350 h 519629"/>
                <a:gd name="connsiteX20" fmla="*/ 173464 w 520393"/>
                <a:gd name="connsiteY20" fmla="*/ 0 h 519629"/>
                <a:gd name="connsiteX0" fmla="*/ 173464 w 520393"/>
                <a:gd name="connsiteY0" fmla="*/ 0 h 519629"/>
                <a:gd name="connsiteX1" fmla="*/ 433279 w 520393"/>
                <a:gd name="connsiteY1" fmla="*/ 0 h 519629"/>
                <a:gd name="connsiteX2" fmla="*/ 433279 w 520393"/>
                <a:gd name="connsiteY2" fmla="*/ 173465 h 519629"/>
                <a:gd name="connsiteX3" fmla="*/ 520393 w 520393"/>
                <a:gd name="connsiteY3" fmla="*/ 173465 h 519629"/>
                <a:gd name="connsiteX4" fmla="*/ 520393 w 520393"/>
                <a:gd name="connsiteY4" fmla="*/ 346929 h 519629"/>
                <a:gd name="connsiteX5" fmla="*/ 346929 w 520393"/>
                <a:gd name="connsiteY5" fmla="*/ 346929 h 519629"/>
                <a:gd name="connsiteX6" fmla="*/ 346928 w 520393"/>
                <a:gd name="connsiteY6" fmla="*/ 346928 h 519629"/>
                <a:gd name="connsiteX7" fmla="*/ 260579 w 520393"/>
                <a:gd name="connsiteY7" fmla="*/ 346928 h 519629"/>
                <a:gd name="connsiteX8" fmla="*/ 346929 w 520393"/>
                <a:gd name="connsiteY8" fmla="*/ 346929 h 519629"/>
                <a:gd name="connsiteX9" fmla="*/ 346929 w 520393"/>
                <a:gd name="connsiteY9" fmla="*/ 433279 h 519629"/>
                <a:gd name="connsiteX10" fmla="*/ 433279 w 520393"/>
                <a:gd name="connsiteY10" fmla="*/ 433279 h 519629"/>
                <a:gd name="connsiteX11" fmla="*/ 433279 w 520393"/>
                <a:gd name="connsiteY11" fmla="*/ 519629 h 519629"/>
                <a:gd name="connsiteX12" fmla="*/ 173464 w 520393"/>
                <a:gd name="connsiteY12" fmla="*/ 519629 h 519629"/>
                <a:gd name="connsiteX13" fmla="*/ 173464 w 520393"/>
                <a:gd name="connsiteY13" fmla="*/ 259815 h 519629"/>
                <a:gd name="connsiteX14" fmla="*/ 0 w 520393"/>
                <a:gd name="connsiteY14" fmla="*/ 259815 h 519629"/>
                <a:gd name="connsiteX15" fmla="*/ 0 w 520393"/>
                <a:gd name="connsiteY15" fmla="*/ 173465 h 519629"/>
                <a:gd name="connsiteX16" fmla="*/ 87114 w 520393"/>
                <a:gd name="connsiteY16" fmla="*/ 173465 h 519629"/>
                <a:gd name="connsiteX17" fmla="*/ 87114 w 520393"/>
                <a:gd name="connsiteY17" fmla="*/ 86350 h 519629"/>
                <a:gd name="connsiteX18" fmla="*/ 173464 w 520393"/>
                <a:gd name="connsiteY18" fmla="*/ 86350 h 519629"/>
                <a:gd name="connsiteX19" fmla="*/ 173464 w 520393"/>
                <a:gd name="connsiteY19" fmla="*/ 0 h 519629"/>
                <a:gd name="connsiteX0" fmla="*/ 173464 w 520393"/>
                <a:gd name="connsiteY0" fmla="*/ 0 h 519629"/>
                <a:gd name="connsiteX1" fmla="*/ 433279 w 520393"/>
                <a:gd name="connsiteY1" fmla="*/ 0 h 519629"/>
                <a:gd name="connsiteX2" fmla="*/ 433279 w 520393"/>
                <a:gd name="connsiteY2" fmla="*/ 173465 h 519629"/>
                <a:gd name="connsiteX3" fmla="*/ 520393 w 520393"/>
                <a:gd name="connsiteY3" fmla="*/ 173465 h 519629"/>
                <a:gd name="connsiteX4" fmla="*/ 520393 w 520393"/>
                <a:gd name="connsiteY4" fmla="*/ 346929 h 519629"/>
                <a:gd name="connsiteX5" fmla="*/ 346929 w 520393"/>
                <a:gd name="connsiteY5" fmla="*/ 346929 h 519629"/>
                <a:gd name="connsiteX6" fmla="*/ 346928 w 520393"/>
                <a:gd name="connsiteY6" fmla="*/ 346928 h 519629"/>
                <a:gd name="connsiteX7" fmla="*/ 346929 w 520393"/>
                <a:gd name="connsiteY7" fmla="*/ 346929 h 519629"/>
                <a:gd name="connsiteX8" fmla="*/ 346929 w 520393"/>
                <a:gd name="connsiteY8" fmla="*/ 433279 h 519629"/>
                <a:gd name="connsiteX9" fmla="*/ 433279 w 520393"/>
                <a:gd name="connsiteY9" fmla="*/ 433279 h 519629"/>
                <a:gd name="connsiteX10" fmla="*/ 433279 w 520393"/>
                <a:gd name="connsiteY10" fmla="*/ 519629 h 519629"/>
                <a:gd name="connsiteX11" fmla="*/ 173464 w 520393"/>
                <a:gd name="connsiteY11" fmla="*/ 519629 h 519629"/>
                <a:gd name="connsiteX12" fmla="*/ 173464 w 520393"/>
                <a:gd name="connsiteY12" fmla="*/ 259815 h 519629"/>
                <a:gd name="connsiteX13" fmla="*/ 0 w 520393"/>
                <a:gd name="connsiteY13" fmla="*/ 259815 h 519629"/>
                <a:gd name="connsiteX14" fmla="*/ 0 w 520393"/>
                <a:gd name="connsiteY14" fmla="*/ 173465 h 519629"/>
                <a:gd name="connsiteX15" fmla="*/ 87114 w 520393"/>
                <a:gd name="connsiteY15" fmla="*/ 173465 h 519629"/>
                <a:gd name="connsiteX16" fmla="*/ 87114 w 520393"/>
                <a:gd name="connsiteY16" fmla="*/ 86350 h 519629"/>
                <a:gd name="connsiteX17" fmla="*/ 173464 w 520393"/>
                <a:gd name="connsiteY17" fmla="*/ 86350 h 519629"/>
                <a:gd name="connsiteX18" fmla="*/ 173464 w 520393"/>
                <a:gd name="connsiteY18" fmla="*/ 0 h 519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0393" h="519629">
                  <a:moveTo>
                    <a:pt x="173464" y="0"/>
                  </a:moveTo>
                  <a:lnTo>
                    <a:pt x="433279" y="0"/>
                  </a:lnTo>
                  <a:lnTo>
                    <a:pt x="433279" y="173465"/>
                  </a:lnTo>
                  <a:lnTo>
                    <a:pt x="520393" y="173465"/>
                  </a:lnTo>
                  <a:lnTo>
                    <a:pt x="520393" y="346929"/>
                  </a:lnTo>
                  <a:lnTo>
                    <a:pt x="346929" y="346929"/>
                  </a:lnTo>
                  <a:lnTo>
                    <a:pt x="346928" y="346928"/>
                  </a:lnTo>
                  <a:lnTo>
                    <a:pt x="346929" y="346929"/>
                  </a:lnTo>
                  <a:lnTo>
                    <a:pt x="346929" y="433279"/>
                  </a:lnTo>
                  <a:lnTo>
                    <a:pt x="433279" y="433279"/>
                  </a:lnTo>
                  <a:lnTo>
                    <a:pt x="433279" y="519629"/>
                  </a:lnTo>
                  <a:lnTo>
                    <a:pt x="173464" y="519629"/>
                  </a:lnTo>
                  <a:lnTo>
                    <a:pt x="173464" y="259815"/>
                  </a:lnTo>
                  <a:lnTo>
                    <a:pt x="0" y="259815"/>
                  </a:lnTo>
                  <a:lnTo>
                    <a:pt x="0" y="173465"/>
                  </a:lnTo>
                  <a:lnTo>
                    <a:pt x="87114" y="173465"/>
                  </a:lnTo>
                  <a:lnTo>
                    <a:pt x="87114" y="86350"/>
                  </a:lnTo>
                  <a:lnTo>
                    <a:pt x="173464" y="86350"/>
                  </a:lnTo>
                  <a:lnTo>
                    <a:pt x="17346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558" name="Group 783"/>
            <p:cNvGrpSpPr>
              <a:grpSpLocks/>
            </p:cNvGrpSpPr>
            <p:nvPr/>
          </p:nvGrpSpPr>
          <p:grpSpPr bwMode="auto">
            <a:xfrm>
              <a:off x="10470549" y="6420352"/>
              <a:ext cx="1039257" cy="1040021"/>
              <a:chOff x="5620" y="3137"/>
              <a:chExt cx="1360" cy="1361"/>
            </a:xfrm>
          </p:grpSpPr>
          <p:sp>
            <p:nvSpPr>
              <p:cNvPr id="700" name="Freeform 753"/>
              <p:cNvSpPr>
                <a:spLocks/>
              </p:cNvSpPr>
              <p:nvPr/>
            </p:nvSpPr>
            <p:spPr bwMode="auto">
              <a:xfrm>
                <a:off x="5960" y="4158"/>
                <a:ext cx="567" cy="340"/>
              </a:xfrm>
              <a:custGeom>
                <a:avLst/>
                <a:gdLst>
                  <a:gd name="T0" fmla="*/ 567 w 567"/>
                  <a:gd name="T1" fmla="*/ 0 h 340"/>
                  <a:gd name="T2" fmla="*/ 453 w 567"/>
                  <a:gd name="T3" fmla="*/ 0 h 340"/>
                  <a:gd name="T4" fmla="*/ 453 w 567"/>
                  <a:gd name="T5" fmla="*/ 113 h 340"/>
                  <a:gd name="T6" fmla="*/ 227 w 567"/>
                  <a:gd name="T7" fmla="*/ 113 h 340"/>
                  <a:gd name="T8" fmla="*/ 227 w 567"/>
                  <a:gd name="T9" fmla="*/ 227 h 340"/>
                  <a:gd name="T10" fmla="*/ 0 w 567"/>
                  <a:gd name="T11" fmla="*/ 227 h 340"/>
                  <a:gd name="T12" fmla="*/ 0 w 567"/>
                  <a:gd name="T13" fmla="*/ 340 h 340"/>
                  <a:gd name="T14" fmla="*/ 453 w 567"/>
                  <a:gd name="T15" fmla="*/ 340 h 340"/>
                  <a:gd name="T16" fmla="*/ 453 w 567"/>
                  <a:gd name="T17" fmla="*/ 227 h 340"/>
                  <a:gd name="T18" fmla="*/ 567 w 567"/>
                  <a:gd name="T19" fmla="*/ 227 h 340"/>
                  <a:gd name="T20" fmla="*/ 567 w 567"/>
                  <a:gd name="T21" fmla="*/ 113 h 340"/>
                  <a:gd name="T22" fmla="*/ 567 w 567"/>
                  <a:gd name="T2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340">
                    <a:moveTo>
                      <a:pt x="567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1" name="Freeform 756"/>
              <p:cNvSpPr>
                <a:spLocks/>
              </p:cNvSpPr>
              <p:nvPr/>
            </p:nvSpPr>
            <p:spPr bwMode="auto">
              <a:xfrm>
                <a:off x="6527" y="3704"/>
                <a:ext cx="453" cy="567"/>
              </a:xfrm>
              <a:custGeom>
                <a:avLst/>
                <a:gdLst>
                  <a:gd name="T0" fmla="*/ 340 w 453"/>
                  <a:gd name="T1" fmla="*/ 114 h 567"/>
                  <a:gd name="T2" fmla="*/ 340 w 453"/>
                  <a:gd name="T3" fmla="*/ 227 h 567"/>
                  <a:gd name="T4" fmla="*/ 227 w 453"/>
                  <a:gd name="T5" fmla="*/ 227 h 567"/>
                  <a:gd name="T6" fmla="*/ 227 w 453"/>
                  <a:gd name="T7" fmla="*/ 114 h 567"/>
                  <a:gd name="T8" fmla="*/ 113 w 453"/>
                  <a:gd name="T9" fmla="*/ 114 h 567"/>
                  <a:gd name="T10" fmla="*/ 113 w 453"/>
                  <a:gd name="T11" fmla="*/ 0 h 567"/>
                  <a:gd name="T12" fmla="*/ 0 w 453"/>
                  <a:gd name="T13" fmla="*/ 0 h 567"/>
                  <a:gd name="T14" fmla="*/ 0 w 453"/>
                  <a:gd name="T15" fmla="*/ 567 h 567"/>
                  <a:gd name="T16" fmla="*/ 113 w 453"/>
                  <a:gd name="T17" fmla="*/ 567 h 567"/>
                  <a:gd name="T18" fmla="*/ 113 w 453"/>
                  <a:gd name="T19" fmla="*/ 454 h 567"/>
                  <a:gd name="T20" fmla="*/ 340 w 453"/>
                  <a:gd name="T21" fmla="*/ 454 h 567"/>
                  <a:gd name="T22" fmla="*/ 340 w 453"/>
                  <a:gd name="T23" fmla="*/ 341 h 567"/>
                  <a:gd name="T24" fmla="*/ 453 w 453"/>
                  <a:gd name="T25" fmla="*/ 341 h 567"/>
                  <a:gd name="T26" fmla="*/ 453 w 453"/>
                  <a:gd name="T27" fmla="*/ 114 h 567"/>
                  <a:gd name="T28" fmla="*/ 340 w 453"/>
                  <a:gd name="T2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567">
                    <a:moveTo>
                      <a:pt x="340" y="114"/>
                    </a:move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453" y="341"/>
                    </a:lnTo>
                    <a:lnTo>
                      <a:pt x="453" y="114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2" name="Freeform 757"/>
              <p:cNvSpPr>
                <a:spLocks/>
              </p:cNvSpPr>
              <p:nvPr/>
            </p:nvSpPr>
            <p:spPr bwMode="auto">
              <a:xfrm>
                <a:off x="6300" y="3818"/>
                <a:ext cx="227" cy="453"/>
              </a:xfrm>
              <a:custGeom>
                <a:avLst/>
                <a:gdLst>
                  <a:gd name="T0" fmla="*/ 227 w 227"/>
                  <a:gd name="T1" fmla="*/ 0 h 453"/>
                  <a:gd name="T2" fmla="*/ 0 w 227"/>
                  <a:gd name="T3" fmla="*/ 0 h 453"/>
                  <a:gd name="T4" fmla="*/ 0 w 227"/>
                  <a:gd name="T5" fmla="*/ 453 h 453"/>
                  <a:gd name="T6" fmla="*/ 113 w 227"/>
                  <a:gd name="T7" fmla="*/ 453 h 453"/>
                  <a:gd name="T8" fmla="*/ 113 w 227"/>
                  <a:gd name="T9" fmla="*/ 340 h 453"/>
                  <a:gd name="T10" fmla="*/ 227 w 227"/>
                  <a:gd name="T11" fmla="*/ 340 h 453"/>
                  <a:gd name="T12" fmla="*/ 227 w 227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53">
                    <a:moveTo>
                      <a:pt x="227" y="0"/>
                    </a:moveTo>
                    <a:lnTo>
                      <a:pt x="0" y="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3" name="Freeform 758"/>
              <p:cNvSpPr>
                <a:spLocks/>
              </p:cNvSpPr>
              <p:nvPr/>
            </p:nvSpPr>
            <p:spPr bwMode="auto">
              <a:xfrm>
                <a:off x="6300" y="3364"/>
                <a:ext cx="227" cy="454"/>
              </a:xfrm>
              <a:custGeom>
                <a:avLst/>
                <a:gdLst>
                  <a:gd name="T0" fmla="*/ 0 w 227"/>
                  <a:gd name="T1" fmla="*/ 454 h 454"/>
                  <a:gd name="T2" fmla="*/ 0 w 227"/>
                  <a:gd name="T3" fmla="*/ 0 h 454"/>
                  <a:gd name="T4" fmla="*/ 113 w 227"/>
                  <a:gd name="T5" fmla="*/ 0 h 454"/>
                  <a:gd name="T6" fmla="*/ 113 w 227"/>
                  <a:gd name="T7" fmla="*/ 227 h 454"/>
                  <a:gd name="T8" fmla="*/ 227 w 227"/>
                  <a:gd name="T9" fmla="*/ 227 h 454"/>
                  <a:gd name="T10" fmla="*/ 227 w 227"/>
                  <a:gd name="T11" fmla="*/ 454 h 454"/>
                  <a:gd name="T12" fmla="*/ 0 w 227"/>
                  <a:gd name="T13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54">
                    <a:moveTo>
                      <a:pt x="0" y="454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4" name="Freeform 759"/>
              <p:cNvSpPr>
                <a:spLocks/>
              </p:cNvSpPr>
              <p:nvPr/>
            </p:nvSpPr>
            <p:spPr bwMode="auto">
              <a:xfrm>
                <a:off x="6073" y="3818"/>
                <a:ext cx="227" cy="453"/>
              </a:xfrm>
              <a:custGeom>
                <a:avLst/>
                <a:gdLst>
                  <a:gd name="T0" fmla="*/ 227 w 227"/>
                  <a:gd name="T1" fmla="*/ 0 h 453"/>
                  <a:gd name="T2" fmla="*/ 114 w 227"/>
                  <a:gd name="T3" fmla="*/ 0 h 453"/>
                  <a:gd name="T4" fmla="*/ 114 w 227"/>
                  <a:gd name="T5" fmla="*/ 113 h 453"/>
                  <a:gd name="T6" fmla="*/ 0 w 227"/>
                  <a:gd name="T7" fmla="*/ 113 h 453"/>
                  <a:gd name="T8" fmla="*/ 0 w 227"/>
                  <a:gd name="T9" fmla="*/ 340 h 453"/>
                  <a:gd name="T10" fmla="*/ 114 w 227"/>
                  <a:gd name="T11" fmla="*/ 340 h 453"/>
                  <a:gd name="T12" fmla="*/ 114 w 227"/>
                  <a:gd name="T13" fmla="*/ 453 h 453"/>
                  <a:gd name="T14" fmla="*/ 227 w 227"/>
                  <a:gd name="T15" fmla="*/ 453 h 453"/>
                  <a:gd name="T16" fmla="*/ 227 w 227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453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5" name="Freeform 760"/>
              <p:cNvSpPr>
                <a:spLocks/>
              </p:cNvSpPr>
              <p:nvPr/>
            </p:nvSpPr>
            <p:spPr bwMode="auto">
              <a:xfrm>
                <a:off x="5733" y="3931"/>
                <a:ext cx="454" cy="454"/>
              </a:xfrm>
              <a:custGeom>
                <a:avLst/>
                <a:gdLst>
                  <a:gd name="T0" fmla="*/ 340 w 454"/>
                  <a:gd name="T1" fmla="*/ 0 h 454"/>
                  <a:gd name="T2" fmla="*/ 113 w 454"/>
                  <a:gd name="T3" fmla="*/ 0 h 454"/>
                  <a:gd name="T4" fmla="*/ 113 w 454"/>
                  <a:gd name="T5" fmla="*/ 114 h 454"/>
                  <a:gd name="T6" fmla="*/ 0 w 454"/>
                  <a:gd name="T7" fmla="*/ 114 h 454"/>
                  <a:gd name="T8" fmla="*/ 0 w 454"/>
                  <a:gd name="T9" fmla="*/ 227 h 454"/>
                  <a:gd name="T10" fmla="*/ 113 w 454"/>
                  <a:gd name="T11" fmla="*/ 227 h 454"/>
                  <a:gd name="T12" fmla="*/ 113 w 454"/>
                  <a:gd name="T13" fmla="*/ 454 h 454"/>
                  <a:gd name="T14" fmla="*/ 454 w 454"/>
                  <a:gd name="T15" fmla="*/ 454 h 454"/>
                  <a:gd name="T16" fmla="*/ 454 w 454"/>
                  <a:gd name="T17" fmla="*/ 227 h 454"/>
                  <a:gd name="T18" fmla="*/ 340 w 454"/>
                  <a:gd name="T19" fmla="*/ 227 h 454"/>
                  <a:gd name="T20" fmla="*/ 340 w 454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6" name="Freeform 762"/>
              <p:cNvSpPr>
                <a:spLocks/>
              </p:cNvSpPr>
              <p:nvPr/>
            </p:nvSpPr>
            <p:spPr bwMode="auto">
              <a:xfrm>
                <a:off x="5620" y="3591"/>
                <a:ext cx="453" cy="454"/>
              </a:xfrm>
              <a:custGeom>
                <a:avLst/>
                <a:gdLst>
                  <a:gd name="T0" fmla="*/ 340 w 453"/>
                  <a:gd name="T1" fmla="*/ 0 h 454"/>
                  <a:gd name="T2" fmla="*/ 340 w 453"/>
                  <a:gd name="T3" fmla="*/ 113 h 454"/>
                  <a:gd name="T4" fmla="*/ 453 w 453"/>
                  <a:gd name="T5" fmla="*/ 113 h 454"/>
                  <a:gd name="T6" fmla="*/ 453 w 453"/>
                  <a:gd name="T7" fmla="*/ 340 h 454"/>
                  <a:gd name="T8" fmla="*/ 226 w 453"/>
                  <a:gd name="T9" fmla="*/ 340 h 454"/>
                  <a:gd name="T10" fmla="*/ 226 w 453"/>
                  <a:gd name="T11" fmla="*/ 454 h 454"/>
                  <a:gd name="T12" fmla="*/ 0 w 453"/>
                  <a:gd name="T13" fmla="*/ 454 h 454"/>
                  <a:gd name="T14" fmla="*/ 0 w 453"/>
                  <a:gd name="T15" fmla="*/ 113 h 454"/>
                  <a:gd name="T16" fmla="*/ 113 w 453"/>
                  <a:gd name="T17" fmla="*/ 113 h 454"/>
                  <a:gd name="T18" fmla="*/ 113 w 453"/>
                  <a:gd name="T19" fmla="*/ 0 h 454"/>
                  <a:gd name="T20" fmla="*/ 340 w 453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454">
                    <a:moveTo>
                      <a:pt x="340" y="0"/>
                    </a:move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7" name="Freeform 763"/>
              <p:cNvSpPr>
                <a:spLocks/>
              </p:cNvSpPr>
              <p:nvPr/>
            </p:nvSpPr>
            <p:spPr bwMode="auto">
              <a:xfrm>
                <a:off x="6073" y="3704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4 w 227"/>
                  <a:gd name="T7" fmla="*/ 227 h 227"/>
                  <a:gd name="T8" fmla="*/ 114 w 227"/>
                  <a:gd name="T9" fmla="*/ 114 h 227"/>
                  <a:gd name="T10" fmla="*/ 227 w 227"/>
                  <a:gd name="T11" fmla="*/ 114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8" name="Freeform 764"/>
              <p:cNvSpPr>
                <a:spLocks/>
              </p:cNvSpPr>
              <p:nvPr/>
            </p:nvSpPr>
            <p:spPr bwMode="auto">
              <a:xfrm>
                <a:off x="5846" y="3478"/>
                <a:ext cx="454" cy="226"/>
              </a:xfrm>
              <a:custGeom>
                <a:avLst/>
                <a:gdLst>
                  <a:gd name="T0" fmla="*/ 454 w 454"/>
                  <a:gd name="T1" fmla="*/ 113 h 226"/>
                  <a:gd name="T2" fmla="*/ 341 w 454"/>
                  <a:gd name="T3" fmla="*/ 113 h 226"/>
                  <a:gd name="T4" fmla="*/ 341 w 454"/>
                  <a:gd name="T5" fmla="*/ 0 h 226"/>
                  <a:gd name="T6" fmla="*/ 0 w 454"/>
                  <a:gd name="T7" fmla="*/ 0 h 226"/>
                  <a:gd name="T8" fmla="*/ 0 w 454"/>
                  <a:gd name="T9" fmla="*/ 113 h 226"/>
                  <a:gd name="T10" fmla="*/ 114 w 454"/>
                  <a:gd name="T11" fmla="*/ 113 h 226"/>
                  <a:gd name="T12" fmla="*/ 114 w 454"/>
                  <a:gd name="T13" fmla="*/ 226 h 226"/>
                  <a:gd name="T14" fmla="*/ 454 w 454"/>
                  <a:gd name="T15" fmla="*/ 226 h 226"/>
                  <a:gd name="T16" fmla="*/ 454 w 454"/>
                  <a:gd name="T17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6">
                    <a:moveTo>
                      <a:pt x="454" y="113"/>
                    </a:moveTo>
                    <a:lnTo>
                      <a:pt x="341" y="113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454" y="226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9" name="Freeform 773"/>
              <p:cNvSpPr>
                <a:spLocks/>
              </p:cNvSpPr>
              <p:nvPr/>
            </p:nvSpPr>
            <p:spPr bwMode="auto">
              <a:xfrm>
                <a:off x="6413" y="3137"/>
                <a:ext cx="454" cy="794"/>
              </a:xfrm>
              <a:custGeom>
                <a:avLst/>
                <a:gdLst>
                  <a:gd name="T0" fmla="*/ 0 w 454"/>
                  <a:gd name="T1" fmla="*/ 227 h 794"/>
                  <a:gd name="T2" fmla="*/ 114 w 454"/>
                  <a:gd name="T3" fmla="*/ 227 h 794"/>
                  <a:gd name="T4" fmla="*/ 114 w 454"/>
                  <a:gd name="T5" fmla="*/ 0 h 794"/>
                  <a:gd name="T6" fmla="*/ 227 w 454"/>
                  <a:gd name="T7" fmla="*/ 0 h 794"/>
                  <a:gd name="T8" fmla="*/ 227 w 454"/>
                  <a:gd name="T9" fmla="*/ 114 h 794"/>
                  <a:gd name="T10" fmla="*/ 341 w 454"/>
                  <a:gd name="T11" fmla="*/ 114 h 794"/>
                  <a:gd name="T12" fmla="*/ 341 w 454"/>
                  <a:gd name="T13" fmla="*/ 227 h 794"/>
                  <a:gd name="T14" fmla="*/ 227 w 454"/>
                  <a:gd name="T15" fmla="*/ 227 h 794"/>
                  <a:gd name="T16" fmla="*/ 227 w 454"/>
                  <a:gd name="T17" fmla="*/ 341 h 794"/>
                  <a:gd name="T18" fmla="*/ 454 w 454"/>
                  <a:gd name="T19" fmla="*/ 341 h 794"/>
                  <a:gd name="T20" fmla="*/ 454 w 454"/>
                  <a:gd name="T21" fmla="*/ 794 h 794"/>
                  <a:gd name="T22" fmla="*/ 341 w 454"/>
                  <a:gd name="T23" fmla="*/ 794 h 794"/>
                  <a:gd name="T24" fmla="*/ 341 w 454"/>
                  <a:gd name="T25" fmla="*/ 681 h 794"/>
                  <a:gd name="T26" fmla="*/ 227 w 454"/>
                  <a:gd name="T27" fmla="*/ 681 h 794"/>
                  <a:gd name="T28" fmla="*/ 227 w 454"/>
                  <a:gd name="T29" fmla="*/ 567 h 794"/>
                  <a:gd name="T30" fmla="*/ 114 w 454"/>
                  <a:gd name="T31" fmla="*/ 567 h 794"/>
                  <a:gd name="T32" fmla="*/ 114 w 454"/>
                  <a:gd name="T33" fmla="*/ 454 h 794"/>
                  <a:gd name="T34" fmla="*/ 0 w 454"/>
                  <a:gd name="T35" fmla="*/ 454 h 794"/>
                  <a:gd name="T36" fmla="*/ 0 w 454"/>
                  <a:gd name="T37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794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454" y="341"/>
                    </a:lnTo>
                    <a:lnTo>
                      <a:pt x="454" y="794"/>
                    </a:lnTo>
                    <a:lnTo>
                      <a:pt x="341" y="794"/>
                    </a:lnTo>
                    <a:lnTo>
                      <a:pt x="341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59" name="Group 784"/>
            <p:cNvGrpSpPr>
              <a:grpSpLocks/>
            </p:cNvGrpSpPr>
            <p:nvPr/>
          </p:nvGrpSpPr>
          <p:grpSpPr bwMode="auto">
            <a:xfrm>
              <a:off x="6397578" y="4774352"/>
              <a:ext cx="5806085" cy="3119300"/>
              <a:chOff x="290" y="983"/>
              <a:chExt cx="7598" cy="4082"/>
            </a:xfrm>
          </p:grpSpPr>
          <p:sp>
            <p:nvSpPr>
              <p:cNvPr id="636" name="Freeform 698"/>
              <p:cNvSpPr>
                <a:spLocks/>
              </p:cNvSpPr>
              <p:nvPr/>
            </p:nvSpPr>
            <p:spPr bwMode="auto">
              <a:xfrm>
                <a:off x="3125" y="2457"/>
                <a:ext cx="453" cy="680"/>
              </a:xfrm>
              <a:custGeom>
                <a:avLst/>
                <a:gdLst>
                  <a:gd name="T0" fmla="*/ 1 w 453"/>
                  <a:gd name="T1" fmla="*/ 3 h 680"/>
                  <a:gd name="T2" fmla="*/ 1 w 453"/>
                  <a:gd name="T3" fmla="*/ 30 h 680"/>
                  <a:gd name="T4" fmla="*/ 0 w 453"/>
                  <a:gd name="T5" fmla="*/ 680 h 680"/>
                  <a:gd name="T6" fmla="*/ 227 w 453"/>
                  <a:gd name="T7" fmla="*/ 680 h 680"/>
                  <a:gd name="T8" fmla="*/ 227 w 453"/>
                  <a:gd name="T9" fmla="*/ 454 h 680"/>
                  <a:gd name="T10" fmla="*/ 340 w 453"/>
                  <a:gd name="T11" fmla="*/ 454 h 680"/>
                  <a:gd name="T12" fmla="*/ 340 w 453"/>
                  <a:gd name="T13" fmla="*/ 340 h 680"/>
                  <a:gd name="T14" fmla="*/ 453 w 453"/>
                  <a:gd name="T15" fmla="*/ 340 h 680"/>
                  <a:gd name="T16" fmla="*/ 453 w 453"/>
                  <a:gd name="T17" fmla="*/ 227 h 680"/>
                  <a:gd name="T18" fmla="*/ 227 w 453"/>
                  <a:gd name="T19" fmla="*/ 227 h 680"/>
                  <a:gd name="T20" fmla="*/ 227 w 453"/>
                  <a:gd name="T21" fmla="*/ 113 h 680"/>
                  <a:gd name="T22" fmla="*/ 113 w 453"/>
                  <a:gd name="T23" fmla="*/ 113 h 680"/>
                  <a:gd name="T24" fmla="*/ 113 w 453"/>
                  <a:gd name="T25" fmla="*/ 0 h 680"/>
                  <a:gd name="T26" fmla="*/ 1 w 453"/>
                  <a:gd name="T27" fmla="*/ 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3" h="680">
                    <a:moveTo>
                      <a:pt x="1" y="3"/>
                    </a:moveTo>
                    <a:cubicBezTo>
                      <a:pt x="1" y="12"/>
                      <a:pt x="1" y="21"/>
                      <a:pt x="1" y="30"/>
                    </a:cubicBez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1" y="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7" name="Freeform 700"/>
              <p:cNvSpPr>
                <a:spLocks/>
              </p:cNvSpPr>
              <p:nvPr/>
            </p:nvSpPr>
            <p:spPr bwMode="auto">
              <a:xfrm>
                <a:off x="970" y="2457"/>
                <a:ext cx="1474" cy="1021"/>
              </a:xfrm>
              <a:custGeom>
                <a:avLst/>
                <a:gdLst>
                  <a:gd name="T0" fmla="*/ 227 w 1474"/>
                  <a:gd name="T1" fmla="*/ 0 h 1021"/>
                  <a:gd name="T2" fmla="*/ 227 w 1474"/>
                  <a:gd name="T3" fmla="*/ 113 h 1021"/>
                  <a:gd name="T4" fmla="*/ 114 w 1474"/>
                  <a:gd name="T5" fmla="*/ 113 h 1021"/>
                  <a:gd name="T6" fmla="*/ 114 w 1474"/>
                  <a:gd name="T7" fmla="*/ 340 h 1021"/>
                  <a:gd name="T8" fmla="*/ 0 w 1474"/>
                  <a:gd name="T9" fmla="*/ 340 h 1021"/>
                  <a:gd name="T10" fmla="*/ 0 w 1474"/>
                  <a:gd name="T11" fmla="*/ 454 h 1021"/>
                  <a:gd name="T12" fmla="*/ 114 w 1474"/>
                  <a:gd name="T13" fmla="*/ 454 h 1021"/>
                  <a:gd name="T14" fmla="*/ 114 w 1474"/>
                  <a:gd name="T15" fmla="*/ 794 h 1021"/>
                  <a:gd name="T16" fmla="*/ 227 w 1474"/>
                  <a:gd name="T17" fmla="*/ 794 h 1021"/>
                  <a:gd name="T18" fmla="*/ 227 w 1474"/>
                  <a:gd name="T19" fmla="*/ 907 h 1021"/>
                  <a:gd name="T20" fmla="*/ 1248 w 1474"/>
                  <a:gd name="T21" fmla="*/ 907 h 1021"/>
                  <a:gd name="T22" fmla="*/ 1248 w 1474"/>
                  <a:gd name="T23" fmla="*/ 1021 h 1021"/>
                  <a:gd name="T24" fmla="*/ 1361 w 1474"/>
                  <a:gd name="T25" fmla="*/ 1021 h 1021"/>
                  <a:gd name="T26" fmla="*/ 1361 w 1474"/>
                  <a:gd name="T27" fmla="*/ 907 h 1021"/>
                  <a:gd name="T28" fmla="*/ 1474 w 1474"/>
                  <a:gd name="T29" fmla="*/ 907 h 1021"/>
                  <a:gd name="T30" fmla="*/ 1474 w 1474"/>
                  <a:gd name="T31" fmla="*/ 567 h 1021"/>
                  <a:gd name="T32" fmla="*/ 1248 w 1474"/>
                  <a:gd name="T33" fmla="*/ 567 h 1021"/>
                  <a:gd name="T34" fmla="*/ 1248 w 1474"/>
                  <a:gd name="T35" fmla="*/ 454 h 1021"/>
                  <a:gd name="T36" fmla="*/ 1021 w 1474"/>
                  <a:gd name="T37" fmla="*/ 454 h 1021"/>
                  <a:gd name="T38" fmla="*/ 1021 w 1474"/>
                  <a:gd name="T39" fmla="*/ 340 h 1021"/>
                  <a:gd name="T40" fmla="*/ 907 w 1474"/>
                  <a:gd name="T41" fmla="*/ 340 h 1021"/>
                  <a:gd name="T42" fmla="*/ 907 w 1474"/>
                  <a:gd name="T43" fmla="*/ 227 h 1021"/>
                  <a:gd name="T44" fmla="*/ 794 w 1474"/>
                  <a:gd name="T45" fmla="*/ 227 h 1021"/>
                  <a:gd name="T46" fmla="*/ 794 w 1474"/>
                  <a:gd name="T47" fmla="*/ 113 h 1021"/>
                  <a:gd name="T48" fmla="*/ 681 w 1474"/>
                  <a:gd name="T49" fmla="*/ 113 h 1021"/>
                  <a:gd name="T50" fmla="*/ 681 w 1474"/>
                  <a:gd name="T51" fmla="*/ 0 h 1021"/>
                  <a:gd name="T52" fmla="*/ 227 w 147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74" h="1021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1248" y="907"/>
                    </a:lnTo>
                    <a:lnTo>
                      <a:pt x="1248" y="1021"/>
                    </a:lnTo>
                    <a:lnTo>
                      <a:pt x="1361" y="1021"/>
                    </a:lnTo>
                    <a:lnTo>
                      <a:pt x="1361" y="907"/>
                    </a:lnTo>
                    <a:lnTo>
                      <a:pt x="1474" y="907"/>
                    </a:lnTo>
                    <a:lnTo>
                      <a:pt x="1474" y="567"/>
                    </a:lnTo>
                    <a:lnTo>
                      <a:pt x="1248" y="567"/>
                    </a:lnTo>
                    <a:lnTo>
                      <a:pt x="1248" y="454"/>
                    </a:lnTo>
                    <a:lnTo>
                      <a:pt x="1021" y="454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8" name="Freeform 701"/>
              <p:cNvSpPr>
                <a:spLocks/>
              </p:cNvSpPr>
              <p:nvPr/>
            </p:nvSpPr>
            <p:spPr bwMode="auto">
              <a:xfrm>
                <a:off x="2671" y="3137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0 w 567"/>
                  <a:gd name="T3" fmla="*/ 0 h 567"/>
                  <a:gd name="T4" fmla="*/ 0 w 567"/>
                  <a:gd name="T5" fmla="*/ 567 h 567"/>
                  <a:gd name="T6" fmla="*/ 340 w 567"/>
                  <a:gd name="T7" fmla="*/ 567 h 567"/>
                  <a:gd name="T8" fmla="*/ 340 w 567"/>
                  <a:gd name="T9" fmla="*/ 454 h 567"/>
                  <a:gd name="T10" fmla="*/ 567 w 567"/>
                  <a:gd name="T11" fmla="*/ 454 h 567"/>
                  <a:gd name="T12" fmla="*/ 567 w 567"/>
                  <a:gd name="T1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0" y="0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9" name="Freeform 702"/>
              <p:cNvSpPr>
                <a:spLocks/>
              </p:cNvSpPr>
              <p:nvPr/>
            </p:nvSpPr>
            <p:spPr bwMode="auto">
              <a:xfrm>
                <a:off x="2104" y="2230"/>
                <a:ext cx="1021" cy="681"/>
              </a:xfrm>
              <a:custGeom>
                <a:avLst/>
                <a:gdLst>
                  <a:gd name="T0" fmla="*/ 1021 w 1021"/>
                  <a:gd name="T1" fmla="*/ 227 h 681"/>
                  <a:gd name="T2" fmla="*/ 567 w 1021"/>
                  <a:gd name="T3" fmla="*/ 227 h 681"/>
                  <a:gd name="T4" fmla="*/ 567 w 1021"/>
                  <a:gd name="T5" fmla="*/ 0 h 681"/>
                  <a:gd name="T6" fmla="*/ 227 w 1021"/>
                  <a:gd name="T7" fmla="*/ 0 h 681"/>
                  <a:gd name="T8" fmla="*/ 227 w 1021"/>
                  <a:gd name="T9" fmla="*/ 114 h 681"/>
                  <a:gd name="T10" fmla="*/ 0 w 1021"/>
                  <a:gd name="T11" fmla="*/ 114 h 681"/>
                  <a:gd name="T12" fmla="*/ 0 w 1021"/>
                  <a:gd name="T13" fmla="*/ 227 h 681"/>
                  <a:gd name="T14" fmla="*/ 114 w 1021"/>
                  <a:gd name="T15" fmla="*/ 227 h 681"/>
                  <a:gd name="T16" fmla="*/ 114 w 1021"/>
                  <a:gd name="T17" fmla="*/ 340 h 681"/>
                  <a:gd name="T18" fmla="*/ 340 w 1021"/>
                  <a:gd name="T19" fmla="*/ 340 h 681"/>
                  <a:gd name="T20" fmla="*/ 340 w 1021"/>
                  <a:gd name="T21" fmla="*/ 454 h 681"/>
                  <a:gd name="T22" fmla="*/ 794 w 1021"/>
                  <a:gd name="T23" fmla="*/ 454 h 681"/>
                  <a:gd name="T24" fmla="*/ 794 w 1021"/>
                  <a:gd name="T25" fmla="*/ 681 h 681"/>
                  <a:gd name="T26" fmla="*/ 1021 w 1021"/>
                  <a:gd name="T27" fmla="*/ 681 h 681"/>
                  <a:gd name="T28" fmla="*/ 1021 w 1021"/>
                  <a:gd name="T29" fmla="*/ 22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1" h="681">
                    <a:moveTo>
                      <a:pt x="1021" y="227"/>
                    </a:moveTo>
                    <a:lnTo>
                      <a:pt x="567" y="22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794" y="454"/>
                    </a:lnTo>
                    <a:lnTo>
                      <a:pt x="794" y="681"/>
                    </a:lnTo>
                    <a:lnTo>
                      <a:pt x="1021" y="681"/>
                    </a:lnTo>
                    <a:lnTo>
                      <a:pt x="102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0" name="Freeform 703"/>
              <p:cNvSpPr>
                <a:spLocks/>
              </p:cNvSpPr>
              <p:nvPr/>
            </p:nvSpPr>
            <p:spPr bwMode="auto">
              <a:xfrm>
                <a:off x="3919" y="3818"/>
                <a:ext cx="680" cy="340"/>
              </a:xfrm>
              <a:custGeom>
                <a:avLst/>
                <a:gdLst>
                  <a:gd name="T0" fmla="*/ 680 w 680"/>
                  <a:gd name="T1" fmla="*/ 0 h 340"/>
                  <a:gd name="T2" fmla="*/ 226 w 680"/>
                  <a:gd name="T3" fmla="*/ 0 h 340"/>
                  <a:gd name="T4" fmla="*/ 226 w 680"/>
                  <a:gd name="T5" fmla="*/ 113 h 340"/>
                  <a:gd name="T6" fmla="*/ 0 w 680"/>
                  <a:gd name="T7" fmla="*/ 113 h 340"/>
                  <a:gd name="T8" fmla="*/ 0 w 680"/>
                  <a:gd name="T9" fmla="*/ 340 h 340"/>
                  <a:gd name="T10" fmla="*/ 680 w 680"/>
                  <a:gd name="T11" fmla="*/ 340 h 340"/>
                  <a:gd name="T12" fmla="*/ 680 w 680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0" h="340">
                    <a:moveTo>
                      <a:pt x="68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680" y="34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1" name="Freeform 704"/>
              <p:cNvSpPr>
                <a:spLocks/>
              </p:cNvSpPr>
              <p:nvPr/>
            </p:nvSpPr>
            <p:spPr bwMode="auto">
              <a:xfrm>
                <a:off x="3805" y="3478"/>
                <a:ext cx="567" cy="453"/>
              </a:xfrm>
              <a:custGeom>
                <a:avLst/>
                <a:gdLst>
                  <a:gd name="T0" fmla="*/ 567 w 567"/>
                  <a:gd name="T1" fmla="*/ 340 h 453"/>
                  <a:gd name="T2" fmla="*/ 567 w 567"/>
                  <a:gd name="T3" fmla="*/ 0 h 453"/>
                  <a:gd name="T4" fmla="*/ 454 w 567"/>
                  <a:gd name="T5" fmla="*/ 0 h 453"/>
                  <a:gd name="T6" fmla="*/ 340 w 567"/>
                  <a:gd name="T7" fmla="*/ 0 h 453"/>
                  <a:gd name="T8" fmla="*/ 340 w 567"/>
                  <a:gd name="T9" fmla="*/ 113 h 453"/>
                  <a:gd name="T10" fmla="*/ 0 w 567"/>
                  <a:gd name="T11" fmla="*/ 113 h 453"/>
                  <a:gd name="T12" fmla="*/ 0 w 567"/>
                  <a:gd name="T13" fmla="*/ 453 h 453"/>
                  <a:gd name="T14" fmla="*/ 340 w 567"/>
                  <a:gd name="T15" fmla="*/ 453 h 453"/>
                  <a:gd name="T16" fmla="*/ 340 w 567"/>
                  <a:gd name="T17" fmla="*/ 340 h 453"/>
                  <a:gd name="T18" fmla="*/ 567 w 567"/>
                  <a:gd name="T19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453">
                    <a:moveTo>
                      <a:pt x="567" y="340"/>
                    </a:moveTo>
                    <a:lnTo>
                      <a:pt x="567" y="0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2" name="Freeform 705"/>
              <p:cNvSpPr>
                <a:spLocks/>
              </p:cNvSpPr>
              <p:nvPr/>
            </p:nvSpPr>
            <p:spPr bwMode="auto">
              <a:xfrm>
                <a:off x="4372" y="3591"/>
                <a:ext cx="454" cy="227"/>
              </a:xfrm>
              <a:custGeom>
                <a:avLst/>
                <a:gdLst>
                  <a:gd name="T0" fmla="*/ 0 w 454"/>
                  <a:gd name="T1" fmla="*/ 0 h 227"/>
                  <a:gd name="T2" fmla="*/ 454 w 454"/>
                  <a:gd name="T3" fmla="*/ 0 h 227"/>
                  <a:gd name="T4" fmla="*/ 454 w 454"/>
                  <a:gd name="T5" fmla="*/ 227 h 227"/>
                  <a:gd name="T6" fmla="*/ 0 w 454"/>
                  <a:gd name="T7" fmla="*/ 227 h 227"/>
                  <a:gd name="T8" fmla="*/ 0 w 45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3" name="Freeform 706"/>
              <p:cNvSpPr>
                <a:spLocks/>
              </p:cNvSpPr>
              <p:nvPr/>
            </p:nvSpPr>
            <p:spPr bwMode="auto">
              <a:xfrm>
                <a:off x="4372" y="3251"/>
                <a:ext cx="681" cy="340"/>
              </a:xfrm>
              <a:custGeom>
                <a:avLst/>
                <a:gdLst>
                  <a:gd name="T0" fmla="*/ 0 w 681"/>
                  <a:gd name="T1" fmla="*/ 113 h 340"/>
                  <a:gd name="T2" fmla="*/ 114 w 681"/>
                  <a:gd name="T3" fmla="*/ 113 h 340"/>
                  <a:gd name="T4" fmla="*/ 114 w 681"/>
                  <a:gd name="T5" fmla="*/ 0 h 340"/>
                  <a:gd name="T6" fmla="*/ 567 w 681"/>
                  <a:gd name="T7" fmla="*/ 0 h 340"/>
                  <a:gd name="T8" fmla="*/ 567 w 681"/>
                  <a:gd name="T9" fmla="*/ 113 h 340"/>
                  <a:gd name="T10" fmla="*/ 681 w 681"/>
                  <a:gd name="T11" fmla="*/ 113 h 340"/>
                  <a:gd name="T12" fmla="*/ 681 w 681"/>
                  <a:gd name="T13" fmla="*/ 340 h 340"/>
                  <a:gd name="T14" fmla="*/ 0 w 681"/>
                  <a:gd name="T15" fmla="*/ 340 h 340"/>
                  <a:gd name="T16" fmla="*/ 0 w 681"/>
                  <a:gd name="T1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1" h="340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340"/>
                    </a:lnTo>
                    <a:lnTo>
                      <a:pt x="0" y="34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4" name="Freeform 707"/>
              <p:cNvSpPr>
                <a:spLocks/>
              </p:cNvSpPr>
              <p:nvPr/>
            </p:nvSpPr>
            <p:spPr bwMode="auto">
              <a:xfrm>
                <a:off x="3465" y="3251"/>
                <a:ext cx="680" cy="567"/>
              </a:xfrm>
              <a:custGeom>
                <a:avLst/>
                <a:gdLst>
                  <a:gd name="T0" fmla="*/ 680 w 680"/>
                  <a:gd name="T1" fmla="*/ 113 h 567"/>
                  <a:gd name="T2" fmla="*/ 567 w 680"/>
                  <a:gd name="T3" fmla="*/ 113 h 567"/>
                  <a:gd name="T4" fmla="*/ 567 w 680"/>
                  <a:gd name="T5" fmla="*/ 0 h 567"/>
                  <a:gd name="T6" fmla="*/ 227 w 680"/>
                  <a:gd name="T7" fmla="*/ 0 h 567"/>
                  <a:gd name="T8" fmla="*/ 227 w 680"/>
                  <a:gd name="T9" fmla="*/ 113 h 567"/>
                  <a:gd name="T10" fmla="*/ 0 w 680"/>
                  <a:gd name="T11" fmla="*/ 113 h 567"/>
                  <a:gd name="T12" fmla="*/ 0 w 680"/>
                  <a:gd name="T13" fmla="*/ 340 h 567"/>
                  <a:gd name="T14" fmla="*/ 113 w 680"/>
                  <a:gd name="T15" fmla="*/ 340 h 567"/>
                  <a:gd name="T16" fmla="*/ 113 w 680"/>
                  <a:gd name="T17" fmla="*/ 567 h 567"/>
                  <a:gd name="T18" fmla="*/ 340 w 680"/>
                  <a:gd name="T19" fmla="*/ 567 h 567"/>
                  <a:gd name="T20" fmla="*/ 340 w 680"/>
                  <a:gd name="T21" fmla="*/ 340 h 567"/>
                  <a:gd name="T22" fmla="*/ 680 w 680"/>
                  <a:gd name="T23" fmla="*/ 340 h 567"/>
                  <a:gd name="T24" fmla="*/ 680 w 680"/>
                  <a:gd name="T25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567">
                    <a:moveTo>
                      <a:pt x="680" y="113"/>
                    </a:moveTo>
                    <a:lnTo>
                      <a:pt x="567" y="113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680" y="340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5" name="Freeform 708"/>
              <p:cNvSpPr>
                <a:spLocks/>
              </p:cNvSpPr>
              <p:nvPr/>
            </p:nvSpPr>
            <p:spPr bwMode="auto">
              <a:xfrm>
                <a:off x="3919" y="3137"/>
                <a:ext cx="567" cy="341"/>
              </a:xfrm>
              <a:custGeom>
                <a:avLst/>
                <a:gdLst>
                  <a:gd name="T0" fmla="*/ 0 w 567"/>
                  <a:gd name="T1" fmla="*/ 0 h 341"/>
                  <a:gd name="T2" fmla="*/ 567 w 567"/>
                  <a:gd name="T3" fmla="*/ 0 h 341"/>
                  <a:gd name="T4" fmla="*/ 567 w 567"/>
                  <a:gd name="T5" fmla="*/ 227 h 341"/>
                  <a:gd name="T6" fmla="*/ 453 w 567"/>
                  <a:gd name="T7" fmla="*/ 227 h 341"/>
                  <a:gd name="T8" fmla="*/ 453 w 567"/>
                  <a:gd name="T9" fmla="*/ 341 h 341"/>
                  <a:gd name="T10" fmla="*/ 226 w 567"/>
                  <a:gd name="T11" fmla="*/ 341 h 341"/>
                  <a:gd name="T12" fmla="*/ 226 w 567"/>
                  <a:gd name="T13" fmla="*/ 227 h 341"/>
                  <a:gd name="T14" fmla="*/ 113 w 567"/>
                  <a:gd name="T15" fmla="*/ 227 h 341"/>
                  <a:gd name="T16" fmla="*/ 113 w 567"/>
                  <a:gd name="T17" fmla="*/ 114 h 341"/>
                  <a:gd name="T18" fmla="*/ 0 w 567"/>
                  <a:gd name="T19" fmla="*/ 114 h 341"/>
                  <a:gd name="T20" fmla="*/ 0 w 567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1">
                    <a:moveTo>
                      <a:pt x="0" y="0"/>
                    </a:moveTo>
                    <a:lnTo>
                      <a:pt x="567" y="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1"/>
                    </a:lnTo>
                    <a:lnTo>
                      <a:pt x="226" y="341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6" name="Freeform 709"/>
              <p:cNvSpPr>
                <a:spLocks/>
              </p:cNvSpPr>
              <p:nvPr/>
            </p:nvSpPr>
            <p:spPr bwMode="auto">
              <a:xfrm>
                <a:off x="3238" y="2911"/>
                <a:ext cx="794" cy="567"/>
              </a:xfrm>
              <a:custGeom>
                <a:avLst/>
                <a:gdLst>
                  <a:gd name="T0" fmla="*/ 794 w 794"/>
                  <a:gd name="T1" fmla="*/ 0 h 567"/>
                  <a:gd name="T2" fmla="*/ 340 w 794"/>
                  <a:gd name="T3" fmla="*/ 0 h 567"/>
                  <a:gd name="T4" fmla="*/ 340 w 794"/>
                  <a:gd name="T5" fmla="*/ 113 h 567"/>
                  <a:gd name="T6" fmla="*/ 227 w 794"/>
                  <a:gd name="T7" fmla="*/ 113 h 567"/>
                  <a:gd name="T8" fmla="*/ 227 w 794"/>
                  <a:gd name="T9" fmla="*/ 226 h 567"/>
                  <a:gd name="T10" fmla="*/ 0 w 794"/>
                  <a:gd name="T11" fmla="*/ 226 h 567"/>
                  <a:gd name="T12" fmla="*/ 0 w 794"/>
                  <a:gd name="T13" fmla="*/ 567 h 567"/>
                  <a:gd name="T14" fmla="*/ 227 w 794"/>
                  <a:gd name="T15" fmla="*/ 567 h 567"/>
                  <a:gd name="T16" fmla="*/ 227 w 794"/>
                  <a:gd name="T17" fmla="*/ 453 h 567"/>
                  <a:gd name="T18" fmla="*/ 454 w 794"/>
                  <a:gd name="T19" fmla="*/ 453 h 567"/>
                  <a:gd name="T20" fmla="*/ 454 w 794"/>
                  <a:gd name="T21" fmla="*/ 340 h 567"/>
                  <a:gd name="T22" fmla="*/ 681 w 794"/>
                  <a:gd name="T23" fmla="*/ 340 h 567"/>
                  <a:gd name="T24" fmla="*/ 681 w 794"/>
                  <a:gd name="T25" fmla="*/ 226 h 567"/>
                  <a:gd name="T26" fmla="*/ 794 w 794"/>
                  <a:gd name="T27" fmla="*/ 226 h 567"/>
                  <a:gd name="T28" fmla="*/ 794 w 794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567">
                    <a:moveTo>
                      <a:pt x="79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7" name="Freeform 710"/>
              <p:cNvSpPr>
                <a:spLocks/>
              </p:cNvSpPr>
              <p:nvPr/>
            </p:nvSpPr>
            <p:spPr bwMode="auto">
              <a:xfrm>
                <a:off x="2785" y="3478"/>
                <a:ext cx="1701" cy="1020"/>
              </a:xfrm>
              <a:custGeom>
                <a:avLst/>
                <a:gdLst>
                  <a:gd name="T0" fmla="*/ 1701 w 1701"/>
                  <a:gd name="T1" fmla="*/ 680 h 1020"/>
                  <a:gd name="T2" fmla="*/ 1701 w 1701"/>
                  <a:gd name="T3" fmla="*/ 793 h 1020"/>
                  <a:gd name="T4" fmla="*/ 1474 w 1701"/>
                  <a:gd name="T5" fmla="*/ 793 h 1020"/>
                  <a:gd name="T6" fmla="*/ 1474 w 1701"/>
                  <a:gd name="T7" fmla="*/ 1020 h 1020"/>
                  <a:gd name="T8" fmla="*/ 793 w 1701"/>
                  <a:gd name="T9" fmla="*/ 1020 h 1020"/>
                  <a:gd name="T10" fmla="*/ 793 w 1701"/>
                  <a:gd name="T11" fmla="*/ 907 h 1020"/>
                  <a:gd name="T12" fmla="*/ 340 w 1701"/>
                  <a:gd name="T13" fmla="*/ 907 h 1020"/>
                  <a:gd name="T14" fmla="*/ 340 w 1701"/>
                  <a:gd name="T15" fmla="*/ 793 h 1020"/>
                  <a:gd name="T16" fmla="*/ 0 w 1701"/>
                  <a:gd name="T17" fmla="*/ 793 h 1020"/>
                  <a:gd name="T18" fmla="*/ 0 w 1701"/>
                  <a:gd name="T19" fmla="*/ 226 h 1020"/>
                  <a:gd name="T20" fmla="*/ 226 w 1701"/>
                  <a:gd name="T21" fmla="*/ 226 h 1020"/>
                  <a:gd name="T22" fmla="*/ 226 w 1701"/>
                  <a:gd name="T23" fmla="*/ 113 h 1020"/>
                  <a:gd name="T24" fmla="*/ 453 w 1701"/>
                  <a:gd name="T25" fmla="*/ 113 h 1020"/>
                  <a:gd name="T26" fmla="*/ 453 w 1701"/>
                  <a:gd name="T27" fmla="*/ 0 h 1020"/>
                  <a:gd name="T28" fmla="*/ 680 w 1701"/>
                  <a:gd name="T29" fmla="*/ 0 h 1020"/>
                  <a:gd name="T30" fmla="*/ 680 w 1701"/>
                  <a:gd name="T31" fmla="*/ 113 h 1020"/>
                  <a:gd name="T32" fmla="*/ 793 w 1701"/>
                  <a:gd name="T33" fmla="*/ 113 h 1020"/>
                  <a:gd name="T34" fmla="*/ 793 w 1701"/>
                  <a:gd name="T35" fmla="*/ 340 h 1020"/>
                  <a:gd name="T36" fmla="*/ 1020 w 1701"/>
                  <a:gd name="T37" fmla="*/ 340 h 1020"/>
                  <a:gd name="T38" fmla="*/ 1020 w 1701"/>
                  <a:gd name="T39" fmla="*/ 453 h 1020"/>
                  <a:gd name="T40" fmla="*/ 1134 w 1701"/>
                  <a:gd name="T41" fmla="*/ 453 h 1020"/>
                  <a:gd name="T42" fmla="*/ 1134 w 1701"/>
                  <a:gd name="T43" fmla="*/ 680 h 1020"/>
                  <a:gd name="T44" fmla="*/ 1701 w 1701"/>
                  <a:gd name="T45" fmla="*/ 68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01" h="1020">
                    <a:moveTo>
                      <a:pt x="1701" y="680"/>
                    </a:moveTo>
                    <a:lnTo>
                      <a:pt x="1701" y="793"/>
                    </a:lnTo>
                    <a:lnTo>
                      <a:pt x="1474" y="793"/>
                    </a:lnTo>
                    <a:lnTo>
                      <a:pt x="1474" y="1020"/>
                    </a:lnTo>
                    <a:lnTo>
                      <a:pt x="793" y="1020"/>
                    </a:lnTo>
                    <a:lnTo>
                      <a:pt x="793" y="907"/>
                    </a:lnTo>
                    <a:lnTo>
                      <a:pt x="340" y="907"/>
                    </a:lnTo>
                    <a:lnTo>
                      <a:pt x="340" y="793"/>
                    </a:lnTo>
                    <a:lnTo>
                      <a:pt x="0" y="793"/>
                    </a:lnTo>
                    <a:lnTo>
                      <a:pt x="0" y="226"/>
                    </a:lnTo>
                    <a:lnTo>
                      <a:pt x="226" y="226"/>
                    </a:lnTo>
                    <a:lnTo>
                      <a:pt x="226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793" y="113"/>
                    </a:lnTo>
                    <a:lnTo>
                      <a:pt x="793" y="340"/>
                    </a:lnTo>
                    <a:lnTo>
                      <a:pt x="1020" y="340"/>
                    </a:lnTo>
                    <a:lnTo>
                      <a:pt x="1020" y="453"/>
                    </a:lnTo>
                    <a:lnTo>
                      <a:pt x="1134" y="453"/>
                    </a:lnTo>
                    <a:lnTo>
                      <a:pt x="1134" y="680"/>
                    </a:lnTo>
                    <a:lnTo>
                      <a:pt x="1701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8" name="Freeform 711"/>
              <p:cNvSpPr>
                <a:spLocks/>
              </p:cNvSpPr>
              <p:nvPr/>
            </p:nvSpPr>
            <p:spPr bwMode="auto">
              <a:xfrm>
                <a:off x="4145" y="4271"/>
                <a:ext cx="567" cy="681"/>
              </a:xfrm>
              <a:custGeom>
                <a:avLst/>
                <a:gdLst>
                  <a:gd name="T0" fmla="*/ 114 w 567"/>
                  <a:gd name="T1" fmla="*/ 0 h 681"/>
                  <a:gd name="T2" fmla="*/ 114 w 567"/>
                  <a:gd name="T3" fmla="*/ 227 h 681"/>
                  <a:gd name="T4" fmla="*/ 0 w 567"/>
                  <a:gd name="T5" fmla="*/ 227 h 681"/>
                  <a:gd name="T6" fmla="*/ 0 w 567"/>
                  <a:gd name="T7" fmla="*/ 567 h 681"/>
                  <a:gd name="T8" fmla="*/ 341 w 567"/>
                  <a:gd name="T9" fmla="*/ 567 h 681"/>
                  <a:gd name="T10" fmla="*/ 341 w 567"/>
                  <a:gd name="T11" fmla="*/ 681 h 681"/>
                  <a:gd name="T12" fmla="*/ 454 w 567"/>
                  <a:gd name="T13" fmla="*/ 681 h 681"/>
                  <a:gd name="T14" fmla="*/ 454 w 567"/>
                  <a:gd name="T15" fmla="*/ 454 h 681"/>
                  <a:gd name="T16" fmla="*/ 567 w 567"/>
                  <a:gd name="T17" fmla="*/ 454 h 681"/>
                  <a:gd name="T18" fmla="*/ 567 w 567"/>
                  <a:gd name="T19" fmla="*/ 114 h 681"/>
                  <a:gd name="T20" fmla="*/ 341 w 567"/>
                  <a:gd name="T21" fmla="*/ 114 h 681"/>
                  <a:gd name="T22" fmla="*/ 341 w 567"/>
                  <a:gd name="T23" fmla="*/ 0 h 681"/>
                  <a:gd name="T24" fmla="*/ 114 w 567"/>
                  <a:gd name="T2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681">
                    <a:moveTo>
                      <a:pt x="114" y="0"/>
                    </a:moveTo>
                    <a:lnTo>
                      <a:pt x="114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454" y="681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9" name="Freeform 712"/>
              <p:cNvSpPr>
                <a:spLocks/>
              </p:cNvSpPr>
              <p:nvPr/>
            </p:nvSpPr>
            <p:spPr bwMode="auto">
              <a:xfrm>
                <a:off x="5846" y="4498"/>
                <a:ext cx="227" cy="454"/>
              </a:xfrm>
              <a:custGeom>
                <a:avLst/>
                <a:gdLst>
                  <a:gd name="T0" fmla="*/ 227 w 227"/>
                  <a:gd name="T1" fmla="*/ 0 h 454"/>
                  <a:gd name="T2" fmla="*/ 0 w 227"/>
                  <a:gd name="T3" fmla="*/ 0 h 454"/>
                  <a:gd name="T4" fmla="*/ 0 w 227"/>
                  <a:gd name="T5" fmla="*/ 340 h 454"/>
                  <a:gd name="T6" fmla="*/ 0 w 227"/>
                  <a:gd name="T7" fmla="*/ 454 h 454"/>
                  <a:gd name="T8" fmla="*/ 114 w 227"/>
                  <a:gd name="T9" fmla="*/ 454 h 454"/>
                  <a:gd name="T10" fmla="*/ 114 w 227"/>
                  <a:gd name="T11" fmla="*/ 340 h 454"/>
                  <a:gd name="T12" fmla="*/ 227 w 227"/>
                  <a:gd name="T13" fmla="*/ 340 h 454"/>
                  <a:gd name="T14" fmla="*/ 227 w 227"/>
                  <a:gd name="T1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454">
                    <a:moveTo>
                      <a:pt x="227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0" name="Freeform 713"/>
              <p:cNvSpPr>
                <a:spLocks/>
              </p:cNvSpPr>
              <p:nvPr/>
            </p:nvSpPr>
            <p:spPr bwMode="auto">
              <a:xfrm>
                <a:off x="5960" y="4725"/>
                <a:ext cx="227" cy="227"/>
              </a:xfrm>
              <a:custGeom>
                <a:avLst/>
                <a:gdLst>
                  <a:gd name="T0" fmla="*/ 113 w 227"/>
                  <a:gd name="T1" fmla="*/ 0 h 227"/>
                  <a:gd name="T2" fmla="*/ 227 w 227"/>
                  <a:gd name="T3" fmla="*/ 0 h 227"/>
                  <a:gd name="T4" fmla="*/ 227 w 227"/>
                  <a:gd name="T5" fmla="*/ 227 h 227"/>
                  <a:gd name="T6" fmla="*/ 113 w 227"/>
                  <a:gd name="T7" fmla="*/ 227 h 227"/>
                  <a:gd name="T8" fmla="*/ 0 w 227"/>
                  <a:gd name="T9" fmla="*/ 227 h 227"/>
                  <a:gd name="T10" fmla="*/ 0 w 227"/>
                  <a:gd name="T11" fmla="*/ 113 h 227"/>
                  <a:gd name="T12" fmla="*/ 113 w 227"/>
                  <a:gd name="T13" fmla="*/ 113 h 227"/>
                  <a:gd name="T14" fmla="*/ 113 w 227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1" name="Freeform 714"/>
              <p:cNvSpPr>
                <a:spLocks/>
              </p:cNvSpPr>
              <p:nvPr/>
            </p:nvSpPr>
            <p:spPr bwMode="auto">
              <a:xfrm>
                <a:off x="5506" y="4612"/>
                <a:ext cx="340" cy="453"/>
              </a:xfrm>
              <a:custGeom>
                <a:avLst/>
                <a:gdLst>
                  <a:gd name="T0" fmla="*/ 340 w 340"/>
                  <a:gd name="T1" fmla="*/ 0 h 453"/>
                  <a:gd name="T2" fmla="*/ 114 w 340"/>
                  <a:gd name="T3" fmla="*/ 0 h 453"/>
                  <a:gd name="T4" fmla="*/ 114 w 340"/>
                  <a:gd name="T5" fmla="*/ 340 h 453"/>
                  <a:gd name="T6" fmla="*/ 0 w 340"/>
                  <a:gd name="T7" fmla="*/ 340 h 453"/>
                  <a:gd name="T8" fmla="*/ 0 w 340"/>
                  <a:gd name="T9" fmla="*/ 453 h 453"/>
                  <a:gd name="T10" fmla="*/ 340 w 340"/>
                  <a:gd name="T11" fmla="*/ 453 h 453"/>
                  <a:gd name="T12" fmla="*/ 340 w 340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2" name="Freeform 715"/>
              <p:cNvSpPr>
                <a:spLocks/>
              </p:cNvSpPr>
              <p:nvPr/>
            </p:nvSpPr>
            <p:spPr bwMode="auto">
              <a:xfrm>
                <a:off x="4486" y="4498"/>
                <a:ext cx="1134" cy="567"/>
              </a:xfrm>
              <a:custGeom>
                <a:avLst/>
                <a:gdLst>
                  <a:gd name="T0" fmla="*/ 226 w 1134"/>
                  <a:gd name="T1" fmla="*/ 114 h 567"/>
                  <a:gd name="T2" fmla="*/ 453 w 1134"/>
                  <a:gd name="T3" fmla="*/ 114 h 567"/>
                  <a:gd name="T4" fmla="*/ 453 w 1134"/>
                  <a:gd name="T5" fmla="*/ 0 h 567"/>
                  <a:gd name="T6" fmla="*/ 793 w 1134"/>
                  <a:gd name="T7" fmla="*/ 0 h 567"/>
                  <a:gd name="T8" fmla="*/ 793 w 1134"/>
                  <a:gd name="T9" fmla="*/ 114 h 567"/>
                  <a:gd name="T10" fmla="*/ 1134 w 1134"/>
                  <a:gd name="T11" fmla="*/ 114 h 567"/>
                  <a:gd name="T12" fmla="*/ 1134 w 1134"/>
                  <a:gd name="T13" fmla="*/ 227 h 567"/>
                  <a:gd name="T14" fmla="*/ 1020 w 1134"/>
                  <a:gd name="T15" fmla="*/ 227 h 567"/>
                  <a:gd name="T16" fmla="*/ 1020 w 1134"/>
                  <a:gd name="T17" fmla="*/ 340 h 567"/>
                  <a:gd name="T18" fmla="*/ 793 w 1134"/>
                  <a:gd name="T19" fmla="*/ 340 h 567"/>
                  <a:gd name="T20" fmla="*/ 793 w 1134"/>
                  <a:gd name="T21" fmla="*/ 454 h 567"/>
                  <a:gd name="T22" fmla="*/ 567 w 1134"/>
                  <a:gd name="T23" fmla="*/ 454 h 567"/>
                  <a:gd name="T24" fmla="*/ 567 w 1134"/>
                  <a:gd name="T25" fmla="*/ 567 h 567"/>
                  <a:gd name="T26" fmla="*/ 0 w 1134"/>
                  <a:gd name="T27" fmla="*/ 567 h 567"/>
                  <a:gd name="T28" fmla="*/ 0 w 1134"/>
                  <a:gd name="T29" fmla="*/ 454 h 567"/>
                  <a:gd name="T30" fmla="*/ 113 w 1134"/>
                  <a:gd name="T31" fmla="*/ 454 h 567"/>
                  <a:gd name="T32" fmla="*/ 113 w 1134"/>
                  <a:gd name="T33" fmla="*/ 227 h 567"/>
                  <a:gd name="T34" fmla="*/ 226 w 1134"/>
                  <a:gd name="T35" fmla="*/ 227 h 567"/>
                  <a:gd name="T36" fmla="*/ 226 w 1134"/>
                  <a:gd name="T37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567">
                    <a:moveTo>
                      <a:pt x="226" y="114"/>
                    </a:moveTo>
                    <a:lnTo>
                      <a:pt x="453" y="114"/>
                    </a:lnTo>
                    <a:lnTo>
                      <a:pt x="453" y="0"/>
                    </a:lnTo>
                    <a:lnTo>
                      <a:pt x="793" y="0"/>
                    </a:lnTo>
                    <a:lnTo>
                      <a:pt x="793" y="114"/>
                    </a:lnTo>
                    <a:lnTo>
                      <a:pt x="1134" y="114"/>
                    </a:lnTo>
                    <a:lnTo>
                      <a:pt x="1134" y="227"/>
                    </a:lnTo>
                    <a:lnTo>
                      <a:pt x="1020" y="227"/>
                    </a:lnTo>
                    <a:lnTo>
                      <a:pt x="1020" y="340"/>
                    </a:lnTo>
                    <a:lnTo>
                      <a:pt x="793" y="340"/>
                    </a:lnTo>
                    <a:lnTo>
                      <a:pt x="79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3" name="Freeform 716"/>
              <p:cNvSpPr>
                <a:spLocks/>
              </p:cNvSpPr>
              <p:nvPr/>
            </p:nvSpPr>
            <p:spPr bwMode="auto">
              <a:xfrm>
                <a:off x="4486" y="3931"/>
                <a:ext cx="680" cy="681"/>
              </a:xfrm>
              <a:custGeom>
                <a:avLst/>
                <a:gdLst>
                  <a:gd name="T0" fmla="*/ 680 w 680"/>
                  <a:gd name="T1" fmla="*/ 567 h 681"/>
                  <a:gd name="T2" fmla="*/ 680 w 680"/>
                  <a:gd name="T3" fmla="*/ 454 h 681"/>
                  <a:gd name="T4" fmla="*/ 567 w 680"/>
                  <a:gd name="T5" fmla="*/ 454 h 681"/>
                  <a:gd name="T6" fmla="*/ 567 w 680"/>
                  <a:gd name="T7" fmla="*/ 114 h 681"/>
                  <a:gd name="T8" fmla="*/ 340 w 680"/>
                  <a:gd name="T9" fmla="*/ 114 h 681"/>
                  <a:gd name="T10" fmla="*/ 340 w 680"/>
                  <a:gd name="T11" fmla="*/ 0 h 681"/>
                  <a:gd name="T12" fmla="*/ 113 w 680"/>
                  <a:gd name="T13" fmla="*/ 0 h 681"/>
                  <a:gd name="T14" fmla="*/ 113 w 680"/>
                  <a:gd name="T15" fmla="*/ 227 h 681"/>
                  <a:gd name="T16" fmla="*/ 0 w 680"/>
                  <a:gd name="T17" fmla="*/ 227 h 681"/>
                  <a:gd name="T18" fmla="*/ 0 w 680"/>
                  <a:gd name="T19" fmla="*/ 454 h 681"/>
                  <a:gd name="T20" fmla="*/ 226 w 680"/>
                  <a:gd name="T21" fmla="*/ 454 h 681"/>
                  <a:gd name="T22" fmla="*/ 226 w 680"/>
                  <a:gd name="T23" fmla="*/ 681 h 681"/>
                  <a:gd name="T24" fmla="*/ 453 w 680"/>
                  <a:gd name="T25" fmla="*/ 681 h 681"/>
                  <a:gd name="T26" fmla="*/ 453 w 680"/>
                  <a:gd name="T27" fmla="*/ 567 h 681"/>
                  <a:gd name="T28" fmla="*/ 680 w 680"/>
                  <a:gd name="T29" fmla="*/ 56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681">
                    <a:moveTo>
                      <a:pt x="680" y="567"/>
                    </a:move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681"/>
                    </a:lnTo>
                    <a:lnTo>
                      <a:pt x="453" y="681"/>
                    </a:lnTo>
                    <a:lnTo>
                      <a:pt x="453" y="567"/>
                    </a:lnTo>
                    <a:lnTo>
                      <a:pt x="68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4" name="Freeform 717"/>
              <p:cNvSpPr>
                <a:spLocks/>
              </p:cNvSpPr>
              <p:nvPr/>
            </p:nvSpPr>
            <p:spPr bwMode="auto">
              <a:xfrm>
                <a:off x="3352" y="2457"/>
                <a:ext cx="680" cy="680"/>
              </a:xfrm>
              <a:custGeom>
                <a:avLst/>
                <a:gdLst>
                  <a:gd name="T0" fmla="*/ 680 w 680"/>
                  <a:gd name="T1" fmla="*/ 454 h 680"/>
                  <a:gd name="T2" fmla="*/ 680 w 680"/>
                  <a:gd name="T3" fmla="*/ 0 h 680"/>
                  <a:gd name="T4" fmla="*/ 113 w 680"/>
                  <a:gd name="T5" fmla="*/ 0 h 680"/>
                  <a:gd name="T6" fmla="*/ 113 w 680"/>
                  <a:gd name="T7" fmla="*/ 113 h 680"/>
                  <a:gd name="T8" fmla="*/ 0 w 680"/>
                  <a:gd name="T9" fmla="*/ 113 h 680"/>
                  <a:gd name="T10" fmla="*/ 0 w 680"/>
                  <a:gd name="T11" fmla="*/ 227 h 680"/>
                  <a:gd name="T12" fmla="*/ 226 w 680"/>
                  <a:gd name="T13" fmla="*/ 227 h 680"/>
                  <a:gd name="T14" fmla="*/ 226 w 680"/>
                  <a:gd name="T15" fmla="*/ 340 h 680"/>
                  <a:gd name="T16" fmla="*/ 113 w 680"/>
                  <a:gd name="T17" fmla="*/ 340 h 680"/>
                  <a:gd name="T18" fmla="*/ 113 w 680"/>
                  <a:gd name="T19" fmla="*/ 454 h 680"/>
                  <a:gd name="T20" fmla="*/ 0 w 680"/>
                  <a:gd name="T21" fmla="*/ 454 h 680"/>
                  <a:gd name="T22" fmla="*/ 0 w 680"/>
                  <a:gd name="T23" fmla="*/ 680 h 680"/>
                  <a:gd name="T24" fmla="*/ 113 w 680"/>
                  <a:gd name="T25" fmla="*/ 680 h 680"/>
                  <a:gd name="T26" fmla="*/ 113 w 680"/>
                  <a:gd name="T27" fmla="*/ 567 h 680"/>
                  <a:gd name="T28" fmla="*/ 226 w 680"/>
                  <a:gd name="T29" fmla="*/ 567 h 680"/>
                  <a:gd name="T30" fmla="*/ 226 w 680"/>
                  <a:gd name="T31" fmla="*/ 454 h 680"/>
                  <a:gd name="T32" fmla="*/ 680 w 680"/>
                  <a:gd name="T33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680">
                    <a:moveTo>
                      <a:pt x="680" y="454"/>
                    </a:moveTo>
                    <a:lnTo>
                      <a:pt x="68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68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5" name="Freeform 718"/>
              <p:cNvSpPr>
                <a:spLocks/>
              </p:cNvSpPr>
              <p:nvPr/>
            </p:nvSpPr>
            <p:spPr bwMode="auto">
              <a:xfrm>
                <a:off x="3919" y="2344"/>
                <a:ext cx="340" cy="793"/>
              </a:xfrm>
              <a:custGeom>
                <a:avLst/>
                <a:gdLst>
                  <a:gd name="T0" fmla="*/ 0 w 340"/>
                  <a:gd name="T1" fmla="*/ 113 h 793"/>
                  <a:gd name="T2" fmla="*/ 0 w 340"/>
                  <a:gd name="T3" fmla="*/ 0 h 793"/>
                  <a:gd name="T4" fmla="*/ 226 w 340"/>
                  <a:gd name="T5" fmla="*/ 0 h 793"/>
                  <a:gd name="T6" fmla="*/ 226 w 340"/>
                  <a:gd name="T7" fmla="*/ 226 h 793"/>
                  <a:gd name="T8" fmla="*/ 340 w 340"/>
                  <a:gd name="T9" fmla="*/ 226 h 793"/>
                  <a:gd name="T10" fmla="*/ 340 w 340"/>
                  <a:gd name="T11" fmla="*/ 793 h 793"/>
                  <a:gd name="T12" fmla="*/ 113 w 340"/>
                  <a:gd name="T13" fmla="*/ 793 h 793"/>
                  <a:gd name="T14" fmla="*/ 113 w 340"/>
                  <a:gd name="T15" fmla="*/ 113 h 793"/>
                  <a:gd name="T16" fmla="*/ 0 w 340"/>
                  <a:gd name="T17" fmla="*/ 11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793">
                    <a:moveTo>
                      <a:pt x="0" y="113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226"/>
                    </a:lnTo>
                    <a:lnTo>
                      <a:pt x="340" y="226"/>
                    </a:lnTo>
                    <a:lnTo>
                      <a:pt x="340" y="793"/>
                    </a:lnTo>
                    <a:lnTo>
                      <a:pt x="113" y="793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6" name="Freeform 719"/>
              <p:cNvSpPr>
                <a:spLocks/>
              </p:cNvSpPr>
              <p:nvPr/>
            </p:nvSpPr>
            <p:spPr bwMode="auto">
              <a:xfrm>
                <a:off x="4145" y="2344"/>
                <a:ext cx="454" cy="567"/>
              </a:xfrm>
              <a:custGeom>
                <a:avLst/>
                <a:gdLst>
                  <a:gd name="T0" fmla="*/ 0 w 454"/>
                  <a:gd name="T1" fmla="*/ 0 h 567"/>
                  <a:gd name="T2" fmla="*/ 454 w 454"/>
                  <a:gd name="T3" fmla="*/ 0 h 567"/>
                  <a:gd name="T4" fmla="*/ 454 w 454"/>
                  <a:gd name="T5" fmla="*/ 113 h 567"/>
                  <a:gd name="T6" fmla="*/ 341 w 454"/>
                  <a:gd name="T7" fmla="*/ 113 h 567"/>
                  <a:gd name="T8" fmla="*/ 341 w 454"/>
                  <a:gd name="T9" fmla="*/ 340 h 567"/>
                  <a:gd name="T10" fmla="*/ 454 w 454"/>
                  <a:gd name="T11" fmla="*/ 340 h 567"/>
                  <a:gd name="T12" fmla="*/ 454 w 454"/>
                  <a:gd name="T13" fmla="*/ 567 h 567"/>
                  <a:gd name="T14" fmla="*/ 227 w 454"/>
                  <a:gd name="T15" fmla="*/ 567 h 567"/>
                  <a:gd name="T16" fmla="*/ 227 w 454"/>
                  <a:gd name="T17" fmla="*/ 453 h 567"/>
                  <a:gd name="T18" fmla="*/ 114 w 454"/>
                  <a:gd name="T19" fmla="*/ 453 h 567"/>
                  <a:gd name="T20" fmla="*/ 114 w 454"/>
                  <a:gd name="T21" fmla="*/ 226 h 567"/>
                  <a:gd name="T22" fmla="*/ 0 w 454"/>
                  <a:gd name="T23" fmla="*/ 226 h 567"/>
                  <a:gd name="T24" fmla="*/ 0 w 45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0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7" name="Freeform 720"/>
              <p:cNvSpPr>
                <a:spLocks/>
              </p:cNvSpPr>
              <p:nvPr/>
            </p:nvSpPr>
            <p:spPr bwMode="auto">
              <a:xfrm>
                <a:off x="2671" y="2003"/>
                <a:ext cx="454" cy="454"/>
              </a:xfrm>
              <a:custGeom>
                <a:avLst/>
                <a:gdLst>
                  <a:gd name="T0" fmla="*/ 0 w 454"/>
                  <a:gd name="T1" fmla="*/ 454 h 454"/>
                  <a:gd name="T2" fmla="*/ 0 w 454"/>
                  <a:gd name="T3" fmla="*/ 114 h 454"/>
                  <a:gd name="T4" fmla="*/ 114 w 454"/>
                  <a:gd name="T5" fmla="*/ 114 h 454"/>
                  <a:gd name="T6" fmla="*/ 114 w 454"/>
                  <a:gd name="T7" fmla="*/ 0 h 454"/>
                  <a:gd name="T8" fmla="*/ 454 w 454"/>
                  <a:gd name="T9" fmla="*/ 0 h 454"/>
                  <a:gd name="T10" fmla="*/ 454 w 454"/>
                  <a:gd name="T11" fmla="*/ 114 h 454"/>
                  <a:gd name="T12" fmla="*/ 340 w 454"/>
                  <a:gd name="T13" fmla="*/ 114 h 454"/>
                  <a:gd name="T14" fmla="*/ 340 w 454"/>
                  <a:gd name="T15" fmla="*/ 454 h 454"/>
                  <a:gd name="T16" fmla="*/ 0 w 454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8" name="Freeform 721"/>
              <p:cNvSpPr>
                <a:spLocks/>
              </p:cNvSpPr>
              <p:nvPr/>
            </p:nvSpPr>
            <p:spPr bwMode="auto">
              <a:xfrm>
                <a:off x="3011" y="1777"/>
                <a:ext cx="908" cy="793"/>
              </a:xfrm>
              <a:custGeom>
                <a:avLst/>
                <a:gdLst>
                  <a:gd name="T0" fmla="*/ 114 w 908"/>
                  <a:gd name="T1" fmla="*/ 340 h 793"/>
                  <a:gd name="T2" fmla="*/ 227 w 908"/>
                  <a:gd name="T3" fmla="*/ 340 h 793"/>
                  <a:gd name="T4" fmla="*/ 227 w 908"/>
                  <a:gd name="T5" fmla="*/ 226 h 793"/>
                  <a:gd name="T6" fmla="*/ 341 w 908"/>
                  <a:gd name="T7" fmla="*/ 226 h 793"/>
                  <a:gd name="T8" fmla="*/ 341 w 908"/>
                  <a:gd name="T9" fmla="*/ 0 h 793"/>
                  <a:gd name="T10" fmla="*/ 454 w 908"/>
                  <a:gd name="T11" fmla="*/ 0 h 793"/>
                  <a:gd name="T12" fmla="*/ 454 w 908"/>
                  <a:gd name="T13" fmla="*/ 113 h 793"/>
                  <a:gd name="T14" fmla="*/ 567 w 908"/>
                  <a:gd name="T15" fmla="*/ 113 h 793"/>
                  <a:gd name="T16" fmla="*/ 567 w 908"/>
                  <a:gd name="T17" fmla="*/ 226 h 793"/>
                  <a:gd name="T18" fmla="*/ 454 w 908"/>
                  <a:gd name="T19" fmla="*/ 226 h 793"/>
                  <a:gd name="T20" fmla="*/ 454 w 908"/>
                  <a:gd name="T21" fmla="*/ 453 h 793"/>
                  <a:gd name="T22" fmla="*/ 908 w 908"/>
                  <a:gd name="T23" fmla="*/ 453 h 793"/>
                  <a:gd name="T24" fmla="*/ 908 w 908"/>
                  <a:gd name="T25" fmla="*/ 680 h 793"/>
                  <a:gd name="T26" fmla="*/ 454 w 908"/>
                  <a:gd name="T27" fmla="*/ 680 h 793"/>
                  <a:gd name="T28" fmla="*/ 454 w 908"/>
                  <a:gd name="T29" fmla="*/ 793 h 793"/>
                  <a:gd name="T30" fmla="*/ 227 w 908"/>
                  <a:gd name="T31" fmla="*/ 793 h 793"/>
                  <a:gd name="T32" fmla="*/ 227 w 908"/>
                  <a:gd name="T33" fmla="*/ 680 h 793"/>
                  <a:gd name="T34" fmla="*/ 0 w 908"/>
                  <a:gd name="T35" fmla="*/ 680 h 793"/>
                  <a:gd name="T36" fmla="*/ 0 w 908"/>
                  <a:gd name="T37" fmla="*/ 340 h 793"/>
                  <a:gd name="T38" fmla="*/ 114 w 908"/>
                  <a:gd name="T39" fmla="*/ 34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8" h="793">
                    <a:moveTo>
                      <a:pt x="114" y="340"/>
                    </a:moveTo>
                    <a:lnTo>
                      <a:pt x="227" y="340"/>
                    </a:lnTo>
                    <a:lnTo>
                      <a:pt x="227" y="226"/>
                    </a:lnTo>
                    <a:lnTo>
                      <a:pt x="341" y="226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453"/>
                    </a:lnTo>
                    <a:lnTo>
                      <a:pt x="908" y="453"/>
                    </a:lnTo>
                    <a:lnTo>
                      <a:pt x="908" y="680"/>
                    </a:lnTo>
                    <a:lnTo>
                      <a:pt x="454" y="680"/>
                    </a:lnTo>
                    <a:lnTo>
                      <a:pt x="454" y="793"/>
                    </a:lnTo>
                    <a:lnTo>
                      <a:pt x="227" y="793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340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9" name="Freeform 722"/>
              <p:cNvSpPr>
                <a:spLocks/>
              </p:cNvSpPr>
              <p:nvPr/>
            </p:nvSpPr>
            <p:spPr bwMode="auto">
              <a:xfrm>
                <a:off x="3011" y="1550"/>
                <a:ext cx="454" cy="567"/>
              </a:xfrm>
              <a:custGeom>
                <a:avLst/>
                <a:gdLst>
                  <a:gd name="T0" fmla="*/ 341 w 454"/>
                  <a:gd name="T1" fmla="*/ 453 h 567"/>
                  <a:gd name="T2" fmla="*/ 341 w 454"/>
                  <a:gd name="T3" fmla="*/ 113 h 567"/>
                  <a:gd name="T4" fmla="*/ 454 w 454"/>
                  <a:gd name="T5" fmla="*/ 113 h 567"/>
                  <a:gd name="T6" fmla="*/ 454 w 454"/>
                  <a:gd name="T7" fmla="*/ 0 h 567"/>
                  <a:gd name="T8" fmla="*/ 114 w 454"/>
                  <a:gd name="T9" fmla="*/ 0 h 567"/>
                  <a:gd name="T10" fmla="*/ 114 w 454"/>
                  <a:gd name="T11" fmla="*/ 113 h 567"/>
                  <a:gd name="T12" fmla="*/ 0 w 454"/>
                  <a:gd name="T13" fmla="*/ 113 h 567"/>
                  <a:gd name="T14" fmla="*/ 0 w 454"/>
                  <a:gd name="T15" fmla="*/ 453 h 567"/>
                  <a:gd name="T16" fmla="*/ 114 w 454"/>
                  <a:gd name="T17" fmla="*/ 453 h 567"/>
                  <a:gd name="T18" fmla="*/ 114 w 454"/>
                  <a:gd name="T19" fmla="*/ 567 h 567"/>
                  <a:gd name="T20" fmla="*/ 227 w 454"/>
                  <a:gd name="T21" fmla="*/ 567 h 567"/>
                  <a:gd name="T22" fmla="*/ 227 w 454"/>
                  <a:gd name="T23" fmla="*/ 453 h 567"/>
                  <a:gd name="T24" fmla="*/ 341 w 454"/>
                  <a:gd name="T25" fmla="*/ 45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341" y="453"/>
                    </a:move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1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0" name="Freeform 724"/>
              <p:cNvSpPr>
                <a:spLocks/>
              </p:cNvSpPr>
              <p:nvPr/>
            </p:nvSpPr>
            <p:spPr bwMode="auto">
              <a:xfrm>
                <a:off x="3352" y="1210"/>
                <a:ext cx="907" cy="1134"/>
              </a:xfrm>
              <a:custGeom>
                <a:avLst/>
                <a:gdLst>
                  <a:gd name="T0" fmla="*/ 680 w 907"/>
                  <a:gd name="T1" fmla="*/ 1134 h 1134"/>
                  <a:gd name="T2" fmla="*/ 680 w 907"/>
                  <a:gd name="T3" fmla="*/ 1020 h 1134"/>
                  <a:gd name="T4" fmla="*/ 793 w 907"/>
                  <a:gd name="T5" fmla="*/ 1020 h 1134"/>
                  <a:gd name="T6" fmla="*/ 793 w 907"/>
                  <a:gd name="T7" fmla="*/ 793 h 1134"/>
                  <a:gd name="T8" fmla="*/ 680 w 907"/>
                  <a:gd name="T9" fmla="*/ 793 h 1134"/>
                  <a:gd name="T10" fmla="*/ 680 w 907"/>
                  <a:gd name="T11" fmla="*/ 567 h 1134"/>
                  <a:gd name="T12" fmla="*/ 907 w 907"/>
                  <a:gd name="T13" fmla="*/ 567 h 1134"/>
                  <a:gd name="T14" fmla="*/ 907 w 907"/>
                  <a:gd name="T15" fmla="*/ 0 h 1134"/>
                  <a:gd name="T16" fmla="*/ 340 w 907"/>
                  <a:gd name="T17" fmla="*/ 0 h 1134"/>
                  <a:gd name="T18" fmla="*/ 340 w 907"/>
                  <a:gd name="T19" fmla="*/ 113 h 1134"/>
                  <a:gd name="T20" fmla="*/ 113 w 907"/>
                  <a:gd name="T21" fmla="*/ 113 h 1134"/>
                  <a:gd name="T22" fmla="*/ 113 w 907"/>
                  <a:gd name="T23" fmla="*/ 226 h 1134"/>
                  <a:gd name="T24" fmla="*/ 0 w 907"/>
                  <a:gd name="T25" fmla="*/ 226 h 1134"/>
                  <a:gd name="T26" fmla="*/ 0 w 907"/>
                  <a:gd name="T27" fmla="*/ 340 h 1134"/>
                  <a:gd name="T28" fmla="*/ 113 w 907"/>
                  <a:gd name="T29" fmla="*/ 340 h 1134"/>
                  <a:gd name="T30" fmla="*/ 113 w 907"/>
                  <a:gd name="T31" fmla="*/ 453 h 1134"/>
                  <a:gd name="T32" fmla="*/ 0 w 907"/>
                  <a:gd name="T33" fmla="*/ 453 h 1134"/>
                  <a:gd name="T34" fmla="*/ 0 w 907"/>
                  <a:gd name="T35" fmla="*/ 567 h 1134"/>
                  <a:gd name="T36" fmla="*/ 113 w 907"/>
                  <a:gd name="T37" fmla="*/ 567 h 1134"/>
                  <a:gd name="T38" fmla="*/ 113 w 907"/>
                  <a:gd name="T39" fmla="*/ 680 h 1134"/>
                  <a:gd name="T40" fmla="*/ 226 w 907"/>
                  <a:gd name="T41" fmla="*/ 680 h 1134"/>
                  <a:gd name="T42" fmla="*/ 226 w 907"/>
                  <a:gd name="T43" fmla="*/ 793 h 1134"/>
                  <a:gd name="T44" fmla="*/ 113 w 907"/>
                  <a:gd name="T45" fmla="*/ 793 h 1134"/>
                  <a:gd name="T46" fmla="*/ 113 w 907"/>
                  <a:gd name="T47" fmla="*/ 1020 h 1134"/>
                  <a:gd name="T48" fmla="*/ 567 w 907"/>
                  <a:gd name="T49" fmla="*/ 1020 h 1134"/>
                  <a:gd name="T50" fmla="*/ 567 w 907"/>
                  <a:gd name="T51" fmla="*/ 1134 h 1134"/>
                  <a:gd name="T52" fmla="*/ 680 w 907"/>
                  <a:gd name="T53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1134">
                    <a:moveTo>
                      <a:pt x="680" y="1134"/>
                    </a:moveTo>
                    <a:lnTo>
                      <a:pt x="680" y="1020"/>
                    </a:lnTo>
                    <a:lnTo>
                      <a:pt x="793" y="1020"/>
                    </a:lnTo>
                    <a:lnTo>
                      <a:pt x="793" y="793"/>
                    </a:lnTo>
                    <a:lnTo>
                      <a:pt x="680" y="793"/>
                    </a:lnTo>
                    <a:lnTo>
                      <a:pt x="680" y="567"/>
                    </a:lnTo>
                    <a:lnTo>
                      <a:pt x="907" y="567"/>
                    </a:lnTo>
                    <a:lnTo>
                      <a:pt x="90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3"/>
                    </a:lnTo>
                    <a:lnTo>
                      <a:pt x="113" y="793"/>
                    </a:lnTo>
                    <a:lnTo>
                      <a:pt x="113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680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1" name="Freeform 725"/>
              <p:cNvSpPr>
                <a:spLocks/>
              </p:cNvSpPr>
              <p:nvPr/>
            </p:nvSpPr>
            <p:spPr bwMode="auto">
              <a:xfrm>
                <a:off x="4032" y="1210"/>
                <a:ext cx="907" cy="1360"/>
              </a:xfrm>
              <a:custGeom>
                <a:avLst/>
                <a:gdLst>
                  <a:gd name="T0" fmla="*/ 907 w 907"/>
                  <a:gd name="T1" fmla="*/ 340 h 1360"/>
                  <a:gd name="T2" fmla="*/ 907 w 907"/>
                  <a:gd name="T3" fmla="*/ 453 h 1360"/>
                  <a:gd name="T4" fmla="*/ 794 w 907"/>
                  <a:gd name="T5" fmla="*/ 453 h 1360"/>
                  <a:gd name="T6" fmla="*/ 794 w 907"/>
                  <a:gd name="T7" fmla="*/ 567 h 1360"/>
                  <a:gd name="T8" fmla="*/ 907 w 907"/>
                  <a:gd name="T9" fmla="*/ 567 h 1360"/>
                  <a:gd name="T10" fmla="*/ 907 w 907"/>
                  <a:gd name="T11" fmla="*/ 793 h 1360"/>
                  <a:gd name="T12" fmla="*/ 794 w 907"/>
                  <a:gd name="T13" fmla="*/ 793 h 1360"/>
                  <a:gd name="T14" fmla="*/ 794 w 907"/>
                  <a:gd name="T15" fmla="*/ 1134 h 1360"/>
                  <a:gd name="T16" fmla="*/ 907 w 907"/>
                  <a:gd name="T17" fmla="*/ 1134 h 1360"/>
                  <a:gd name="T18" fmla="*/ 907 w 907"/>
                  <a:gd name="T19" fmla="*/ 1360 h 1360"/>
                  <a:gd name="T20" fmla="*/ 680 w 907"/>
                  <a:gd name="T21" fmla="*/ 1360 h 1360"/>
                  <a:gd name="T22" fmla="*/ 680 w 907"/>
                  <a:gd name="T23" fmla="*/ 1134 h 1360"/>
                  <a:gd name="T24" fmla="*/ 0 w 907"/>
                  <a:gd name="T25" fmla="*/ 1134 h 1360"/>
                  <a:gd name="T26" fmla="*/ 0 w 907"/>
                  <a:gd name="T27" fmla="*/ 1020 h 1360"/>
                  <a:gd name="T28" fmla="*/ 113 w 907"/>
                  <a:gd name="T29" fmla="*/ 1020 h 1360"/>
                  <a:gd name="T30" fmla="*/ 113 w 907"/>
                  <a:gd name="T31" fmla="*/ 793 h 1360"/>
                  <a:gd name="T32" fmla="*/ 0 w 907"/>
                  <a:gd name="T33" fmla="*/ 793 h 1360"/>
                  <a:gd name="T34" fmla="*/ 0 w 907"/>
                  <a:gd name="T35" fmla="*/ 567 h 1360"/>
                  <a:gd name="T36" fmla="*/ 227 w 907"/>
                  <a:gd name="T37" fmla="*/ 567 h 1360"/>
                  <a:gd name="T38" fmla="*/ 227 w 907"/>
                  <a:gd name="T39" fmla="*/ 0 h 1360"/>
                  <a:gd name="T40" fmla="*/ 454 w 907"/>
                  <a:gd name="T41" fmla="*/ 0 h 1360"/>
                  <a:gd name="T42" fmla="*/ 454 w 907"/>
                  <a:gd name="T43" fmla="*/ 113 h 1360"/>
                  <a:gd name="T44" fmla="*/ 680 w 907"/>
                  <a:gd name="T45" fmla="*/ 113 h 1360"/>
                  <a:gd name="T46" fmla="*/ 680 w 907"/>
                  <a:gd name="T47" fmla="*/ 226 h 1360"/>
                  <a:gd name="T48" fmla="*/ 794 w 907"/>
                  <a:gd name="T49" fmla="*/ 226 h 1360"/>
                  <a:gd name="T50" fmla="*/ 794 w 907"/>
                  <a:gd name="T51" fmla="*/ 340 h 1360"/>
                  <a:gd name="T52" fmla="*/ 907 w 907"/>
                  <a:gd name="T53" fmla="*/ 34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1360">
                    <a:moveTo>
                      <a:pt x="907" y="340"/>
                    </a:move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793"/>
                    </a:lnTo>
                    <a:lnTo>
                      <a:pt x="794" y="793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1360"/>
                    </a:lnTo>
                    <a:lnTo>
                      <a:pt x="680" y="1360"/>
                    </a:lnTo>
                    <a:lnTo>
                      <a:pt x="680" y="1134"/>
                    </a:lnTo>
                    <a:lnTo>
                      <a:pt x="0" y="1134"/>
                    </a:lnTo>
                    <a:lnTo>
                      <a:pt x="0" y="1020"/>
                    </a:lnTo>
                    <a:lnTo>
                      <a:pt x="113" y="1020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90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2" name="Freeform 726"/>
              <p:cNvSpPr>
                <a:spLocks/>
              </p:cNvSpPr>
              <p:nvPr/>
            </p:nvSpPr>
            <p:spPr bwMode="auto">
              <a:xfrm>
                <a:off x="2444" y="983"/>
                <a:ext cx="1248" cy="1247"/>
              </a:xfrm>
              <a:custGeom>
                <a:avLst/>
                <a:gdLst>
                  <a:gd name="T0" fmla="*/ 1248 w 1248"/>
                  <a:gd name="T1" fmla="*/ 227 h 1247"/>
                  <a:gd name="T2" fmla="*/ 1134 w 1248"/>
                  <a:gd name="T3" fmla="*/ 227 h 1247"/>
                  <a:gd name="T4" fmla="*/ 1134 w 1248"/>
                  <a:gd name="T5" fmla="*/ 113 h 1247"/>
                  <a:gd name="T6" fmla="*/ 908 w 1248"/>
                  <a:gd name="T7" fmla="*/ 113 h 1247"/>
                  <a:gd name="T8" fmla="*/ 908 w 1248"/>
                  <a:gd name="T9" fmla="*/ 0 h 1247"/>
                  <a:gd name="T10" fmla="*/ 681 w 1248"/>
                  <a:gd name="T11" fmla="*/ 0 h 1247"/>
                  <a:gd name="T12" fmla="*/ 681 w 1248"/>
                  <a:gd name="T13" fmla="*/ 340 h 1247"/>
                  <a:gd name="T14" fmla="*/ 567 w 1248"/>
                  <a:gd name="T15" fmla="*/ 340 h 1247"/>
                  <a:gd name="T16" fmla="*/ 567 w 1248"/>
                  <a:gd name="T17" fmla="*/ 453 h 1247"/>
                  <a:gd name="T18" fmla="*/ 454 w 1248"/>
                  <a:gd name="T19" fmla="*/ 453 h 1247"/>
                  <a:gd name="T20" fmla="*/ 454 w 1248"/>
                  <a:gd name="T21" fmla="*/ 567 h 1247"/>
                  <a:gd name="T22" fmla="*/ 341 w 1248"/>
                  <a:gd name="T23" fmla="*/ 567 h 1247"/>
                  <a:gd name="T24" fmla="*/ 341 w 1248"/>
                  <a:gd name="T25" fmla="*/ 680 h 1247"/>
                  <a:gd name="T26" fmla="*/ 227 w 1248"/>
                  <a:gd name="T27" fmla="*/ 680 h 1247"/>
                  <a:gd name="T28" fmla="*/ 227 w 1248"/>
                  <a:gd name="T29" fmla="*/ 794 h 1247"/>
                  <a:gd name="T30" fmla="*/ 114 w 1248"/>
                  <a:gd name="T31" fmla="*/ 794 h 1247"/>
                  <a:gd name="T32" fmla="*/ 114 w 1248"/>
                  <a:gd name="T33" fmla="*/ 1020 h 1247"/>
                  <a:gd name="T34" fmla="*/ 0 w 1248"/>
                  <a:gd name="T35" fmla="*/ 1020 h 1247"/>
                  <a:gd name="T36" fmla="*/ 0 w 1248"/>
                  <a:gd name="T37" fmla="*/ 1247 h 1247"/>
                  <a:gd name="T38" fmla="*/ 227 w 1248"/>
                  <a:gd name="T39" fmla="*/ 1247 h 1247"/>
                  <a:gd name="T40" fmla="*/ 227 w 1248"/>
                  <a:gd name="T41" fmla="*/ 1134 h 1247"/>
                  <a:gd name="T42" fmla="*/ 341 w 1248"/>
                  <a:gd name="T43" fmla="*/ 1134 h 1247"/>
                  <a:gd name="T44" fmla="*/ 341 w 1248"/>
                  <a:gd name="T45" fmla="*/ 1020 h 1247"/>
                  <a:gd name="T46" fmla="*/ 567 w 1248"/>
                  <a:gd name="T47" fmla="*/ 1020 h 1247"/>
                  <a:gd name="T48" fmla="*/ 567 w 1248"/>
                  <a:gd name="T49" fmla="*/ 680 h 1247"/>
                  <a:gd name="T50" fmla="*/ 681 w 1248"/>
                  <a:gd name="T51" fmla="*/ 680 h 1247"/>
                  <a:gd name="T52" fmla="*/ 681 w 1248"/>
                  <a:gd name="T53" fmla="*/ 567 h 1247"/>
                  <a:gd name="T54" fmla="*/ 908 w 1248"/>
                  <a:gd name="T55" fmla="*/ 567 h 1247"/>
                  <a:gd name="T56" fmla="*/ 908 w 1248"/>
                  <a:gd name="T57" fmla="*/ 453 h 1247"/>
                  <a:gd name="T58" fmla="*/ 1021 w 1248"/>
                  <a:gd name="T59" fmla="*/ 453 h 1247"/>
                  <a:gd name="T60" fmla="*/ 1021 w 1248"/>
                  <a:gd name="T61" fmla="*/ 340 h 1247"/>
                  <a:gd name="T62" fmla="*/ 1248 w 1248"/>
                  <a:gd name="T63" fmla="*/ 340 h 1247"/>
                  <a:gd name="T64" fmla="*/ 1248 w 1248"/>
                  <a:gd name="T65" fmla="*/ 22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8" h="1247">
                    <a:moveTo>
                      <a:pt x="1248" y="227"/>
                    </a:moveTo>
                    <a:lnTo>
                      <a:pt x="1134" y="227"/>
                    </a:lnTo>
                    <a:lnTo>
                      <a:pt x="1134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1020"/>
                    </a:lnTo>
                    <a:lnTo>
                      <a:pt x="0" y="1020"/>
                    </a:lnTo>
                    <a:lnTo>
                      <a:pt x="0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341" y="1134"/>
                    </a:lnTo>
                    <a:lnTo>
                      <a:pt x="341" y="1020"/>
                    </a:lnTo>
                    <a:lnTo>
                      <a:pt x="567" y="1020"/>
                    </a:lnTo>
                    <a:lnTo>
                      <a:pt x="567" y="680"/>
                    </a:lnTo>
                    <a:lnTo>
                      <a:pt x="681" y="680"/>
                    </a:lnTo>
                    <a:lnTo>
                      <a:pt x="681" y="567"/>
                    </a:lnTo>
                    <a:lnTo>
                      <a:pt x="908" y="567"/>
                    </a:lnTo>
                    <a:lnTo>
                      <a:pt x="908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1248" y="340"/>
                    </a:lnTo>
                    <a:lnTo>
                      <a:pt x="1248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3" name="Freeform 727"/>
              <p:cNvSpPr>
                <a:spLocks/>
              </p:cNvSpPr>
              <p:nvPr/>
            </p:nvSpPr>
            <p:spPr bwMode="auto">
              <a:xfrm>
                <a:off x="2671" y="983"/>
                <a:ext cx="454" cy="453"/>
              </a:xfrm>
              <a:custGeom>
                <a:avLst/>
                <a:gdLst>
                  <a:gd name="T0" fmla="*/ 454 w 454"/>
                  <a:gd name="T1" fmla="*/ 0 h 453"/>
                  <a:gd name="T2" fmla="*/ 114 w 454"/>
                  <a:gd name="T3" fmla="*/ 0 h 453"/>
                  <a:gd name="T4" fmla="*/ 114 w 454"/>
                  <a:gd name="T5" fmla="*/ 227 h 453"/>
                  <a:gd name="T6" fmla="*/ 0 w 454"/>
                  <a:gd name="T7" fmla="*/ 227 h 453"/>
                  <a:gd name="T8" fmla="*/ 0 w 454"/>
                  <a:gd name="T9" fmla="*/ 340 h 453"/>
                  <a:gd name="T10" fmla="*/ 114 w 454"/>
                  <a:gd name="T11" fmla="*/ 340 h 453"/>
                  <a:gd name="T12" fmla="*/ 114 w 454"/>
                  <a:gd name="T13" fmla="*/ 453 h 453"/>
                  <a:gd name="T14" fmla="*/ 340 w 454"/>
                  <a:gd name="T15" fmla="*/ 453 h 453"/>
                  <a:gd name="T16" fmla="*/ 340 w 454"/>
                  <a:gd name="T17" fmla="*/ 340 h 453"/>
                  <a:gd name="T18" fmla="*/ 454 w 454"/>
                  <a:gd name="T19" fmla="*/ 340 h 453"/>
                  <a:gd name="T20" fmla="*/ 454 w 454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3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4" name="Freeform 728"/>
              <p:cNvSpPr>
                <a:spLocks/>
              </p:cNvSpPr>
              <p:nvPr/>
            </p:nvSpPr>
            <p:spPr bwMode="auto">
              <a:xfrm>
                <a:off x="1991" y="1323"/>
                <a:ext cx="907" cy="1134"/>
              </a:xfrm>
              <a:custGeom>
                <a:avLst/>
                <a:gdLst>
                  <a:gd name="T0" fmla="*/ 794 w 907"/>
                  <a:gd name="T1" fmla="*/ 0 h 1134"/>
                  <a:gd name="T2" fmla="*/ 680 w 907"/>
                  <a:gd name="T3" fmla="*/ 0 h 1134"/>
                  <a:gd name="T4" fmla="*/ 680 w 907"/>
                  <a:gd name="T5" fmla="*/ 113 h 1134"/>
                  <a:gd name="T6" fmla="*/ 567 w 907"/>
                  <a:gd name="T7" fmla="*/ 113 h 1134"/>
                  <a:gd name="T8" fmla="*/ 567 w 907"/>
                  <a:gd name="T9" fmla="*/ 227 h 1134"/>
                  <a:gd name="T10" fmla="*/ 453 w 907"/>
                  <a:gd name="T11" fmla="*/ 227 h 1134"/>
                  <a:gd name="T12" fmla="*/ 453 w 907"/>
                  <a:gd name="T13" fmla="*/ 567 h 1134"/>
                  <a:gd name="T14" fmla="*/ 340 w 907"/>
                  <a:gd name="T15" fmla="*/ 567 h 1134"/>
                  <a:gd name="T16" fmla="*/ 340 w 907"/>
                  <a:gd name="T17" fmla="*/ 794 h 1134"/>
                  <a:gd name="T18" fmla="*/ 113 w 907"/>
                  <a:gd name="T19" fmla="*/ 794 h 1134"/>
                  <a:gd name="T20" fmla="*/ 113 w 907"/>
                  <a:gd name="T21" fmla="*/ 907 h 1134"/>
                  <a:gd name="T22" fmla="*/ 0 w 907"/>
                  <a:gd name="T23" fmla="*/ 907 h 1134"/>
                  <a:gd name="T24" fmla="*/ 0 w 907"/>
                  <a:gd name="T25" fmla="*/ 1134 h 1134"/>
                  <a:gd name="T26" fmla="*/ 113 w 907"/>
                  <a:gd name="T27" fmla="*/ 1134 h 1134"/>
                  <a:gd name="T28" fmla="*/ 113 w 907"/>
                  <a:gd name="T29" fmla="*/ 1021 h 1134"/>
                  <a:gd name="T30" fmla="*/ 340 w 907"/>
                  <a:gd name="T31" fmla="*/ 1021 h 1134"/>
                  <a:gd name="T32" fmla="*/ 340 w 907"/>
                  <a:gd name="T33" fmla="*/ 907 h 1134"/>
                  <a:gd name="T34" fmla="*/ 453 w 907"/>
                  <a:gd name="T35" fmla="*/ 907 h 1134"/>
                  <a:gd name="T36" fmla="*/ 453 w 907"/>
                  <a:gd name="T37" fmla="*/ 680 h 1134"/>
                  <a:gd name="T38" fmla="*/ 567 w 907"/>
                  <a:gd name="T39" fmla="*/ 680 h 1134"/>
                  <a:gd name="T40" fmla="*/ 567 w 907"/>
                  <a:gd name="T41" fmla="*/ 454 h 1134"/>
                  <a:gd name="T42" fmla="*/ 680 w 907"/>
                  <a:gd name="T43" fmla="*/ 454 h 1134"/>
                  <a:gd name="T44" fmla="*/ 680 w 907"/>
                  <a:gd name="T45" fmla="*/ 340 h 1134"/>
                  <a:gd name="T46" fmla="*/ 794 w 907"/>
                  <a:gd name="T47" fmla="*/ 340 h 1134"/>
                  <a:gd name="T48" fmla="*/ 794 w 907"/>
                  <a:gd name="T49" fmla="*/ 227 h 1134"/>
                  <a:gd name="T50" fmla="*/ 907 w 907"/>
                  <a:gd name="T51" fmla="*/ 227 h 1134"/>
                  <a:gd name="T52" fmla="*/ 907 w 907"/>
                  <a:gd name="T53" fmla="*/ 113 h 1134"/>
                  <a:gd name="T54" fmla="*/ 794 w 907"/>
                  <a:gd name="T55" fmla="*/ 113 h 1134"/>
                  <a:gd name="T56" fmla="*/ 794 w 907"/>
                  <a:gd name="T5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1134">
                    <a:moveTo>
                      <a:pt x="794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5" name="Freeform 730"/>
              <p:cNvSpPr>
                <a:spLocks/>
              </p:cNvSpPr>
              <p:nvPr/>
            </p:nvSpPr>
            <p:spPr bwMode="auto">
              <a:xfrm>
                <a:off x="290" y="2230"/>
                <a:ext cx="2835" cy="2155"/>
              </a:xfrm>
              <a:custGeom>
                <a:avLst/>
                <a:gdLst>
                  <a:gd name="T0" fmla="*/ 1701 w 2835"/>
                  <a:gd name="T1" fmla="*/ 0 h 2155"/>
                  <a:gd name="T2" fmla="*/ 1474 w 2835"/>
                  <a:gd name="T3" fmla="*/ 0 h 2155"/>
                  <a:gd name="T4" fmla="*/ 1474 w 2835"/>
                  <a:gd name="T5" fmla="*/ 227 h 2155"/>
                  <a:gd name="T6" fmla="*/ 1361 w 2835"/>
                  <a:gd name="T7" fmla="*/ 227 h 2155"/>
                  <a:gd name="T8" fmla="*/ 1361 w 2835"/>
                  <a:gd name="T9" fmla="*/ 340 h 2155"/>
                  <a:gd name="T10" fmla="*/ 1474 w 2835"/>
                  <a:gd name="T11" fmla="*/ 340 h 2155"/>
                  <a:gd name="T12" fmla="*/ 1474 w 2835"/>
                  <a:gd name="T13" fmla="*/ 454 h 2155"/>
                  <a:gd name="T14" fmla="*/ 1587 w 2835"/>
                  <a:gd name="T15" fmla="*/ 454 h 2155"/>
                  <a:gd name="T16" fmla="*/ 1587 w 2835"/>
                  <a:gd name="T17" fmla="*/ 567 h 2155"/>
                  <a:gd name="T18" fmla="*/ 1701 w 2835"/>
                  <a:gd name="T19" fmla="*/ 567 h 2155"/>
                  <a:gd name="T20" fmla="*/ 1701 w 2835"/>
                  <a:gd name="T21" fmla="*/ 681 h 2155"/>
                  <a:gd name="T22" fmla="*/ 1928 w 2835"/>
                  <a:gd name="T23" fmla="*/ 681 h 2155"/>
                  <a:gd name="T24" fmla="*/ 1928 w 2835"/>
                  <a:gd name="T25" fmla="*/ 794 h 2155"/>
                  <a:gd name="T26" fmla="*/ 2154 w 2835"/>
                  <a:gd name="T27" fmla="*/ 794 h 2155"/>
                  <a:gd name="T28" fmla="*/ 2154 w 2835"/>
                  <a:gd name="T29" fmla="*/ 1134 h 2155"/>
                  <a:gd name="T30" fmla="*/ 2041 w 2835"/>
                  <a:gd name="T31" fmla="*/ 1134 h 2155"/>
                  <a:gd name="T32" fmla="*/ 2041 w 2835"/>
                  <a:gd name="T33" fmla="*/ 1248 h 2155"/>
                  <a:gd name="T34" fmla="*/ 1928 w 2835"/>
                  <a:gd name="T35" fmla="*/ 1248 h 2155"/>
                  <a:gd name="T36" fmla="*/ 1928 w 2835"/>
                  <a:gd name="T37" fmla="*/ 1134 h 2155"/>
                  <a:gd name="T38" fmla="*/ 907 w 2835"/>
                  <a:gd name="T39" fmla="*/ 1134 h 2155"/>
                  <a:gd name="T40" fmla="*/ 907 w 2835"/>
                  <a:gd name="T41" fmla="*/ 1021 h 2155"/>
                  <a:gd name="T42" fmla="*/ 794 w 2835"/>
                  <a:gd name="T43" fmla="*/ 1021 h 2155"/>
                  <a:gd name="T44" fmla="*/ 794 w 2835"/>
                  <a:gd name="T45" fmla="*/ 681 h 2155"/>
                  <a:gd name="T46" fmla="*/ 227 w 2835"/>
                  <a:gd name="T47" fmla="*/ 681 h 2155"/>
                  <a:gd name="T48" fmla="*/ 227 w 2835"/>
                  <a:gd name="T49" fmla="*/ 794 h 2155"/>
                  <a:gd name="T50" fmla="*/ 113 w 2835"/>
                  <a:gd name="T51" fmla="*/ 794 h 2155"/>
                  <a:gd name="T52" fmla="*/ 113 w 2835"/>
                  <a:gd name="T53" fmla="*/ 907 h 2155"/>
                  <a:gd name="T54" fmla="*/ 113 w 2835"/>
                  <a:gd name="T55" fmla="*/ 1021 h 2155"/>
                  <a:gd name="T56" fmla="*/ 0 w 2835"/>
                  <a:gd name="T57" fmla="*/ 1021 h 2155"/>
                  <a:gd name="T58" fmla="*/ 0 w 2835"/>
                  <a:gd name="T59" fmla="*/ 1361 h 2155"/>
                  <a:gd name="T60" fmla="*/ 113 w 2835"/>
                  <a:gd name="T61" fmla="*/ 1361 h 2155"/>
                  <a:gd name="T62" fmla="*/ 113 w 2835"/>
                  <a:gd name="T63" fmla="*/ 1701 h 2155"/>
                  <a:gd name="T64" fmla="*/ 453 w 2835"/>
                  <a:gd name="T65" fmla="*/ 1701 h 2155"/>
                  <a:gd name="T66" fmla="*/ 453 w 2835"/>
                  <a:gd name="T67" fmla="*/ 2041 h 2155"/>
                  <a:gd name="T68" fmla="*/ 1020 w 2835"/>
                  <a:gd name="T69" fmla="*/ 2041 h 2155"/>
                  <a:gd name="T70" fmla="*/ 1020 w 2835"/>
                  <a:gd name="T71" fmla="*/ 2155 h 2155"/>
                  <a:gd name="T72" fmla="*/ 1474 w 2835"/>
                  <a:gd name="T73" fmla="*/ 2155 h 2155"/>
                  <a:gd name="T74" fmla="*/ 1474 w 2835"/>
                  <a:gd name="T75" fmla="*/ 1928 h 2155"/>
                  <a:gd name="T76" fmla="*/ 1814 w 2835"/>
                  <a:gd name="T77" fmla="*/ 1928 h 2155"/>
                  <a:gd name="T78" fmla="*/ 1814 w 2835"/>
                  <a:gd name="T79" fmla="*/ 1815 h 2155"/>
                  <a:gd name="T80" fmla="*/ 2154 w 2835"/>
                  <a:gd name="T81" fmla="*/ 1815 h 2155"/>
                  <a:gd name="T82" fmla="*/ 2154 w 2835"/>
                  <a:gd name="T83" fmla="*/ 1928 h 2155"/>
                  <a:gd name="T84" fmla="*/ 2495 w 2835"/>
                  <a:gd name="T85" fmla="*/ 1928 h 2155"/>
                  <a:gd name="T86" fmla="*/ 2495 w 2835"/>
                  <a:gd name="T87" fmla="*/ 1474 h 2155"/>
                  <a:gd name="T88" fmla="*/ 2381 w 2835"/>
                  <a:gd name="T89" fmla="*/ 1474 h 2155"/>
                  <a:gd name="T90" fmla="*/ 2381 w 2835"/>
                  <a:gd name="T91" fmla="*/ 907 h 2155"/>
                  <a:gd name="T92" fmla="*/ 2835 w 2835"/>
                  <a:gd name="T93" fmla="*/ 907 h 2155"/>
                  <a:gd name="T94" fmla="*/ 2835 w 2835"/>
                  <a:gd name="T95" fmla="*/ 681 h 2155"/>
                  <a:gd name="T96" fmla="*/ 2608 w 2835"/>
                  <a:gd name="T97" fmla="*/ 681 h 2155"/>
                  <a:gd name="T98" fmla="*/ 2608 w 2835"/>
                  <a:gd name="T99" fmla="*/ 454 h 2155"/>
                  <a:gd name="T100" fmla="*/ 2154 w 2835"/>
                  <a:gd name="T101" fmla="*/ 454 h 2155"/>
                  <a:gd name="T102" fmla="*/ 2154 w 2835"/>
                  <a:gd name="T103" fmla="*/ 340 h 2155"/>
                  <a:gd name="T104" fmla="*/ 1928 w 2835"/>
                  <a:gd name="T105" fmla="*/ 340 h 2155"/>
                  <a:gd name="T106" fmla="*/ 1928 w 2835"/>
                  <a:gd name="T107" fmla="*/ 227 h 2155"/>
                  <a:gd name="T108" fmla="*/ 1701 w 2835"/>
                  <a:gd name="T109" fmla="*/ 227 h 2155"/>
                  <a:gd name="T110" fmla="*/ 1701 w 2835"/>
                  <a:gd name="T111" fmla="*/ 0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35" h="2155">
                    <a:moveTo>
                      <a:pt x="1701" y="0"/>
                    </a:moveTo>
                    <a:lnTo>
                      <a:pt x="1474" y="0"/>
                    </a:lnTo>
                    <a:lnTo>
                      <a:pt x="1474" y="227"/>
                    </a:lnTo>
                    <a:lnTo>
                      <a:pt x="1361" y="227"/>
                    </a:lnTo>
                    <a:lnTo>
                      <a:pt x="1361" y="340"/>
                    </a:lnTo>
                    <a:lnTo>
                      <a:pt x="1474" y="340"/>
                    </a:lnTo>
                    <a:lnTo>
                      <a:pt x="1474" y="454"/>
                    </a:lnTo>
                    <a:lnTo>
                      <a:pt x="1587" y="454"/>
                    </a:lnTo>
                    <a:lnTo>
                      <a:pt x="1587" y="567"/>
                    </a:lnTo>
                    <a:lnTo>
                      <a:pt x="1701" y="567"/>
                    </a:lnTo>
                    <a:lnTo>
                      <a:pt x="1701" y="681"/>
                    </a:lnTo>
                    <a:lnTo>
                      <a:pt x="1928" y="681"/>
                    </a:lnTo>
                    <a:lnTo>
                      <a:pt x="1928" y="794"/>
                    </a:lnTo>
                    <a:lnTo>
                      <a:pt x="2154" y="794"/>
                    </a:lnTo>
                    <a:lnTo>
                      <a:pt x="2154" y="1134"/>
                    </a:lnTo>
                    <a:lnTo>
                      <a:pt x="2041" y="1134"/>
                    </a:lnTo>
                    <a:lnTo>
                      <a:pt x="2041" y="1248"/>
                    </a:lnTo>
                    <a:lnTo>
                      <a:pt x="1928" y="1248"/>
                    </a:lnTo>
                    <a:lnTo>
                      <a:pt x="1928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1361"/>
                    </a:lnTo>
                    <a:lnTo>
                      <a:pt x="113" y="1361"/>
                    </a:lnTo>
                    <a:lnTo>
                      <a:pt x="113" y="1701"/>
                    </a:lnTo>
                    <a:lnTo>
                      <a:pt x="453" y="1701"/>
                    </a:lnTo>
                    <a:lnTo>
                      <a:pt x="453" y="2041"/>
                    </a:lnTo>
                    <a:lnTo>
                      <a:pt x="1020" y="2041"/>
                    </a:lnTo>
                    <a:lnTo>
                      <a:pt x="1020" y="2155"/>
                    </a:lnTo>
                    <a:lnTo>
                      <a:pt x="1474" y="2155"/>
                    </a:lnTo>
                    <a:lnTo>
                      <a:pt x="1474" y="1928"/>
                    </a:lnTo>
                    <a:lnTo>
                      <a:pt x="1814" y="1928"/>
                    </a:lnTo>
                    <a:lnTo>
                      <a:pt x="1814" y="1815"/>
                    </a:lnTo>
                    <a:lnTo>
                      <a:pt x="2154" y="1815"/>
                    </a:lnTo>
                    <a:lnTo>
                      <a:pt x="2154" y="1928"/>
                    </a:lnTo>
                    <a:lnTo>
                      <a:pt x="2495" y="1928"/>
                    </a:lnTo>
                    <a:lnTo>
                      <a:pt x="2495" y="1474"/>
                    </a:lnTo>
                    <a:lnTo>
                      <a:pt x="2381" y="1474"/>
                    </a:lnTo>
                    <a:lnTo>
                      <a:pt x="2381" y="907"/>
                    </a:lnTo>
                    <a:lnTo>
                      <a:pt x="2835" y="907"/>
                    </a:lnTo>
                    <a:lnTo>
                      <a:pt x="2835" y="681"/>
                    </a:lnTo>
                    <a:lnTo>
                      <a:pt x="2608" y="681"/>
                    </a:lnTo>
                    <a:lnTo>
                      <a:pt x="2608" y="454"/>
                    </a:lnTo>
                    <a:lnTo>
                      <a:pt x="2154" y="454"/>
                    </a:lnTo>
                    <a:lnTo>
                      <a:pt x="2154" y="340"/>
                    </a:lnTo>
                    <a:lnTo>
                      <a:pt x="1928" y="340"/>
                    </a:lnTo>
                    <a:lnTo>
                      <a:pt x="1928" y="227"/>
                    </a:lnTo>
                    <a:lnTo>
                      <a:pt x="1701" y="227"/>
                    </a:lnTo>
                    <a:lnTo>
                      <a:pt x="170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6" name="Freeform 731"/>
              <p:cNvSpPr>
                <a:spLocks/>
              </p:cNvSpPr>
              <p:nvPr/>
            </p:nvSpPr>
            <p:spPr bwMode="auto">
              <a:xfrm>
                <a:off x="6073" y="4498"/>
                <a:ext cx="567" cy="227"/>
              </a:xfrm>
              <a:custGeom>
                <a:avLst/>
                <a:gdLst>
                  <a:gd name="T0" fmla="*/ 0 w 567"/>
                  <a:gd name="T1" fmla="*/ 0 h 227"/>
                  <a:gd name="T2" fmla="*/ 340 w 567"/>
                  <a:gd name="T3" fmla="*/ 0 h 227"/>
                  <a:gd name="T4" fmla="*/ 340 w 567"/>
                  <a:gd name="T5" fmla="*/ 114 h 227"/>
                  <a:gd name="T6" fmla="*/ 454 w 567"/>
                  <a:gd name="T7" fmla="*/ 114 h 227"/>
                  <a:gd name="T8" fmla="*/ 567 w 567"/>
                  <a:gd name="T9" fmla="*/ 114 h 227"/>
                  <a:gd name="T10" fmla="*/ 567 w 567"/>
                  <a:gd name="T11" fmla="*/ 227 h 227"/>
                  <a:gd name="T12" fmla="*/ 0 w 567"/>
                  <a:gd name="T13" fmla="*/ 227 h 227"/>
                  <a:gd name="T14" fmla="*/ 0 w 567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7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7" name="Freeform 732"/>
              <p:cNvSpPr>
                <a:spLocks/>
              </p:cNvSpPr>
              <p:nvPr/>
            </p:nvSpPr>
            <p:spPr bwMode="auto">
              <a:xfrm>
                <a:off x="6413" y="4498"/>
                <a:ext cx="227" cy="114"/>
              </a:xfrm>
              <a:custGeom>
                <a:avLst/>
                <a:gdLst>
                  <a:gd name="T0" fmla="*/ 0 w 227"/>
                  <a:gd name="T1" fmla="*/ 0 h 114"/>
                  <a:gd name="T2" fmla="*/ 227 w 227"/>
                  <a:gd name="T3" fmla="*/ 0 h 114"/>
                  <a:gd name="T4" fmla="*/ 227 w 227"/>
                  <a:gd name="T5" fmla="*/ 114 h 114"/>
                  <a:gd name="T6" fmla="*/ 0 w 227"/>
                  <a:gd name="T7" fmla="*/ 114 h 114"/>
                  <a:gd name="T8" fmla="*/ 0 w 22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4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0" name="Freeform 737"/>
              <p:cNvSpPr>
                <a:spLocks/>
              </p:cNvSpPr>
              <p:nvPr/>
            </p:nvSpPr>
            <p:spPr bwMode="auto">
              <a:xfrm>
                <a:off x="6980" y="4158"/>
                <a:ext cx="454" cy="567"/>
              </a:xfrm>
              <a:custGeom>
                <a:avLst/>
                <a:gdLst>
                  <a:gd name="T0" fmla="*/ 454 w 454"/>
                  <a:gd name="T1" fmla="*/ 0 h 567"/>
                  <a:gd name="T2" fmla="*/ 454 w 454"/>
                  <a:gd name="T3" fmla="*/ 340 h 567"/>
                  <a:gd name="T4" fmla="*/ 341 w 454"/>
                  <a:gd name="T5" fmla="*/ 340 h 567"/>
                  <a:gd name="T6" fmla="*/ 341 w 454"/>
                  <a:gd name="T7" fmla="*/ 567 h 567"/>
                  <a:gd name="T8" fmla="*/ 114 w 454"/>
                  <a:gd name="T9" fmla="*/ 567 h 567"/>
                  <a:gd name="T10" fmla="*/ 114 w 454"/>
                  <a:gd name="T11" fmla="*/ 227 h 567"/>
                  <a:gd name="T12" fmla="*/ 0 w 454"/>
                  <a:gd name="T13" fmla="*/ 227 h 567"/>
                  <a:gd name="T14" fmla="*/ 0 w 454"/>
                  <a:gd name="T15" fmla="*/ 113 h 567"/>
                  <a:gd name="T16" fmla="*/ 341 w 454"/>
                  <a:gd name="T17" fmla="*/ 113 h 567"/>
                  <a:gd name="T18" fmla="*/ 341 w 454"/>
                  <a:gd name="T19" fmla="*/ 0 h 567"/>
                  <a:gd name="T20" fmla="*/ 454 w 454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567">
                    <a:moveTo>
                      <a:pt x="454" y="0"/>
                    </a:move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567"/>
                    </a:lnTo>
                    <a:lnTo>
                      <a:pt x="114" y="56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1" name="Freeform 738"/>
              <p:cNvSpPr>
                <a:spLocks/>
              </p:cNvSpPr>
              <p:nvPr/>
            </p:nvSpPr>
            <p:spPr bwMode="auto">
              <a:xfrm>
                <a:off x="7321" y="4271"/>
                <a:ext cx="340" cy="567"/>
              </a:xfrm>
              <a:custGeom>
                <a:avLst/>
                <a:gdLst>
                  <a:gd name="T0" fmla="*/ 113 w 340"/>
                  <a:gd name="T1" fmla="*/ 0 h 567"/>
                  <a:gd name="T2" fmla="*/ 226 w 340"/>
                  <a:gd name="T3" fmla="*/ 0 h 567"/>
                  <a:gd name="T4" fmla="*/ 226 w 340"/>
                  <a:gd name="T5" fmla="*/ 341 h 567"/>
                  <a:gd name="T6" fmla="*/ 340 w 340"/>
                  <a:gd name="T7" fmla="*/ 341 h 567"/>
                  <a:gd name="T8" fmla="*/ 340 w 340"/>
                  <a:gd name="T9" fmla="*/ 454 h 567"/>
                  <a:gd name="T10" fmla="*/ 340 w 340"/>
                  <a:gd name="T11" fmla="*/ 567 h 567"/>
                  <a:gd name="T12" fmla="*/ 226 w 340"/>
                  <a:gd name="T13" fmla="*/ 567 h 567"/>
                  <a:gd name="T14" fmla="*/ 226 w 340"/>
                  <a:gd name="T15" fmla="*/ 454 h 567"/>
                  <a:gd name="T16" fmla="*/ 0 w 340"/>
                  <a:gd name="T17" fmla="*/ 454 h 567"/>
                  <a:gd name="T18" fmla="*/ 0 w 340"/>
                  <a:gd name="T19" fmla="*/ 227 h 567"/>
                  <a:gd name="T20" fmla="*/ 113 w 340"/>
                  <a:gd name="T21" fmla="*/ 227 h 567"/>
                  <a:gd name="T22" fmla="*/ 113 w 340"/>
                  <a:gd name="T2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567">
                    <a:moveTo>
                      <a:pt x="113" y="0"/>
                    </a:moveTo>
                    <a:lnTo>
                      <a:pt x="226" y="0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2" name="Freeform 739"/>
              <p:cNvSpPr>
                <a:spLocks/>
              </p:cNvSpPr>
              <p:nvPr/>
            </p:nvSpPr>
            <p:spPr bwMode="auto">
              <a:xfrm>
                <a:off x="7547" y="4271"/>
                <a:ext cx="341" cy="681"/>
              </a:xfrm>
              <a:custGeom>
                <a:avLst/>
                <a:gdLst>
                  <a:gd name="T0" fmla="*/ 0 w 341"/>
                  <a:gd name="T1" fmla="*/ 0 h 681"/>
                  <a:gd name="T2" fmla="*/ 341 w 341"/>
                  <a:gd name="T3" fmla="*/ 0 h 681"/>
                  <a:gd name="T4" fmla="*/ 341 w 341"/>
                  <a:gd name="T5" fmla="*/ 341 h 681"/>
                  <a:gd name="T6" fmla="*/ 227 w 341"/>
                  <a:gd name="T7" fmla="*/ 341 h 681"/>
                  <a:gd name="T8" fmla="*/ 227 w 341"/>
                  <a:gd name="T9" fmla="*/ 681 h 681"/>
                  <a:gd name="T10" fmla="*/ 114 w 341"/>
                  <a:gd name="T11" fmla="*/ 681 h 681"/>
                  <a:gd name="T12" fmla="*/ 114 w 341"/>
                  <a:gd name="T13" fmla="*/ 341 h 681"/>
                  <a:gd name="T14" fmla="*/ 0 w 341"/>
                  <a:gd name="T15" fmla="*/ 341 h 681"/>
                  <a:gd name="T16" fmla="*/ 0 w 341"/>
                  <a:gd name="T1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681">
                    <a:moveTo>
                      <a:pt x="0" y="0"/>
                    </a:moveTo>
                    <a:lnTo>
                      <a:pt x="341" y="0"/>
                    </a:lnTo>
                    <a:lnTo>
                      <a:pt x="341" y="341"/>
                    </a:lnTo>
                    <a:lnTo>
                      <a:pt x="227" y="341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3" name="Freeform 740"/>
              <p:cNvSpPr>
                <a:spLocks/>
              </p:cNvSpPr>
              <p:nvPr/>
            </p:nvSpPr>
            <p:spPr bwMode="auto">
              <a:xfrm>
                <a:off x="7434" y="3704"/>
                <a:ext cx="454" cy="567"/>
              </a:xfrm>
              <a:custGeom>
                <a:avLst/>
                <a:gdLst>
                  <a:gd name="T0" fmla="*/ 0 w 454"/>
                  <a:gd name="T1" fmla="*/ 567 h 567"/>
                  <a:gd name="T2" fmla="*/ 0 w 454"/>
                  <a:gd name="T3" fmla="*/ 227 h 567"/>
                  <a:gd name="T4" fmla="*/ 113 w 454"/>
                  <a:gd name="T5" fmla="*/ 227 h 567"/>
                  <a:gd name="T6" fmla="*/ 113 w 454"/>
                  <a:gd name="T7" fmla="*/ 0 h 567"/>
                  <a:gd name="T8" fmla="*/ 227 w 454"/>
                  <a:gd name="T9" fmla="*/ 0 h 567"/>
                  <a:gd name="T10" fmla="*/ 227 w 454"/>
                  <a:gd name="T11" fmla="*/ 114 h 567"/>
                  <a:gd name="T12" fmla="*/ 340 w 454"/>
                  <a:gd name="T13" fmla="*/ 114 h 567"/>
                  <a:gd name="T14" fmla="*/ 340 w 454"/>
                  <a:gd name="T15" fmla="*/ 341 h 567"/>
                  <a:gd name="T16" fmla="*/ 454 w 454"/>
                  <a:gd name="T17" fmla="*/ 341 h 567"/>
                  <a:gd name="T18" fmla="*/ 454 w 454"/>
                  <a:gd name="T19" fmla="*/ 567 h 567"/>
                  <a:gd name="T20" fmla="*/ 0 w 454"/>
                  <a:gd name="T2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567">
                    <a:moveTo>
                      <a:pt x="0" y="56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4" name="Freeform 741"/>
              <p:cNvSpPr>
                <a:spLocks/>
              </p:cNvSpPr>
              <p:nvPr/>
            </p:nvSpPr>
            <p:spPr bwMode="auto">
              <a:xfrm>
                <a:off x="6867" y="3478"/>
                <a:ext cx="567" cy="793"/>
              </a:xfrm>
              <a:custGeom>
                <a:avLst/>
                <a:gdLst>
                  <a:gd name="T0" fmla="*/ 567 w 567"/>
                  <a:gd name="T1" fmla="*/ 453 h 793"/>
                  <a:gd name="T2" fmla="*/ 567 w 567"/>
                  <a:gd name="T3" fmla="*/ 680 h 793"/>
                  <a:gd name="T4" fmla="*/ 454 w 567"/>
                  <a:gd name="T5" fmla="*/ 680 h 793"/>
                  <a:gd name="T6" fmla="*/ 454 w 567"/>
                  <a:gd name="T7" fmla="*/ 793 h 793"/>
                  <a:gd name="T8" fmla="*/ 113 w 567"/>
                  <a:gd name="T9" fmla="*/ 793 h 793"/>
                  <a:gd name="T10" fmla="*/ 113 w 567"/>
                  <a:gd name="T11" fmla="*/ 680 h 793"/>
                  <a:gd name="T12" fmla="*/ 0 w 567"/>
                  <a:gd name="T13" fmla="*/ 680 h 793"/>
                  <a:gd name="T14" fmla="*/ 0 w 567"/>
                  <a:gd name="T15" fmla="*/ 567 h 793"/>
                  <a:gd name="T16" fmla="*/ 113 w 567"/>
                  <a:gd name="T17" fmla="*/ 567 h 793"/>
                  <a:gd name="T18" fmla="*/ 113 w 567"/>
                  <a:gd name="T19" fmla="*/ 340 h 793"/>
                  <a:gd name="T20" fmla="*/ 0 w 567"/>
                  <a:gd name="T21" fmla="*/ 340 h 793"/>
                  <a:gd name="T22" fmla="*/ 0 w 567"/>
                  <a:gd name="T23" fmla="*/ 226 h 793"/>
                  <a:gd name="T24" fmla="*/ 227 w 567"/>
                  <a:gd name="T25" fmla="*/ 226 h 793"/>
                  <a:gd name="T26" fmla="*/ 227 w 567"/>
                  <a:gd name="T27" fmla="*/ 0 h 793"/>
                  <a:gd name="T28" fmla="*/ 340 w 567"/>
                  <a:gd name="T29" fmla="*/ 0 h 793"/>
                  <a:gd name="T30" fmla="*/ 340 w 567"/>
                  <a:gd name="T31" fmla="*/ 226 h 793"/>
                  <a:gd name="T32" fmla="*/ 454 w 567"/>
                  <a:gd name="T33" fmla="*/ 226 h 793"/>
                  <a:gd name="T34" fmla="*/ 454 w 567"/>
                  <a:gd name="T35" fmla="*/ 453 h 793"/>
                  <a:gd name="T36" fmla="*/ 567 w 567"/>
                  <a:gd name="T37" fmla="*/ 45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3">
                    <a:moveTo>
                      <a:pt x="567" y="453"/>
                    </a:move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3"/>
                    </a:lnTo>
                    <a:lnTo>
                      <a:pt x="113" y="793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453"/>
                    </a:lnTo>
                    <a:lnTo>
                      <a:pt x="567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5" name="Freeform 742"/>
              <p:cNvSpPr>
                <a:spLocks/>
              </p:cNvSpPr>
              <p:nvPr/>
            </p:nvSpPr>
            <p:spPr bwMode="auto">
              <a:xfrm>
                <a:off x="7207" y="3478"/>
                <a:ext cx="340" cy="453"/>
              </a:xfrm>
              <a:custGeom>
                <a:avLst/>
                <a:gdLst>
                  <a:gd name="T0" fmla="*/ 114 w 340"/>
                  <a:gd name="T1" fmla="*/ 0 h 453"/>
                  <a:gd name="T2" fmla="*/ 114 w 340"/>
                  <a:gd name="T3" fmla="*/ 113 h 453"/>
                  <a:gd name="T4" fmla="*/ 0 w 340"/>
                  <a:gd name="T5" fmla="*/ 113 h 453"/>
                  <a:gd name="T6" fmla="*/ 0 w 340"/>
                  <a:gd name="T7" fmla="*/ 226 h 453"/>
                  <a:gd name="T8" fmla="*/ 114 w 340"/>
                  <a:gd name="T9" fmla="*/ 226 h 453"/>
                  <a:gd name="T10" fmla="*/ 114 w 340"/>
                  <a:gd name="T11" fmla="*/ 453 h 453"/>
                  <a:gd name="T12" fmla="*/ 340 w 340"/>
                  <a:gd name="T13" fmla="*/ 453 h 453"/>
                  <a:gd name="T14" fmla="*/ 340 w 340"/>
                  <a:gd name="T15" fmla="*/ 113 h 453"/>
                  <a:gd name="T16" fmla="*/ 340 w 340"/>
                  <a:gd name="T17" fmla="*/ 0 h 453"/>
                  <a:gd name="T18" fmla="*/ 227 w 340"/>
                  <a:gd name="T19" fmla="*/ 0 h 453"/>
                  <a:gd name="T20" fmla="*/ 114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6" name="Freeform 743"/>
              <p:cNvSpPr>
                <a:spLocks/>
              </p:cNvSpPr>
              <p:nvPr/>
            </p:nvSpPr>
            <p:spPr bwMode="auto">
              <a:xfrm>
                <a:off x="5279" y="1436"/>
                <a:ext cx="681" cy="681"/>
              </a:xfrm>
              <a:custGeom>
                <a:avLst/>
                <a:gdLst>
                  <a:gd name="T0" fmla="*/ 0 w 681"/>
                  <a:gd name="T1" fmla="*/ 227 h 681"/>
                  <a:gd name="T2" fmla="*/ 227 w 681"/>
                  <a:gd name="T3" fmla="*/ 227 h 681"/>
                  <a:gd name="T4" fmla="*/ 227 w 681"/>
                  <a:gd name="T5" fmla="*/ 114 h 681"/>
                  <a:gd name="T6" fmla="*/ 567 w 681"/>
                  <a:gd name="T7" fmla="*/ 114 h 681"/>
                  <a:gd name="T8" fmla="*/ 567 w 681"/>
                  <a:gd name="T9" fmla="*/ 0 h 681"/>
                  <a:gd name="T10" fmla="*/ 681 w 681"/>
                  <a:gd name="T11" fmla="*/ 0 h 681"/>
                  <a:gd name="T12" fmla="*/ 681 w 681"/>
                  <a:gd name="T13" fmla="*/ 454 h 681"/>
                  <a:gd name="T14" fmla="*/ 567 w 681"/>
                  <a:gd name="T15" fmla="*/ 454 h 681"/>
                  <a:gd name="T16" fmla="*/ 567 w 681"/>
                  <a:gd name="T17" fmla="*/ 681 h 681"/>
                  <a:gd name="T18" fmla="*/ 114 w 681"/>
                  <a:gd name="T19" fmla="*/ 681 h 681"/>
                  <a:gd name="T20" fmla="*/ 114 w 681"/>
                  <a:gd name="T21" fmla="*/ 454 h 681"/>
                  <a:gd name="T22" fmla="*/ 0 w 681"/>
                  <a:gd name="T23" fmla="*/ 454 h 681"/>
                  <a:gd name="T24" fmla="*/ 0 w 681"/>
                  <a:gd name="T25" fmla="*/ 22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681">
                    <a:moveTo>
                      <a:pt x="0" y="227"/>
                    </a:moveTo>
                    <a:lnTo>
                      <a:pt x="227" y="227"/>
                    </a:lnTo>
                    <a:lnTo>
                      <a:pt x="227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114" y="68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7" name="Freeform 745"/>
              <p:cNvSpPr>
                <a:spLocks/>
              </p:cNvSpPr>
              <p:nvPr/>
            </p:nvSpPr>
            <p:spPr bwMode="auto">
              <a:xfrm>
                <a:off x="4259" y="2344"/>
                <a:ext cx="794" cy="907"/>
              </a:xfrm>
              <a:custGeom>
                <a:avLst/>
                <a:gdLst>
                  <a:gd name="T0" fmla="*/ 567 w 794"/>
                  <a:gd name="T1" fmla="*/ 226 h 907"/>
                  <a:gd name="T2" fmla="*/ 567 w 794"/>
                  <a:gd name="T3" fmla="*/ 680 h 907"/>
                  <a:gd name="T4" fmla="*/ 794 w 794"/>
                  <a:gd name="T5" fmla="*/ 680 h 907"/>
                  <a:gd name="T6" fmla="*/ 794 w 794"/>
                  <a:gd name="T7" fmla="*/ 793 h 907"/>
                  <a:gd name="T8" fmla="*/ 567 w 794"/>
                  <a:gd name="T9" fmla="*/ 793 h 907"/>
                  <a:gd name="T10" fmla="*/ 567 w 794"/>
                  <a:gd name="T11" fmla="*/ 907 h 907"/>
                  <a:gd name="T12" fmla="*/ 227 w 794"/>
                  <a:gd name="T13" fmla="*/ 907 h 907"/>
                  <a:gd name="T14" fmla="*/ 227 w 794"/>
                  <a:gd name="T15" fmla="*/ 793 h 907"/>
                  <a:gd name="T16" fmla="*/ 0 w 794"/>
                  <a:gd name="T17" fmla="*/ 793 h 907"/>
                  <a:gd name="T18" fmla="*/ 0 w 794"/>
                  <a:gd name="T19" fmla="*/ 453 h 907"/>
                  <a:gd name="T20" fmla="*/ 113 w 794"/>
                  <a:gd name="T21" fmla="*/ 453 h 907"/>
                  <a:gd name="T22" fmla="*/ 113 w 794"/>
                  <a:gd name="T23" fmla="*/ 567 h 907"/>
                  <a:gd name="T24" fmla="*/ 340 w 794"/>
                  <a:gd name="T25" fmla="*/ 567 h 907"/>
                  <a:gd name="T26" fmla="*/ 340 w 794"/>
                  <a:gd name="T27" fmla="*/ 340 h 907"/>
                  <a:gd name="T28" fmla="*/ 227 w 794"/>
                  <a:gd name="T29" fmla="*/ 340 h 907"/>
                  <a:gd name="T30" fmla="*/ 227 w 794"/>
                  <a:gd name="T31" fmla="*/ 113 h 907"/>
                  <a:gd name="T32" fmla="*/ 340 w 794"/>
                  <a:gd name="T33" fmla="*/ 113 h 907"/>
                  <a:gd name="T34" fmla="*/ 340 w 794"/>
                  <a:gd name="T35" fmla="*/ 0 h 907"/>
                  <a:gd name="T36" fmla="*/ 453 w 794"/>
                  <a:gd name="T37" fmla="*/ 0 h 907"/>
                  <a:gd name="T38" fmla="*/ 453 w 794"/>
                  <a:gd name="T39" fmla="*/ 226 h 907"/>
                  <a:gd name="T40" fmla="*/ 567 w 794"/>
                  <a:gd name="T41" fmla="*/ 22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907">
                    <a:moveTo>
                      <a:pt x="567" y="226"/>
                    </a:moveTo>
                    <a:lnTo>
                      <a:pt x="567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567" y="793"/>
                    </a:lnTo>
                    <a:lnTo>
                      <a:pt x="567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0" y="79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226"/>
                    </a:lnTo>
                    <a:lnTo>
                      <a:pt x="567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8" name="Freeform 746"/>
              <p:cNvSpPr>
                <a:spLocks/>
              </p:cNvSpPr>
              <p:nvPr/>
            </p:nvSpPr>
            <p:spPr bwMode="auto">
              <a:xfrm>
                <a:off x="4826" y="3024"/>
                <a:ext cx="680" cy="567"/>
              </a:xfrm>
              <a:custGeom>
                <a:avLst/>
                <a:gdLst>
                  <a:gd name="T0" fmla="*/ 227 w 680"/>
                  <a:gd name="T1" fmla="*/ 0 h 567"/>
                  <a:gd name="T2" fmla="*/ 453 w 680"/>
                  <a:gd name="T3" fmla="*/ 0 h 567"/>
                  <a:gd name="T4" fmla="*/ 453 w 680"/>
                  <a:gd name="T5" fmla="*/ 113 h 567"/>
                  <a:gd name="T6" fmla="*/ 567 w 680"/>
                  <a:gd name="T7" fmla="*/ 113 h 567"/>
                  <a:gd name="T8" fmla="*/ 567 w 680"/>
                  <a:gd name="T9" fmla="*/ 340 h 567"/>
                  <a:gd name="T10" fmla="*/ 680 w 680"/>
                  <a:gd name="T11" fmla="*/ 340 h 567"/>
                  <a:gd name="T12" fmla="*/ 680 w 680"/>
                  <a:gd name="T13" fmla="*/ 567 h 567"/>
                  <a:gd name="T14" fmla="*/ 567 w 680"/>
                  <a:gd name="T15" fmla="*/ 567 h 567"/>
                  <a:gd name="T16" fmla="*/ 567 w 680"/>
                  <a:gd name="T17" fmla="*/ 454 h 567"/>
                  <a:gd name="T18" fmla="*/ 227 w 680"/>
                  <a:gd name="T19" fmla="*/ 454 h 567"/>
                  <a:gd name="T20" fmla="*/ 227 w 680"/>
                  <a:gd name="T21" fmla="*/ 340 h 567"/>
                  <a:gd name="T22" fmla="*/ 113 w 680"/>
                  <a:gd name="T23" fmla="*/ 340 h 567"/>
                  <a:gd name="T24" fmla="*/ 113 w 680"/>
                  <a:gd name="T25" fmla="*/ 227 h 567"/>
                  <a:gd name="T26" fmla="*/ 0 w 680"/>
                  <a:gd name="T27" fmla="*/ 227 h 567"/>
                  <a:gd name="T28" fmla="*/ 0 w 680"/>
                  <a:gd name="T29" fmla="*/ 113 h 567"/>
                  <a:gd name="T30" fmla="*/ 227 w 680"/>
                  <a:gd name="T31" fmla="*/ 113 h 567"/>
                  <a:gd name="T32" fmla="*/ 227 w 680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567">
                    <a:moveTo>
                      <a:pt x="227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79" name="Freeform 747"/>
              <p:cNvSpPr>
                <a:spLocks/>
              </p:cNvSpPr>
              <p:nvPr/>
            </p:nvSpPr>
            <p:spPr bwMode="auto">
              <a:xfrm>
                <a:off x="4599" y="3478"/>
                <a:ext cx="1021" cy="907"/>
              </a:xfrm>
              <a:custGeom>
                <a:avLst/>
                <a:gdLst>
                  <a:gd name="T0" fmla="*/ 1021 w 1021"/>
                  <a:gd name="T1" fmla="*/ 113 h 907"/>
                  <a:gd name="T2" fmla="*/ 1021 w 1021"/>
                  <a:gd name="T3" fmla="*/ 567 h 907"/>
                  <a:gd name="T4" fmla="*/ 794 w 1021"/>
                  <a:gd name="T5" fmla="*/ 567 h 907"/>
                  <a:gd name="T6" fmla="*/ 794 w 1021"/>
                  <a:gd name="T7" fmla="*/ 680 h 907"/>
                  <a:gd name="T8" fmla="*/ 680 w 1021"/>
                  <a:gd name="T9" fmla="*/ 680 h 907"/>
                  <a:gd name="T10" fmla="*/ 680 w 1021"/>
                  <a:gd name="T11" fmla="*/ 793 h 907"/>
                  <a:gd name="T12" fmla="*/ 567 w 1021"/>
                  <a:gd name="T13" fmla="*/ 793 h 907"/>
                  <a:gd name="T14" fmla="*/ 567 w 1021"/>
                  <a:gd name="T15" fmla="*/ 907 h 907"/>
                  <a:gd name="T16" fmla="*/ 454 w 1021"/>
                  <a:gd name="T17" fmla="*/ 907 h 907"/>
                  <a:gd name="T18" fmla="*/ 454 w 1021"/>
                  <a:gd name="T19" fmla="*/ 567 h 907"/>
                  <a:gd name="T20" fmla="*/ 227 w 1021"/>
                  <a:gd name="T21" fmla="*/ 567 h 907"/>
                  <a:gd name="T22" fmla="*/ 227 w 1021"/>
                  <a:gd name="T23" fmla="*/ 453 h 907"/>
                  <a:gd name="T24" fmla="*/ 0 w 1021"/>
                  <a:gd name="T25" fmla="*/ 453 h 907"/>
                  <a:gd name="T26" fmla="*/ 0 w 1021"/>
                  <a:gd name="T27" fmla="*/ 340 h 907"/>
                  <a:gd name="T28" fmla="*/ 227 w 1021"/>
                  <a:gd name="T29" fmla="*/ 340 h 907"/>
                  <a:gd name="T30" fmla="*/ 227 w 1021"/>
                  <a:gd name="T31" fmla="*/ 113 h 907"/>
                  <a:gd name="T32" fmla="*/ 454 w 1021"/>
                  <a:gd name="T33" fmla="*/ 113 h 907"/>
                  <a:gd name="T34" fmla="*/ 454 w 1021"/>
                  <a:gd name="T35" fmla="*/ 0 h 907"/>
                  <a:gd name="T36" fmla="*/ 794 w 1021"/>
                  <a:gd name="T37" fmla="*/ 0 h 907"/>
                  <a:gd name="T38" fmla="*/ 794 w 1021"/>
                  <a:gd name="T39" fmla="*/ 113 h 907"/>
                  <a:gd name="T40" fmla="*/ 1021 w 1021"/>
                  <a:gd name="T41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907">
                    <a:moveTo>
                      <a:pt x="1021" y="113"/>
                    </a:moveTo>
                    <a:lnTo>
                      <a:pt x="1021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793"/>
                    </a:lnTo>
                    <a:lnTo>
                      <a:pt x="567" y="793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1021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0" name="Freeform 748"/>
              <p:cNvSpPr>
                <a:spLocks/>
              </p:cNvSpPr>
              <p:nvPr/>
            </p:nvSpPr>
            <p:spPr bwMode="auto">
              <a:xfrm>
                <a:off x="5166" y="4385"/>
                <a:ext cx="454" cy="227"/>
              </a:xfrm>
              <a:custGeom>
                <a:avLst/>
                <a:gdLst>
                  <a:gd name="T0" fmla="*/ 0 w 454"/>
                  <a:gd name="T1" fmla="*/ 0 h 227"/>
                  <a:gd name="T2" fmla="*/ 340 w 454"/>
                  <a:gd name="T3" fmla="*/ 0 h 227"/>
                  <a:gd name="T4" fmla="*/ 340 w 454"/>
                  <a:gd name="T5" fmla="*/ 113 h 227"/>
                  <a:gd name="T6" fmla="*/ 454 w 454"/>
                  <a:gd name="T7" fmla="*/ 113 h 227"/>
                  <a:gd name="T8" fmla="*/ 454 w 454"/>
                  <a:gd name="T9" fmla="*/ 227 h 227"/>
                  <a:gd name="T10" fmla="*/ 113 w 454"/>
                  <a:gd name="T11" fmla="*/ 227 h 227"/>
                  <a:gd name="T12" fmla="*/ 113 w 454"/>
                  <a:gd name="T13" fmla="*/ 113 h 227"/>
                  <a:gd name="T14" fmla="*/ 0 w 454"/>
                  <a:gd name="T15" fmla="*/ 113 h 227"/>
                  <a:gd name="T16" fmla="*/ 0 w 454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1" name="Freeform 749"/>
              <p:cNvSpPr>
                <a:spLocks/>
              </p:cNvSpPr>
              <p:nvPr/>
            </p:nvSpPr>
            <p:spPr bwMode="auto">
              <a:xfrm>
                <a:off x="5620" y="4385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113 w 340"/>
                  <a:gd name="T3" fmla="*/ 0 h 227"/>
                  <a:gd name="T4" fmla="*/ 113 w 340"/>
                  <a:gd name="T5" fmla="*/ 113 h 227"/>
                  <a:gd name="T6" fmla="*/ 0 w 340"/>
                  <a:gd name="T7" fmla="*/ 113 h 227"/>
                  <a:gd name="T8" fmla="*/ 0 w 340"/>
                  <a:gd name="T9" fmla="*/ 227 h 227"/>
                  <a:gd name="T10" fmla="*/ 226 w 340"/>
                  <a:gd name="T11" fmla="*/ 227 h 227"/>
                  <a:gd name="T12" fmla="*/ 226 w 340"/>
                  <a:gd name="T13" fmla="*/ 113 h 227"/>
                  <a:gd name="T14" fmla="*/ 340 w 340"/>
                  <a:gd name="T15" fmla="*/ 113 h 227"/>
                  <a:gd name="T16" fmla="*/ 340 w 34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2" name="Freeform 751"/>
              <p:cNvSpPr>
                <a:spLocks/>
              </p:cNvSpPr>
              <p:nvPr/>
            </p:nvSpPr>
            <p:spPr bwMode="auto">
              <a:xfrm>
                <a:off x="5166" y="4045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454 w 454"/>
                  <a:gd name="T3" fmla="*/ 113 h 340"/>
                  <a:gd name="T4" fmla="*/ 340 w 454"/>
                  <a:gd name="T5" fmla="*/ 113 h 340"/>
                  <a:gd name="T6" fmla="*/ 340 w 454"/>
                  <a:gd name="T7" fmla="*/ 340 h 340"/>
                  <a:gd name="T8" fmla="*/ 0 w 454"/>
                  <a:gd name="T9" fmla="*/ 340 h 340"/>
                  <a:gd name="T10" fmla="*/ 0 w 454"/>
                  <a:gd name="T11" fmla="*/ 226 h 340"/>
                  <a:gd name="T12" fmla="*/ 113 w 454"/>
                  <a:gd name="T13" fmla="*/ 226 h 340"/>
                  <a:gd name="T14" fmla="*/ 113 w 454"/>
                  <a:gd name="T15" fmla="*/ 113 h 340"/>
                  <a:gd name="T16" fmla="*/ 227 w 454"/>
                  <a:gd name="T17" fmla="*/ 113 h 340"/>
                  <a:gd name="T18" fmla="*/ 227 w 454"/>
                  <a:gd name="T19" fmla="*/ 0 h 340"/>
                  <a:gd name="T20" fmla="*/ 454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3" name="Freeform 752"/>
              <p:cNvSpPr>
                <a:spLocks/>
              </p:cNvSpPr>
              <p:nvPr/>
            </p:nvSpPr>
            <p:spPr bwMode="auto">
              <a:xfrm>
                <a:off x="5506" y="4045"/>
                <a:ext cx="340" cy="453"/>
              </a:xfrm>
              <a:custGeom>
                <a:avLst/>
                <a:gdLst>
                  <a:gd name="T0" fmla="*/ 114 w 340"/>
                  <a:gd name="T1" fmla="*/ 0 h 453"/>
                  <a:gd name="T2" fmla="*/ 227 w 340"/>
                  <a:gd name="T3" fmla="*/ 0 h 453"/>
                  <a:gd name="T4" fmla="*/ 227 w 340"/>
                  <a:gd name="T5" fmla="*/ 113 h 453"/>
                  <a:gd name="T6" fmla="*/ 340 w 340"/>
                  <a:gd name="T7" fmla="*/ 113 h 453"/>
                  <a:gd name="T8" fmla="*/ 340 w 340"/>
                  <a:gd name="T9" fmla="*/ 340 h 453"/>
                  <a:gd name="T10" fmla="*/ 227 w 340"/>
                  <a:gd name="T11" fmla="*/ 340 h 453"/>
                  <a:gd name="T12" fmla="*/ 227 w 340"/>
                  <a:gd name="T13" fmla="*/ 453 h 453"/>
                  <a:gd name="T14" fmla="*/ 0 w 340"/>
                  <a:gd name="T15" fmla="*/ 453 h 453"/>
                  <a:gd name="T16" fmla="*/ 0 w 340"/>
                  <a:gd name="T17" fmla="*/ 113 h 453"/>
                  <a:gd name="T18" fmla="*/ 114 w 340"/>
                  <a:gd name="T19" fmla="*/ 113 h 453"/>
                  <a:gd name="T20" fmla="*/ 114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4" name="Freeform 761"/>
              <p:cNvSpPr>
                <a:spLocks/>
              </p:cNvSpPr>
              <p:nvPr/>
            </p:nvSpPr>
            <p:spPr bwMode="auto">
              <a:xfrm>
                <a:off x="5957" y="3581"/>
                <a:ext cx="19" cy="5"/>
              </a:xfrm>
              <a:custGeom>
                <a:avLst/>
                <a:gdLst>
                  <a:gd name="T0" fmla="*/ 19 w 19"/>
                  <a:gd name="T1" fmla="*/ 0 h 5"/>
                  <a:gd name="T2" fmla="*/ 0 w 19"/>
                  <a:gd name="T3" fmla="*/ 5 h 5"/>
                  <a:gd name="T4" fmla="*/ 19 w 19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">
                    <a:moveTo>
                      <a:pt x="19" y="0"/>
                    </a:moveTo>
                    <a:cubicBezTo>
                      <a:pt x="13" y="2"/>
                      <a:pt x="0" y="5"/>
                      <a:pt x="0" y="5"/>
                    </a:cubicBezTo>
                    <a:cubicBezTo>
                      <a:pt x="0" y="5"/>
                      <a:pt x="13" y="2"/>
                      <a:pt x="19" y="0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5" name="Freeform 765"/>
              <p:cNvSpPr>
                <a:spLocks/>
              </p:cNvSpPr>
              <p:nvPr/>
            </p:nvSpPr>
            <p:spPr bwMode="auto">
              <a:xfrm>
                <a:off x="4826" y="2570"/>
                <a:ext cx="453" cy="454"/>
              </a:xfrm>
              <a:custGeom>
                <a:avLst/>
                <a:gdLst>
                  <a:gd name="T0" fmla="*/ 227 w 453"/>
                  <a:gd name="T1" fmla="*/ 0 h 454"/>
                  <a:gd name="T2" fmla="*/ 0 w 453"/>
                  <a:gd name="T3" fmla="*/ 0 h 454"/>
                  <a:gd name="T4" fmla="*/ 0 w 453"/>
                  <a:gd name="T5" fmla="*/ 454 h 454"/>
                  <a:gd name="T6" fmla="*/ 453 w 453"/>
                  <a:gd name="T7" fmla="*/ 454 h 454"/>
                  <a:gd name="T8" fmla="*/ 453 w 453"/>
                  <a:gd name="T9" fmla="*/ 227 h 454"/>
                  <a:gd name="T10" fmla="*/ 340 w 453"/>
                  <a:gd name="T11" fmla="*/ 227 h 454"/>
                  <a:gd name="T12" fmla="*/ 340 w 453"/>
                  <a:gd name="T13" fmla="*/ 114 h 454"/>
                  <a:gd name="T14" fmla="*/ 227 w 453"/>
                  <a:gd name="T15" fmla="*/ 114 h 454"/>
                  <a:gd name="T16" fmla="*/ 227 w 453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454">
                    <a:moveTo>
                      <a:pt x="227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6" name="Freeform 766"/>
              <p:cNvSpPr>
                <a:spLocks/>
              </p:cNvSpPr>
              <p:nvPr/>
            </p:nvSpPr>
            <p:spPr bwMode="auto">
              <a:xfrm>
                <a:off x="4826" y="1663"/>
                <a:ext cx="680" cy="794"/>
              </a:xfrm>
              <a:custGeom>
                <a:avLst/>
                <a:gdLst>
                  <a:gd name="T0" fmla="*/ 453 w 680"/>
                  <a:gd name="T1" fmla="*/ 0 h 794"/>
                  <a:gd name="T2" fmla="*/ 0 w 680"/>
                  <a:gd name="T3" fmla="*/ 0 h 794"/>
                  <a:gd name="T4" fmla="*/ 0 w 680"/>
                  <a:gd name="T5" fmla="*/ 114 h 794"/>
                  <a:gd name="T6" fmla="*/ 113 w 680"/>
                  <a:gd name="T7" fmla="*/ 114 h 794"/>
                  <a:gd name="T8" fmla="*/ 113 w 680"/>
                  <a:gd name="T9" fmla="*/ 340 h 794"/>
                  <a:gd name="T10" fmla="*/ 0 w 680"/>
                  <a:gd name="T11" fmla="*/ 340 h 794"/>
                  <a:gd name="T12" fmla="*/ 0 w 680"/>
                  <a:gd name="T13" fmla="*/ 567 h 794"/>
                  <a:gd name="T14" fmla="*/ 227 w 680"/>
                  <a:gd name="T15" fmla="*/ 567 h 794"/>
                  <a:gd name="T16" fmla="*/ 227 w 680"/>
                  <a:gd name="T17" fmla="*/ 681 h 794"/>
                  <a:gd name="T18" fmla="*/ 340 w 680"/>
                  <a:gd name="T19" fmla="*/ 681 h 794"/>
                  <a:gd name="T20" fmla="*/ 340 w 680"/>
                  <a:gd name="T21" fmla="*/ 794 h 794"/>
                  <a:gd name="T22" fmla="*/ 453 w 680"/>
                  <a:gd name="T23" fmla="*/ 794 h 794"/>
                  <a:gd name="T24" fmla="*/ 453 w 680"/>
                  <a:gd name="T25" fmla="*/ 567 h 794"/>
                  <a:gd name="T26" fmla="*/ 680 w 680"/>
                  <a:gd name="T27" fmla="*/ 567 h 794"/>
                  <a:gd name="T28" fmla="*/ 680 w 680"/>
                  <a:gd name="T29" fmla="*/ 454 h 794"/>
                  <a:gd name="T30" fmla="*/ 567 w 680"/>
                  <a:gd name="T31" fmla="*/ 454 h 794"/>
                  <a:gd name="T32" fmla="*/ 567 w 680"/>
                  <a:gd name="T33" fmla="*/ 227 h 794"/>
                  <a:gd name="T34" fmla="*/ 453 w 680"/>
                  <a:gd name="T35" fmla="*/ 227 h 794"/>
                  <a:gd name="T36" fmla="*/ 453 w 680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794">
                    <a:moveTo>
                      <a:pt x="45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7" name="Freeform 767"/>
              <p:cNvSpPr>
                <a:spLocks/>
              </p:cNvSpPr>
              <p:nvPr/>
            </p:nvSpPr>
            <p:spPr bwMode="auto">
              <a:xfrm>
                <a:off x="5506" y="1436"/>
                <a:ext cx="1134" cy="1134"/>
              </a:xfrm>
              <a:custGeom>
                <a:avLst/>
                <a:gdLst>
                  <a:gd name="T0" fmla="*/ 454 w 1134"/>
                  <a:gd name="T1" fmla="*/ 227 h 1134"/>
                  <a:gd name="T2" fmla="*/ 681 w 1134"/>
                  <a:gd name="T3" fmla="*/ 227 h 1134"/>
                  <a:gd name="T4" fmla="*/ 681 w 1134"/>
                  <a:gd name="T5" fmla="*/ 114 h 1134"/>
                  <a:gd name="T6" fmla="*/ 794 w 1134"/>
                  <a:gd name="T7" fmla="*/ 114 h 1134"/>
                  <a:gd name="T8" fmla="*/ 794 w 1134"/>
                  <a:gd name="T9" fmla="*/ 0 h 1134"/>
                  <a:gd name="T10" fmla="*/ 907 w 1134"/>
                  <a:gd name="T11" fmla="*/ 0 h 1134"/>
                  <a:gd name="T12" fmla="*/ 907 w 1134"/>
                  <a:gd name="T13" fmla="*/ 114 h 1134"/>
                  <a:gd name="T14" fmla="*/ 1021 w 1134"/>
                  <a:gd name="T15" fmla="*/ 114 h 1134"/>
                  <a:gd name="T16" fmla="*/ 1021 w 1134"/>
                  <a:gd name="T17" fmla="*/ 454 h 1134"/>
                  <a:gd name="T18" fmla="*/ 1134 w 1134"/>
                  <a:gd name="T19" fmla="*/ 454 h 1134"/>
                  <a:gd name="T20" fmla="*/ 1134 w 1134"/>
                  <a:gd name="T21" fmla="*/ 567 h 1134"/>
                  <a:gd name="T22" fmla="*/ 1021 w 1134"/>
                  <a:gd name="T23" fmla="*/ 567 h 1134"/>
                  <a:gd name="T24" fmla="*/ 1021 w 1134"/>
                  <a:gd name="T25" fmla="*/ 681 h 1134"/>
                  <a:gd name="T26" fmla="*/ 907 w 1134"/>
                  <a:gd name="T27" fmla="*/ 681 h 1134"/>
                  <a:gd name="T28" fmla="*/ 907 w 1134"/>
                  <a:gd name="T29" fmla="*/ 908 h 1134"/>
                  <a:gd name="T30" fmla="*/ 681 w 1134"/>
                  <a:gd name="T31" fmla="*/ 908 h 1134"/>
                  <a:gd name="T32" fmla="*/ 681 w 1134"/>
                  <a:gd name="T33" fmla="*/ 1134 h 1134"/>
                  <a:gd name="T34" fmla="*/ 567 w 1134"/>
                  <a:gd name="T35" fmla="*/ 1134 h 1134"/>
                  <a:gd name="T36" fmla="*/ 567 w 1134"/>
                  <a:gd name="T37" fmla="*/ 1021 h 1134"/>
                  <a:gd name="T38" fmla="*/ 454 w 1134"/>
                  <a:gd name="T39" fmla="*/ 1021 h 1134"/>
                  <a:gd name="T40" fmla="*/ 454 w 1134"/>
                  <a:gd name="T41" fmla="*/ 1134 h 1134"/>
                  <a:gd name="T42" fmla="*/ 114 w 1134"/>
                  <a:gd name="T43" fmla="*/ 1134 h 1134"/>
                  <a:gd name="T44" fmla="*/ 114 w 1134"/>
                  <a:gd name="T45" fmla="*/ 908 h 1134"/>
                  <a:gd name="T46" fmla="*/ 0 w 1134"/>
                  <a:gd name="T47" fmla="*/ 908 h 1134"/>
                  <a:gd name="T48" fmla="*/ 0 w 1134"/>
                  <a:gd name="T49" fmla="*/ 681 h 1134"/>
                  <a:gd name="T50" fmla="*/ 340 w 1134"/>
                  <a:gd name="T51" fmla="*/ 681 h 1134"/>
                  <a:gd name="T52" fmla="*/ 340 w 1134"/>
                  <a:gd name="T53" fmla="*/ 454 h 1134"/>
                  <a:gd name="T54" fmla="*/ 454 w 1134"/>
                  <a:gd name="T55" fmla="*/ 454 h 1134"/>
                  <a:gd name="T56" fmla="*/ 454 w 1134"/>
                  <a:gd name="T57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4" h="1134">
                    <a:moveTo>
                      <a:pt x="454" y="227"/>
                    </a:moveTo>
                    <a:lnTo>
                      <a:pt x="681" y="227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021" y="114"/>
                    </a:lnTo>
                    <a:lnTo>
                      <a:pt x="1021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681"/>
                    </a:lnTo>
                    <a:lnTo>
                      <a:pt x="907" y="681"/>
                    </a:lnTo>
                    <a:lnTo>
                      <a:pt x="907" y="908"/>
                    </a:lnTo>
                    <a:lnTo>
                      <a:pt x="681" y="908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1134"/>
                    </a:lnTo>
                    <a:lnTo>
                      <a:pt x="114" y="1134"/>
                    </a:lnTo>
                    <a:lnTo>
                      <a:pt x="114" y="908"/>
                    </a:lnTo>
                    <a:lnTo>
                      <a:pt x="0" y="908"/>
                    </a:lnTo>
                    <a:lnTo>
                      <a:pt x="0" y="681"/>
                    </a:lnTo>
                    <a:lnTo>
                      <a:pt x="340" y="681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8" name="Freeform 768"/>
              <p:cNvSpPr>
                <a:spLocks/>
              </p:cNvSpPr>
              <p:nvPr/>
            </p:nvSpPr>
            <p:spPr bwMode="auto">
              <a:xfrm>
                <a:off x="4826" y="2230"/>
                <a:ext cx="907" cy="681"/>
              </a:xfrm>
              <a:custGeom>
                <a:avLst/>
                <a:gdLst>
                  <a:gd name="T0" fmla="*/ 907 w 907"/>
                  <a:gd name="T1" fmla="*/ 340 h 681"/>
                  <a:gd name="T2" fmla="*/ 907 w 907"/>
                  <a:gd name="T3" fmla="*/ 567 h 681"/>
                  <a:gd name="T4" fmla="*/ 680 w 907"/>
                  <a:gd name="T5" fmla="*/ 567 h 681"/>
                  <a:gd name="T6" fmla="*/ 680 w 907"/>
                  <a:gd name="T7" fmla="*/ 454 h 681"/>
                  <a:gd name="T8" fmla="*/ 567 w 907"/>
                  <a:gd name="T9" fmla="*/ 454 h 681"/>
                  <a:gd name="T10" fmla="*/ 567 w 907"/>
                  <a:gd name="T11" fmla="*/ 681 h 681"/>
                  <a:gd name="T12" fmla="*/ 453 w 907"/>
                  <a:gd name="T13" fmla="*/ 681 h 681"/>
                  <a:gd name="T14" fmla="*/ 453 w 907"/>
                  <a:gd name="T15" fmla="*/ 567 h 681"/>
                  <a:gd name="T16" fmla="*/ 340 w 907"/>
                  <a:gd name="T17" fmla="*/ 567 h 681"/>
                  <a:gd name="T18" fmla="*/ 340 w 907"/>
                  <a:gd name="T19" fmla="*/ 454 h 681"/>
                  <a:gd name="T20" fmla="*/ 227 w 907"/>
                  <a:gd name="T21" fmla="*/ 454 h 681"/>
                  <a:gd name="T22" fmla="*/ 227 w 907"/>
                  <a:gd name="T23" fmla="*/ 340 h 681"/>
                  <a:gd name="T24" fmla="*/ 113 w 907"/>
                  <a:gd name="T25" fmla="*/ 340 h 681"/>
                  <a:gd name="T26" fmla="*/ 113 w 907"/>
                  <a:gd name="T27" fmla="*/ 114 h 681"/>
                  <a:gd name="T28" fmla="*/ 0 w 907"/>
                  <a:gd name="T29" fmla="*/ 114 h 681"/>
                  <a:gd name="T30" fmla="*/ 0 w 907"/>
                  <a:gd name="T31" fmla="*/ 0 h 681"/>
                  <a:gd name="T32" fmla="*/ 227 w 907"/>
                  <a:gd name="T33" fmla="*/ 0 h 681"/>
                  <a:gd name="T34" fmla="*/ 227 w 907"/>
                  <a:gd name="T35" fmla="*/ 114 h 681"/>
                  <a:gd name="T36" fmla="*/ 340 w 907"/>
                  <a:gd name="T37" fmla="*/ 114 h 681"/>
                  <a:gd name="T38" fmla="*/ 340 w 907"/>
                  <a:gd name="T39" fmla="*/ 227 h 681"/>
                  <a:gd name="T40" fmla="*/ 453 w 907"/>
                  <a:gd name="T41" fmla="*/ 227 h 681"/>
                  <a:gd name="T42" fmla="*/ 453 w 907"/>
                  <a:gd name="T43" fmla="*/ 0 h 681"/>
                  <a:gd name="T44" fmla="*/ 680 w 907"/>
                  <a:gd name="T45" fmla="*/ 0 h 681"/>
                  <a:gd name="T46" fmla="*/ 680 w 907"/>
                  <a:gd name="T47" fmla="*/ 114 h 681"/>
                  <a:gd name="T48" fmla="*/ 794 w 907"/>
                  <a:gd name="T49" fmla="*/ 114 h 681"/>
                  <a:gd name="T50" fmla="*/ 794 w 907"/>
                  <a:gd name="T51" fmla="*/ 340 h 681"/>
                  <a:gd name="T52" fmla="*/ 907 w 907"/>
                  <a:gd name="T53" fmla="*/ 34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681">
                    <a:moveTo>
                      <a:pt x="907" y="340"/>
                    </a:moveTo>
                    <a:lnTo>
                      <a:pt x="90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453" y="681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340"/>
                    </a:lnTo>
                    <a:lnTo>
                      <a:pt x="90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9" name="Freeform 769"/>
              <p:cNvSpPr>
                <a:spLocks/>
              </p:cNvSpPr>
              <p:nvPr/>
            </p:nvSpPr>
            <p:spPr bwMode="auto">
              <a:xfrm>
                <a:off x="5279" y="2684"/>
                <a:ext cx="454" cy="453"/>
              </a:xfrm>
              <a:custGeom>
                <a:avLst/>
                <a:gdLst>
                  <a:gd name="T0" fmla="*/ 454 w 454"/>
                  <a:gd name="T1" fmla="*/ 113 h 453"/>
                  <a:gd name="T2" fmla="*/ 454 w 454"/>
                  <a:gd name="T3" fmla="*/ 340 h 453"/>
                  <a:gd name="T4" fmla="*/ 227 w 454"/>
                  <a:gd name="T5" fmla="*/ 340 h 453"/>
                  <a:gd name="T6" fmla="*/ 227 w 454"/>
                  <a:gd name="T7" fmla="*/ 453 h 453"/>
                  <a:gd name="T8" fmla="*/ 0 w 454"/>
                  <a:gd name="T9" fmla="*/ 453 h 453"/>
                  <a:gd name="T10" fmla="*/ 0 w 454"/>
                  <a:gd name="T11" fmla="*/ 227 h 453"/>
                  <a:gd name="T12" fmla="*/ 114 w 454"/>
                  <a:gd name="T13" fmla="*/ 227 h 453"/>
                  <a:gd name="T14" fmla="*/ 114 w 454"/>
                  <a:gd name="T15" fmla="*/ 0 h 453"/>
                  <a:gd name="T16" fmla="*/ 227 w 454"/>
                  <a:gd name="T17" fmla="*/ 0 h 453"/>
                  <a:gd name="T18" fmla="*/ 227 w 454"/>
                  <a:gd name="T19" fmla="*/ 113 h 453"/>
                  <a:gd name="T20" fmla="*/ 454 w 454"/>
                  <a:gd name="T21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3">
                    <a:moveTo>
                      <a:pt x="454" y="113"/>
                    </a:move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0" name="Freeform 771"/>
              <p:cNvSpPr>
                <a:spLocks/>
              </p:cNvSpPr>
              <p:nvPr/>
            </p:nvSpPr>
            <p:spPr bwMode="auto">
              <a:xfrm>
                <a:off x="5393" y="2911"/>
                <a:ext cx="567" cy="453"/>
              </a:xfrm>
              <a:custGeom>
                <a:avLst/>
                <a:gdLst>
                  <a:gd name="T0" fmla="*/ 227 w 567"/>
                  <a:gd name="T1" fmla="*/ 453 h 453"/>
                  <a:gd name="T2" fmla="*/ 0 w 567"/>
                  <a:gd name="T3" fmla="*/ 453 h 453"/>
                  <a:gd name="T4" fmla="*/ 0 w 567"/>
                  <a:gd name="T5" fmla="*/ 226 h 453"/>
                  <a:gd name="T6" fmla="*/ 113 w 567"/>
                  <a:gd name="T7" fmla="*/ 226 h 453"/>
                  <a:gd name="T8" fmla="*/ 113 w 567"/>
                  <a:gd name="T9" fmla="*/ 113 h 453"/>
                  <a:gd name="T10" fmla="*/ 340 w 567"/>
                  <a:gd name="T11" fmla="*/ 113 h 453"/>
                  <a:gd name="T12" fmla="*/ 340 w 567"/>
                  <a:gd name="T13" fmla="*/ 0 h 453"/>
                  <a:gd name="T14" fmla="*/ 567 w 567"/>
                  <a:gd name="T15" fmla="*/ 0 h 453"/>
                  <a:gd name="T16" fmla="*/ 567 w 567"/>
                  <a:gd name="T17" fmla="*/ 113 h 453"/>
                  <a:gd name="T18" fmla="*/ 453 w 567"/>
                  <a:gd name="T19" fmla="*/ 113 h 453"/>
                  <a:gd name="T20" fmla="*/ 453 w 567"/>
                  <a:gd name="T21" fmla="*/ 226 h 453"/>
                  <a:gd name="T22" fmla="*/ 340 w 567"/>
                  <a:gd name="T23" fmla="*/ 226 h 453"/>
                  <a:gd name="T24" fmla="*/ 340 w 567"/>
                  <a:gd name="T25" fmla="*/ 340 h 453"/>
                  <a:gd name="T26" fmla="*/ 227 w 567"/>
                  <a:gd name="T27" fmla="*/ 340 h 453"/>
                  <a:gd name="T28" fmla="*/ 227 w 567"/>
                  <a:gd name="T2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453">
                    <a:moveTo>
                      <a:pt x="227" y="453"/>
                    </a:moveTo>
                    <a:lnTo>
                      <a:pt x="0" y="45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1" name="Freeform 772"/>
              <p:cNvSpPr>
                <a:spLocks/>
              </p:cNvSpPr>
              <p:nvPr/>
            </p:nvSpPr>
            <p:spPr bwMode="auto">
              <a:xfrm>
                <a:off x="5506" y="3137"/>
                <a:ext cx="794" cy="567"/>
              </a:xfrm>
              <a:custGeom>
                <a:avLst/>
                <a:gdLst>
                  <a:gd name="T0" fmla="*/ 227 w 794"/>
                  <a:gd name="T1" fmla="*/ 0 h 567"/>
                  <a:gd name="T2" fmla="*/ 454 w 794"/>
                  <a:gd name="T3" fmla="*/ 0 h 567"/>
                  <a:gd name="T4" fmla="*/ 454 w 794"/>
                  <a:gd name="T5" fmla="*/ 114 h 567"/>
                  <a:gd name="T6" fmla="*/ 567 w 794"/>
                  <a:gd name="T7" fmla="*/ 114 h 567"/>
                  <a:gd name="T8" fmla="*/ 567 w 794"/>
                  <a:gd name="T9" fmla="*/ 227 h 567"/>
                  <a:gd name="T10" fmla="*/ 794 w 794"/>
                  <a:gd name="T11" fmla="*/ 227 h 567"/>
                  <a:gd name="T12" fmla="*/ 794 w 794"/>
                  <a:gd name="T13" fmla="*/ 454 h 567"/>
                  <a:gd name="T14" fmla="*/ 681 w 794"/>
                  <a:gd name="T15" fmla="*/ 454 h 567"/>
                  <a:gd name="T16" fmla="*/ 681 w 794"/>
                  <a:gd name="T17" fmla="*/ 341 h 567"/>
                  <a:gd name="T18" fmla="*/ 340 w 794"/>
                  <a:gd name="T19" fmla="*/ 341 h 567"/>
                  <a:gd name="T20" fmla="*/ 340 w 794"/>
                  <a:gd name="T21" fmla="*/ 454 h 567"/>
                  <a:gd name="T22" fmla="*/ 227 w 794"/>
                  <a:gd name="T23" fmla="*/ 454 h 567"/>
                  <a:gd name="T24" fmla="*/ 227 w 794"/>
                  <a:gd name="T25" fmla="*/ 567 h 567"/>
                  <a:gd name="T26" fmla="*/ 114 w 794"/>
                  <a:gd name="T27" fmla="*/ 567 h 567"/>
                  <a:gd name="T28" fmla="*/ 114 w 794"/>
                  <a:gd name="T29" fmla="*/ 454 h 567"/>
                  <a:gd name="T30" fmla="*/ 0 w 794"/>
                  <a:gd name="T31" fmla="*/ 454 h 567"/>
                  <a:gd name="T32" fmla="*/ 0 w 794"/>
                  <a:gd name="T33" fmla="*/ 227 h 567"/>
                  <a:gd name="T34" fmla="*/ 114 w 794"/>
                  <a:gd name="T35" fmla="*/ 227 h 567"/>
                  <a:gd name="T36" fmla="*/ 114 w 794"/>
                  <a:gd name="T37" fmla="*/ 114 h 567"/>
                  <a:gd name="T38" fmla="*/ 227 w 794"/>
                  <a:gd name="T39" fmla="*/ 114 h 567"/>
                  <a:gd name="T40" fmla="*/ 227 w 794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567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341"/>
                    </a:lnTo>
                    <a:lnTo>
                      <a:pt x="340" y="341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2" name="Freeform 774"/>
              <p:cNvSpPr>
                <a:spLocks/>
              </p:cNvSpPr>
              <p:nvPr/>
            </p:nvSpPr>
            <p:spPr bwMode="auto">
              <a:xfrm>
                <a:off x="6640" y="2911"/>
                <a:ext cx="794" cy="793"/>
              </a:xfrm>
              <a:custGeom>
                <a:avLst/>
                <a:gdLst>
                  <a:gd name="T0" fmla="*/ 0 w 794"/>
                  <a:gd name="T1" fmla="*/ 226 h 793"/>
                  <a:gd name="T2" fmla="*/ 454 w 794"/>
                  <a:gd name="T3" fmla="*/ 226 h 793"/>
                  <a:gd name="T4" fmla="*/ 454 w 794"/>
                  <a:gd name="T5" fmla="*/ 0 h 793"/>
                  <a:gd name="T6" fmla="*/ 567 w 794"/>
                  <a:gd name="T7" fmla="*/ 0 h 793"/>
                  <a:gd name="T8" fmla="*/ 681 w 794"/>
                  <a:gd name="T9" fmla="*/ 0 h 793"/>
                  <a:gd name="T10" fmla="*/ 681 w 794"/>
                  <a:gd name="T11" fmla="*/ 340 h 793"/>
                  <a:gd name="T12" fmla="*/ 794 w 794"/>
                  <a:gd name="T13" fmla="*/ 340 h 793"/>
                  <a:gd name="T14" fmla="*/ 794 w 794"/>
                  <a:gd name="T15" fmla="*/ 567 h 793"/>
                  <a:gd name="T16" fmla="*/ 681 w 794"/>
                  <a:gd name="T17" fmla="*/ 567 h 793"/>
                  <a:gd name="T18" fmla="*/ 681 w 794"/>
                  <a:gd name="T19" fmla="*/ 680 h 793"/>
                  <a:gd name="T20" fmla="*/ 567 w 794"/>
                  <a:gd name="T21" fmla="*/ 680 h 793"/>
                  <a:gd name="T22" fmla="*/ 567 w 794"/>
                  <a:gd name="T23" fmla="*/ 567 h 793"/>
                  <a:gd name="T24" fmla="*/ 454 w 794"/>
                  <a:gd name="T25" fmla="*/ 567 h 793"/>
                  <a:gd name="T26" fmla="*/ 454 w 794"/>
                  <a:gd name="T27" fmla="*/ 793 h 793"/>
                  <a:gd name="T28" fmla="*/ 227 w 794"/>
                  <a:gd name="T29" fmla="*/ 793 h 793"/>
                  <a:gd name="T30" fmla="*/ 227 w 794"/>
                  <a:gd name="T31" fmla="*/ 567 h 793"/>
                  <a:gd name="T32" fmla="*/ 0 w 794"/>
                  <a:gd name="T33" fmla="*/ 567 h 793"/>
                  <a:gd name="T34" fmla="*/ 0 w 794"/>
                  <a:gd name="T35" fmla="*/ 453 h 793"/>
                  <a:gd name="T36" fmla="*/ 114 w 794"/>
                  <a:gd name="T37" fmla="*/ 453 h 793"/>
                  <a:gd name="T38" fmla="*/ 114 w 794"/>
                  <a:gd name="T39" fmla="*/ 340 h 793"/>
                  <a:gd name="T40" fmla="*/ 0 w 794"/>
                  <a:gd name="T41" fmla="*/ 340 h 793"/>
                  <a:gd name="T42" fmla="*/ 0 w 794"/>
                  <a:gd name="T43" fmla="*/ 22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93">
                    <a:moveTo>
                      <a:pt x="0" y="226"/>
                    </a:moveTo>
                    <a:lnTo>
                      <a:pt x="454" y="22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793"/>
                    </a:lnTo>
                    <a:lnTo>
                      <a:pt x="227" y="793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3" name="Freeform 775"/>
              <p:cNvSpPr>
                <a:spLocks/>
              </p:cNvSpPr>
              <p:nvPr/>
            </p:nvSpPr>
            <p:spPr bwMode="auto">
              <a:xfrm>
                <a:off x="5846" y="3024"/>
                <a:ext cx="454" cy="340"/>
              </a:xfrm>
              <a:custGeom>
                <a:avLst/>
                <a:gdLst>
                  <a:gd name="T0" fmla="*/ 0 w 454"/>
                  <a:gd name="T1" fmla="*/ 0 h 340"/>
                  <a:gd name="T2" fmla="*/ 227 w 454"/>
                  <a:gd name="T3" fmla="*/ 0 h 340"/>
                  <a:gd name="T4" fmla="*/ 227 w 454"/>
                  <a:gd name="T5" fmla="*/ 113 h 340"/>
                  <a:gd name="T6" fmla="*/ 341 w 454"/>
                  <a:gd name="T7" fmla="*/ 113 h 340"/>
                  <a:gd name="T8" fmla="*/ 341 w 454"/>
                  <a:gd name="T9" fmla="*/ 227 h 340"/>
                  <a:gd name="T10" fmla="*/ 454 w 454"/>
                  <a:gd name="T11" fmla="*/ 227 h 340"/>
                  <a:gd name="T12" fmla="*/ 454 w 454"/>
                  <a:gd name="T13" fmla="*/ 340 h 340"/>
                  <a:gd name="T14" fmla="*/ 227 w 454"/>
                  <a:gd name="T15" fmla="*/ 340 h 340"/>
                  <a:gd name="T16" fmla="*/ 227 w 454"/>
                  <a:gd name="T17" fmla="*/ 227 h 340"/>
                  <a:gd name="T18" fmla="*/ 114 w 454"/>
                  <a:gd name="T19" fmla="*/ 227 h 340"/>
                  <a:gd name="T20" fmla="*/ 114 w 454"/>
                  <a:gd name="T21" fmla="*/ 113 h 340"/>
                  <a:gd name="T22" fmla="*/ 0 w 454"/>
                  <a:gd name="T23" fmla="*/ 113 h 340"/>
                  <a:gd name="T24" fmla="*/ 0 w 45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34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4" name="Freeform 777"/>
              <p:cNvSpPr>
                <a:spLocks/>
              </p:cNvSpPr>
              <p:nvPr/>
            </p:nvSpPr>
            <p:spPr bwMode="auto">
              <a:xfrm>
                <a:off x="5960" y="2911"/>
                <a:ext cx="567" cy="453"/>
              </a:xfrm>
              <a:custGeom>
                <a:avLst/>
                <a:gdLst>
                  <a:gd name="T0" fmla="*/ 0 w 567"/>
                  <a:gd name="T1" fmla="*/ 0 h 453"/>
                  <a:gd name="T2" fmla="*/ 340 w 567"/>
                  <a:gd name="T3" fmla="*/ 0 h 453"/>
                  <a:gd name="T4" fmla="*/ 340 w 567"/>
                  <a:gd name="T5" fmla="*/ 226 h 453"/>
                  <a:gd name="T6" fmla="*/ 567 w 567"/>
                  <a:gd name="T7" fmla="*/ 226 h 453"/>
                  <a:gd name="T8" fmla="*/ 567 w 567"/>
                  <a:gd name="T9" fmla="*/ 453 h 453"/>
                  <a:gd name="T10" fmla="*/ 340 w 567"/>
                  <a:gd name="T11" fmla="*/ 453 h 453"/>
                  <a:gd name="T12" fmla="*/ 340 w 567"/>
                  <a:gd name="T13" fmla="*/ 340 h 453"/>
                  <a:gd name="T14" fmla="*/ 227 w 567"/>
                  <a:gd name="T15" fmla="*/ 340 h 453"/>
                  <a:gd name="T16" fmla="*/ 227 w 567"/>
                  <a:gd name="T17" fmla="*/ 226 h 453"/>
                  <a:gd name="T18" fmla="*/ 113 w 567"/>
                  <a:gd name="T19" fmla="*/ 226 h 453"/>
                  <a:gd name="T20" fmla="*/ 113 w 567"/>
                  <a:gd name="T21" fmla="*/ 113 h 453"/>
                  <a:gd name="T22" fmla="*/ 0 w 567"/>
                  <a:gd name="T23" fmla="*/ 113 h 453"/>
                  <a:gd name="T24" fmla="*/ 0 w 567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3">
                    <a:moveTo>
                      <a:pt x="0" y="0"/>
                    </a:moveTo>
                    <a:lnTo>
                      <a:pt x="340" y="0"/>
                    </a:lnTo>
                    <a:lnTo>
                      <a:pt x="340" y="226"/>
                    </a:lnTo>
                    <a:lnTo>
                      <a:pt x="567" y="226"/>
                    </a:lnTo>
                    <a:lnTo>
                      <a:pt x="56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5" name="Freeform 778"/>
              <p:cNvSpPr>
                <a:spLocks/>
              </p:cNvSpPr>
              <p:nvPr/>
            </p:nvSpPr>
            <p:spPr bwMode="auto">
              <a:xfrm>
                <a:off x="5960" y="2797"/>
                <a:ext cx="680" cy="340"/>
              </a:xfrm>
              <a:custGeom>
                <a:avLst/>
                <a:gdLst>
                  <a:gd name="T0" fmla="*/ 0 w 680"/>
                  <a:gd name="T1" fmla="*/ 114 h 340"/>
                  <a:gd name="T2" fmla="*/ 0 w 680"/>
                  <a:gd name="T3" fmla="*/ 0 h 340"/>
                  <a:gd name="T4" fmla="*/ 567 w 680"/>
                  <a:gd name="T5" fmla="*/ 0 h 340"/>
                  <a:gd name="T6" fmla="*/ 567 w 680"/>
                  <a:gd name="T7" fmla="*/ 227 h 340"/>
                  <a:gd name="T8" fmla="*/ 680 w 680"/>
                  <a:gd name="T9" fmla="*/ 227 h 340"/>
                  <a:gd name="T10" fmla="*/ 680 w 680"/>
                  <a:gd name="T11" fmla="*/ 340 h 340"/>
                  <a:gd name="T12" fmla="*/ 340 w 680"/>
                  <a:gd name="T13" fmla="*/ 340 h 340"/>
                  <a:gd name="T14" fmla="*/ 340 w 680"/>
                  <a:gd name="T15" fmla="*/ 114 h 340"/>
                  <a:gd name="T16" fmla="*/ 0 w 680"/>
                  <a:gd name="T17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340">
                    <a:moveTo>
                      <a:pt x="0" y="114"/>
                    </a:moveTo>
                    <a:lnTo>
                      <a:pt x="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340" y="340"/>
                    </a:lnTo>
                    <a:lnTo>
                      <a:pt x="34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6" name="Freeform 779"/>
              <p:cNvSpPr>
                <a:spLocks/>
              </p:cNvSpPr>
              <p:nvPr/>
            </p:nvSpPr>
            <p:spPr bwMode="auto">
              <a:xfrm>
                <a:off x="6527" y="2684"/>
                <a:ext cx="340" cy="453"/>
              </a:xfrm>
              <a:custGeom>
                <a:avLst/>
                <a:gdLst>
                  <a:gd name="T0" fmla="*/ 0 w 340"/>
                  <a:gd name="T1" fmla="*/ 0 h 453"/>
                  <a:gd name="T2" fmla="*/ 113 w 340"/>
                  <a:gd name="T3" fmla="*/ 0 h 453"/>
                  <a:gd name="T4" fmla="*/ 113 w 340"/>
                  <a:gd name="T5" fmla="*/ 227 h 453"/>
                  <a:gd name="T6" fmla="*/ 227 w 340"/>
                  <a:gd name="T7" fmla="*/ 227 h 453"/>
                  <a:gd name="T8" fmla="*/ 227 w 340"/>
                  <a:gd name="T9" fmla="*/ 340 h 453"/>
                  <a:gd name="T10" fmla="*/ 340 w 340"/>
                  <a:gd name="T11" fmla="*/ 340 h 453"/>
                  <a:gd name="T12" fmla="*/ 340 w 340"/>
                  <a:gd name="T13" fmla="*/ 453 h 453"/>
                  <a:gd name="T14" fmla="*/ 113 w 340"/>
                  <a:gd name="T15" fmla="*/ 453 h 453"/>
                  <a:gd name="T16" fmla="*/ 113 w 340"/>
                  <a:gd name="T17" fmla="*/ 340 h 453"/>
                  <a:gd name="T18" fmla="*/ 0 w 340"/>
                  <a:gd name="T19" fmla="*/ 340 h 453"/>
                  <a:gd name="T20" fmla="*/ 0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113" y="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7" name="Freeform 780"/>
              <p:cNvSpPr>
                <a:spLocks/>
              </p:cNvSpPr>
              <p:nvPr/>
            </p:nvSpPr>
            <p:spPr bwMode="auto">
              <a:xfrm>
                <a:off x="6640" y="2797"/>
                <a:ext cx="681" cy="340"/>
              </a:xfrm>
              <a:custGeom>
                <a:avLst/>
                <a:gdLst>
                  <a:gd name="T0" fmla="*/ 0 w 681"/>
                  <a:gd name="T1" fmla="*/ 0 h 340"/>
                  <a:gd name="T2" fmla="*/ 681 w 681"/>
                  <a:gd name="T3" fmla="*/ 0 h 340"/>
                  <a:gd name="T4" fmla="*/ 681 w 681"/>
                  <a:gd name="T5" fmla="*/ 114 h 340"/>
                  <a:gd name="T6" fmla="*/ 454 w 681"/>
                  <a:gd name="T7" fmla="*/ 114 h 340"/>
                  <a:gd name="T8" fmla="*/ 454 w 681"/>
                  <a:gd name="T9" fmla="*/ 340 h 340"/>
                  <a:gd name="T10" fmla="*/ 227 w 681"/>
                  <a:gd name="T11" fmla="*/ 340 h 340"/>
                  <a:gd name="T12" fmla="*/ 227 w 681"/>
                  <a:gd name="T13" fmla="*/ 227 h 340"/>
                  <a:gd name="T14" fmla="*/ 114 w 681"/>
                  <a:gd name="T15" fmla="*/ 227 h 340"/>
                  <a:gd name="T16" fmla="*/ 114 w 681"/>
                  <a:gd name="T17" fmla="*/ 114 h 340"/>
                  <a:gd name="T18" fmla="*/ 0 w 681"/>
                  <a:gd name="T19" fmla="*/ 114 h 340"/>
                  <a:gd name="T20" fmla="*/ 0 w 681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1" h="340">
                    <a:moveTo>
                      <a:pt x="0" y="0"/>
                    </a:moveTo>
                    <a:lnTo>
                      <a:pt x="681" y="0"/>
                    </a:lnTo>
                    <a:lnTo>
                      <a:pt x="681" y="114"/>
                    </a:lnTo>
                    <a:lnTo>
                      <a:pt x="454" y="114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8" name="Freeform 781"/>
              <p:cNvSpPr>
                <a:spLocks/>
              </p:cNvSpPr>
              <p:nvPr/>
            </p:nvSpPr>
            <p:spPr bwMode="auto">
              <a:xfrm>
                <a:off x="6527" y="2344"/>
                <a:ext cx="680" cy="453"/>
              </a:xfrm>
              <a:custGeom>
                <a:avLst/>
                <a:gdLst>
                  <a:gd name="T0" fmla="*/ 680 w 680"/>
                  <a:gd name="T1" fmla="*/ 226 h 453"/>
                  <a:gd name="T2" fmla="*/ 680 w 680"/>
                  <a:gd name="T3" fmla="*/ 340 h 453"/>
                  <a:gd name="T4" fmla="*/ 680 w 680"/>
                  <a:gd name="T5" fmla="*/ 453 h 453"/>
                  <a:gd name="T6" fmla="*/ 113 w 680"/>
                  <a:gd name="T7" fmla="*/ 453 h 453"/>
                  <a:gd name="T8" fmla="*/ 113 w 680"/>
                  <a:gd name="T9" fmla="*/ 226 h 453"/>
                  <a:gd name="T10" fmla="*/ 0 w 680"/>
                  <a:gd name="T11" fmla="*/ 226 h 453"/>
                  <a:gd name="T12" fmla="*/ 0 w 680"/>
                  <a:gd name="T13" fmla="*/ 113 h 453"/>
                  <a:gd name="T14" fmla="*/ 113 w 680"/>
                  <a:gd name="T15" fmla="*/ 113 h 453"/>
                  <a:gd name="T16" fmla="*/ 113 w 680"/>
                  <a:gd name="T17" fmla="*/ 0 h 453"/>
                  <a:gd name="T18" fmla="*/ 227 w 680"/>
                  <a:gd name="T19" fmla="*/ 0 h 453"/>
                  <a:gd name="T20" fmla="*/ 227 w 680"/>
                  <a:gd name="T21" fmla="*/ 113 h 453"/>
                  <a:gd name="T22" fmla="*/ 567 w 680"/>
                  <a:gd name="T23" fmla="*/ 113 h 453"/>
                  <a:gd name="T24" fmla="*/ 567 w 680"/>
                  <a:gd name="T25" fmla="*/ 226 h 453"/>
                  <a:gd name="T26" fmla="*/ 680 w 680"/>
                  <a:gd name="T27" fmla="*/ 22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0" h="453">
                    <a:moveTo>
                      <a:pt x="680" y="226"/>
                    </a:moveTo>
                    <a:lnTo>
                      <a:pt x="680" y="340"/>
                    </a:lnTo>
                    <a:lnTo>
                      <a:pt x="680" y="453"/>
                    </a:lnTo>
                    <a:lnTo>
                      <a:pt x="113" y="45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8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9" name="Freeform 782"/>
              <p:cNvSpPr>
                <a:spLocks/>
              </p:cNvSpPr>
              <p:nvPr/>
            </p:nvSpPr>
            <p:spPr bwMode="auto">
              <a:xfrm>
                <a:off x="5733" y="2003"/>
                <a:ext cx="1021" cy="908"/>
              </a:xfrm>
              <a:custGeom>
                <a:avLst/>
                <a:gdLst>
                  <a:gd name="T0" fmla="*/ 907 w 1021"/>
                  <a:gd name="T1" fmla="*/ 0 h 908"/>
                  <a:gd name="T2" fmla="*/ 907 w 1021"/>
                  <a:gd name="T3" fmla="*/ 114 h 908"/>
                  <a:gd name="T4" fmla="*/ 1021 w 1021"/>
                  <a:gd name="T5" fmla="*/ 114 h 908"/>
                  <a:gd name="T6" fmla="*/ 1021 w 1021"/>
                  <a:gd name="T7" fmla="*/ 341 h 908"/>
                  <a:gd name="T8" fmla="*/ 907 w 1021"/>
                  <a:gd name="T9" fmla="*/ 341 h 908"/>
                  <a:gd name="T10" fmla="*/ 907 w 1021"/>
                  <a:gd name="T11" fmla="*/ 454 h 908"/>
                  <a:gd name="T12" fmla="*/ 794 w 1021"/>
                  <a:gd name="T13" fmla="*/ 454 h 908"/>
                  <a:gd name="T14" fmla="*/ 794 w 1021"/>
                  <a:gd name="T15" fmla="*/ 567 h 908"/>
                  <a:gd name="T16" fmla="*/ 907 w 1021"/>
                  <a:gd name="T17" fmla="*/ 567 h 908"/>
                  <a:gd name="T18" fmla="*/ 907 w 1021"/>
                  <a:gd name="T19" fmla="*/ 681 h 908"/>
                  <a:gd name="T20" fmla="*/ 794 w 1021"/>
                  <a:gd name="T21" fmla="*/ 681 h 908"/>
                  <a:gd name="T22" fmla="*/ 794 w 1021"/>
                  <a:gd name="T23" fmla="*/ 794 h 908"/>
                  <a:gd name="T24" fmla="*/ 227 w 1021"/>
                  <a:gd name="T25" fmla="*/ 794 h 908"/>
                  <a:gd name="T26" fmla="*/ 227 w 1021"/>
                  <a:gd name="T27" fmla="*/ 908 h 908"/>
                  <a:gd name="T28" fmla="*/ 0 w 1021"/>
                  <a:gd name="T29" fmla="*/ 908 h 908"/>
                  <a:gd name="T30" fmla="*/ 0 w 1021"/>
                  <a:gd name="T31" fmla="*/ 567 h 908"/>
                  <a:gd name="T32" fmla="*/ 227 w 1021"/>
                  <a:gd name="T33" fmla="*/ 567 h 908"/>
                  <a:gd name="T34" fmla="*/ 227 w 1021"/>
                  <a:gd name="T35" fmla="*/ 454 h 908"/>
                  <a:gd name="T36" fmla="*/ 340 w 1021"/>
                  <a:gd name="T37" fmla="*/ 454 h 908"/>
                  <a:gd name="T38" fmla="*/ 340 w 1021"/>
                  <a:gd name="T39" fmla="*/ 567 h 908"/>
                  <a:gd name="T40" fmla="*/ 454 w 1021"/>
                  <a:gd name="T41" fmla="*/ 567 h 908"/>
                  <a:gd name="T42" fmla="*/ 454 w 1021"/>
                  <a:gd name="T43" fmla="*/ 341 h 908"/>
                  <a:gd name="T44" fmla="*/ 680 w 1021"/>
                  <a:gd name="T45" fmla="*/ 341 h 908"/>
                  <a:gd name="T46" fmla="*/ 680 w 1021"/>
                  <a:gd name="T47" fmla="*/ 114 h 908"/>
                  <a:gd name="T48" fmla="*/ 794 w 1021"/>
                  <a:gd name="T49" fmla="*/ 114 h 908"/>
                  <a:gd name="T50" fmla="*/ 794 w 1021"/>
                  <a:gd name="T51" fmla="*/ 0 h 908"/>
                  <a:gd name="T52" fmla="*/ 907 w 1021"/>
                  <a:gd name="T53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908">
                    <a:moveTo>
                      <a:pt x="907" y="0"/>
                    </a:moveTo>
                    <a:lnTo>
                      <a:pt x="907" y="114"/>
                    </a:lnTo>
                    <a:lnTo>
                      <a:pt x="1021" y="114"/>
                    </a:lnTo>
                    <a:lnTo>
                      <a:pt x="1021" y="341"/>
                    </a:lnTo>
                    <a:lnTo>
                      <a:pt x="907" y="341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0" y="908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341"/>
                    </a:lnTo>
                    <a:lnTo>
                      <a:pt x="680" y="341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>
              <a:off x="10425254" y="6680028"/>
              <a:ext cx="1146637" cy="876394"/>
              <a:chOff x="8827653" y="5519451"/>
              <a:chExt cx="2382077" cy="1820661"/>
            </a:xfrm>
          </p:grpSpPr>
          <p:sp>
            <p:nvSpPr>
              <p:cNvPr id="626" name="正方形/長方形 625"/>
              <p:cNvSpPr/>
              <p:nvPr/>
            </p:nvSpPr>
            <p:spPr>
              <a:xfrm>
                <a:off x="8827653" y="5987406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>
                <a:off x="9240703" y="5519451"/>
                <a:ext cx="809892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28" name="正方形/長方形 627"/>
              <p:cNvSpPr/>
              <p:nvPr/>
            </p:nvSpPr>
            <p:spPr>
              <a:xfrm>
                <a:off x="10186706" y="5584901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岩槻区</a:t>
                </a: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10193645" y="6265802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9545344" y="6892539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9601768" y="6462325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浦和区</a:t>
                </a: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9124657" y="6527027"/>
                <a:ext cx="80989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桜区</a:t>
                </a:r>
              </a:p>
            </p:txBody>
          </p:sp>
          <p:sp>
            <p:nvSpPr>
              <p:cNvPr id="633" name="正方形/長方形 632"/>
              <p:cNvSpPr/>
              <p:nvPr/>
            </p:nvSpPr>
            <p:spPr>
              <a:xfrm>
                <a:off x="9281777" y="6332150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9604942" y="564291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見沼区</a:t>
                </a:r>
              </a:p>
            </p:txBody>
          </p:sp>
          <p:sp>
            <p:nvSpPr>
              <p:cNvPr id="635" name="正方形/長方形 634"/>
              <p:cNvSpPr/>
              <p:nvPr/>
            </p:nvSpPr>
            <p:spPr>
              <a:xfrm>
                <a:off x="9251886" y="5872164"/>
                <a:ext cx="1023024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大宮区</a:t>
                </a:r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>
              <a:off x="6996833" y="4857950"/>
              <a:ext cx="5310984" cy="3052750"/>
              <a:chOff x="1705293" y="1734184"/>
              <a:chExt cx="11033279" cy="6341920"/>
            </a:xfrm>
          </p:grpSpPr>
          <p:sp>
            <p:nvSpPr>
              <p:cNvPr id="562" name="正方形/長方形 561"/>
              <p:cNvSpPr/>
              <p:nvPr/>
            </p:nvSpPr>
            <p:spPr>
              <a:xfrm>
                <a:off x="6495002" y="712311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9255226" y="762853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8681814" y="700481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9503313" y="728623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8428137" y="48671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6926580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10333356" y="401647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6663339" y="565133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3991075" y="26512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9131390" y="6097298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7688241" y="594959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6561675" y="29390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8404581" y="75899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11233555" y="567216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576" name="正方形/長方形 575"/>
              <p:cNvSpPr/>
              <p:nvPr/>
            </p:nvSpPr>
            <p:spPr>
              <a:xfrm>
                <a:off x="8853845" y="727468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577" name="正方形/長方形 576"/>
              <p:cNvSpPr/>
              <p:nvPr/>
            </p:nvSpPr>
            <p:spPr>
              <a:xfrm>
                <a:off x="10314785" y="704594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8182506" y="454521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579" name="正方形/長方形 578"/>
              <p:cNvSpPr/>
              <p:nvPr/>
            </p:nvSpPr>
            <p:spPr>
              <a:xfrm>
                <a:off x="8352551" y="6689962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11298818" y="7277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6150075" y="507047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7449089" y="433011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7679906" y="506717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584" name="正方形/長方形 583"/>
              <p:cNvSpPr/>
              <p:nvPr/>
            </p:nvSpPr>
            <p:spPr>
              <a:xfrm>
                <a:off x="5509383" y="409350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6061175" y="427980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586" name="正方形/長方形 585"/>
              <p:cNvSpPr/>
              <p:nvPr/>
            </p:nvSpPr>
            <p:spPr>
              <a:xfrm>
                <a:off x="5537517" y="53594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8029895" y="69814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588" name="正方形/長方形 587"/>
              <p:cNvSpPr/>
              <p:nvPr/>
            </p:nvSpPr>
            <p:spPr>
              <a:xfrm>
                <a:off x="6456245" y="39847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7712958" y="6462324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11675587" y="700563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10460357" y="44912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9509664" y="44806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4849559" y="35709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4081066" y="173418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1935763" y="4696687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4561376" y="4277988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4575274" y="279040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3535681" y="234352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599" name="正方形/長方形 598"/>
              <p:cNvSpPr/>
              <p:nvPr/>
            </p:nvSpPr>
            <p:spPr>
              <a:xfrm>
                <a:off x="3938907" y="34397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3764856" y="392122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>
                <a:off x="4118294" y="52958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4925666" y="4917636"/>
                <a:ext cx="15158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9352062" y="48055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7640738" y="3035171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>
                <a:off x="6251893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606" name="正方形/長方形 605"/>
              <p:cNvSpPr/>
              <p:nvPr/>
            </p:nvSpPr>
            <p:spPr>
              <a:xfrm>
                <a:off x="9155432" y="505390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607" name="正方形/長方形 606"/>
              <p:cNvSpPr/>
              <p:nvPr/>
            </p:nvSpPr>
            <p:spPr>
              <a:xfrm>
                <a:off x="5523370" y="2532162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608" name="正方形/長方形 607"/>
              <p:cNvSpPr/>
              <p:nvPr/>
            </p:nvSpPr>
            <p:spPr>
              <a:xfrm>
                <a:off x="7983857" y="3907036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609" name="正方形/長方形 608"/>
              <p:cNvSpPr/>
              <p:nvPr/>
            </p:nvSpPr>
            <p:spPr>
              <a:xfrm>
                <a:off x="10849294" y="6163743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610" name="正方形/長方形 609"/>
              <p:cNvSpPr/>
              <p:nvPr/>
            </p:nvSpPr>
            <p:spPr>
              <a:xfrm>
                <a:off x="9810307" y="7009606"/>
                <a:ext cx="836533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611" name="正方形/長方形 610"/>
              <p:cNvSpPr/>
              <p:nvPr/>
            </p:nvSpPr>
            <p:spPr>
              <a:xfrm>
                <a:off x="10954863" y="683279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612" name="正方形/長方形 611"/>
              <p:cNvSpPr/>
              <p:nvPr/>
            </p:nvSpPr>
            <p:spPr>
              <a:xfrm>
                <a:off x="8681814" y="523249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1705293" y="5877687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614" name="正方形/長方形 613"/>
              <p:cNvSpPr/>
              <p:nvPr/>
            </p:nvSpPr>
            <p:spPr>
              <a:xfrm>
                <a:off x="7455793" y="7366000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615" name="正方形/長方形 614"/>
              <p:cNvSpPr/>
              <p:nvPr/>
            </p:nvSpPr>
            <p:spPr>
              <a:xfrm>
                <a:off x="4831223" y="62883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616" name="正方形/長方形 615"/>
              <p:cNvSpPr/>
              <p:nvPr/>
            </p:nvSpPr>
            <p:spPr>
              <a:xfrm>
                <a:off x="6692026" y="4621213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617" name="正方形/長方形 616"/>
              <p:cNvSpPr/>
              <p:nvPr/>
            </p:nvSpPr>
            <p:spPr>
              <a:xfrm>
                <a:off x="9098502" y="329786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618" name="正方形/長方形 617"/>
              <p:cNvSpPr/>
              <p:nvPr/>
            </p:nvSpPr>
            <p:spPr>
              <a:xfrm>
                <a:off x="10656102" y="5134074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619" name="正方形/長方形 618"/>
              <p:cNvSpPr/>
              <p:nvPr/>
            </p:nvSpPr>
            <p:spPr>
              <a:xfrm>
                <a:off x="7012088" y="6650135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620" name="正方形/長方形 619"/>
              <p:cNvSpPr/>
              <p:nvPr/>
            </p:nvSpPr>
            <p:spPr>
              <a:xfrm>
                <a:off x="8406706" y="2711549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621" name="正方形/長方形 620"/>
              <p:cNvSpPr/>
              <p:nvPr/>
            </p:nvSpPr>
            <p:spPr>
              <a:xfrm>
                <a:off x="5747466" y="5745261"/>
                <a:ext cx="128943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622" name="正方形/長方形 621"/>
              <p:cNvSpPr/>
              <p:nvPr/>
            </p:nvSpPr>
            <p:spPr>
              <a:xfrm>
                <a:off x="11675587" y="629423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623" name="テキスト ボックス 622"/>
              <p:cNvSpPr txBox="1"/>
              <p:nvPr/>
            </p:nvSpPr>
            <p:spPr>
              <a:xfrm>
                <a:off x="9393542" y="3972024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lvl1pPr>
              </a:lstStyle>
              <a:p>
                <a:r>
                  <a:rPr lang="ja-JP" altLang="en-US" dirty="0"/>
                  <a:t>久喜市</a:t>
                </a:r>
              </a:p>
            </p:txBody>
          </p:sp>
          <p:sp>
            <p:nvSpPr>
              <p:cNvPr id="624" name="正方形/長方形 623"/>
              <p:cNvSpPr/>
              <p:nvPr/>
            </p:nvSpPr>
            <p:spPr>
              <a:xfrm>
                <a:off x="10100565" y="4746128"/>
                <a:ext cx="1062985" cy="44757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宮代町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200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A3 297x420 mm</PresentationFormat>
  <Paragraphs>657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PPTX029_埼玉県地図</dc:title>
  <dc:subject>PPTX029_埼玉県地図</dc:subject>
  <dc:creator>でじけろお</dc:creator>
  <cp:lastModifiedBy/>
  <cp:revision>1</cp:revision>
  <dcterms:created xsi:type="dcterms:W3CDTF">2012-07-20T04:35:09Z</dcterms:created>
  <dcterms:modified xsi:type="dcterms:W3CDTF">2021-02-02T17:27:58Z</dcterms:modified>
  <cp:category/>
  <cp:version>2</cp:version>
</cp:coreProperties>
</file>